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2.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9.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42.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45.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46.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47.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5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5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54.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heme/themeOverride1.xml" ContentType="application/vnd.openxmlformats-officedocument.themeOverr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2.xml" ContentType="application/vnd.openxmlformats-officedocument.themeOverride+xml"/>
  <Override PartName="/ppt/notesSlides/notesSlide55.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767" r:id="rId2"/>
    <p:sldMasterId id="2147483813" r:id="rId3"/>
  </p:sldMasterIdLst>
  <p:notesMasterIdLst>
    <p:notesMasterId r:id="rId6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364" r:id="rId19"/>
    <p:sldId id="365" r:id="rId20"/>
    <p:sldId id="366" r:id="rId21"/>
    <p:sldId id="367" r:id="rId22"/>
    <p:sldId id="368"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4" r:id="rId39"/>
    <p:sldId id="292" r:id="rId40"/>
    <p:sldId id="293" r:id="rId41"/>
    <p:sldId id="296" r:id="rId42"/>
    <p:sldId id="297" r:id="rId43"/>
    <p:sldId id="300" r:id="rId44"/>
    <p:sldId id="302" r:id="rId45"/>
    <p:sldId id="303" r:id="rId46"/>
    <p:sldId id="304" r:id="rId47"/>
    <p:sldId id="305" r:id="rId48"/>
    <p:sldId id="306" r:id="rId49"/>
    <p:sldId id="307" r:id="rId50"/>
    <p:sldId id="308" r:id="rId51"/>
    <p:sldId id="310" r:id="rId52"/>
    <p:sldId id="311" r:id="rId53"/>
    <p:sldId id="312" r:id="rId54"/>
    <p:sldId id="313" r:id="rId55"/>
    <p:sldId id="314" r:id="rId56"/>
    <p:sldId id="315" r:id="rId57"/>
    <p:sldId id="298" r:id="rId58"/>
    <p:sldId id="299" r:id="rId59"/>
    <p:sldId id="318" r:id="rId60"/>
    <p:sldId id="319" r:id="rId61"/>
    <p:sldId id="363" r:id="rId62"/>
  </p:sldIdLst>
  <p:sldSz cx="12192000" cy="6858000"/>
  <p:notesSz cx="6888163" cy="10018713"/>
  <p:embeddedFontLst>
    <p:embeddedFont>
      <p:font typeface="Calibri" panose="020F0502020204030204" pitchFamily="34" charset="0"/>
      <p:regular r:id="rId64"/>
      <p:bold r:id="rId65"/>
      <p:italic r:id="rId66"/>
      <p:boldItalic r:id="rId67"/>
    </p:embeddedFont>
    <p:embeddedFont>
      <p:font typeface="Merriweather Sans" pitchFamily="2" charset="0"/>
      <p:regular r:id="rId68"/>
      <p:bold r:id="rId69"/>
      <p:italic r:id="rId70"/>
      <p:boldItalic r:id="rId71"/>
    </p:embeddedFont>
    <p:embeddedFont>
      <p:font typeface="Open Sans" panose="020B0606030504020204" pitchFamily="34" charset="0"/>
      <p:regular r:id="rId72"/>
      <p:bold r:id="rId73"/>
      <p:italic r:id="rId74"/>
      <p:boldItalic r:id="rId75"/>
    </p:embeddedFont>
    <p:embeddedFont>
      <p:font typeface="Open Sans Light" panose="020B0306030504020204" pitchFamily="34" charset="0"/>
      <p:regular r:id="rId76"/>
      <p:bold r:id="rId77"/>
      <p:italic r:id="rId78"/>
      <p:boldItalic r:id="rId79"/>
    </p:embeddedFont>
    <p:embeddedFont>
      <p:font typeface="Quattrocento Sans" panose="020B0502050000020003" pitchFamily="34" charset="0"/>
      <p:regular r:id="rId80"/>
      <p:bold r:id="rId81"/>
      <p:italic r:id="rId82"/>
      <p:boldItalic r:id="rId83"/>
    </p:embeddedFont>
    <p:embeddedFont>
      <p:font typeface="Segoe UI" panose="020B0502040204020203" pitchFamily="34" charset="0"/>
      <p:regular r:id="rId84"/>
      <p:bold r:id="rId85"/>
      <p:italic r:id="rId86"/>
      <p:boldItalic r:id="rId87"/>
    </p:embeddedFont>
    <p:embeddedFont>
      <p:font typeface="Verdana" panose="020B0604030504040204" pitchFamily="34" charset="0"/>
      <p:regular r:id="rId88"/>
      <p:bold r:id="rId89"/>
      <p:italic r:id="rId90"/>
      <p:boldItalic r:id="rId9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41" roundtripDataSignature="AMtx7mh9ShnsCpWfi0a89vcibXs08kjql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B339F1B-63BB-83C6-93DF-D19ED3AAC3E9}" name="Staali, Tayssir" initials="ST" userId="S::tstaali@deloitte.tn::a18552f2-2b35-4792-b779-7338f8e64709" providerId="AD"/>
  <p188:author id="{5855DCBF-4AE8-91DC-443D-EB7E0B381EDC}" name="Fares Saadani" initials="FS" userId="3f643a38f509a1c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2A84436-6C33-42CD-8F6A-DCAEFB94276C}">
  <a:tblStyle styleId="{62A84436-6C33-42CD-8F6A-DCAEFB94276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1EE405A-7E54-4E8C-AB30-BF626E5CE3A9}" styleName="Table_1">
    <a:wholeTbl>
      <a:tcTxStyle b="off" i="off">
        <a:font>
          <a:latin typeface="Verdana"/>
          <a:ea typeface="Verdana"/>
          <a:cs typeface="Verdana"/>
        </a:font>
        <a:schemeClr val="dk1"/>
      </a:tcTxStyle>
      <a:tcStyle>
        <a:tcBdr>
          <a:left>
            <a:ln w="12700" cap="flat" cmpd="sng">
              <a:solidFill>
                <a:schemeClr val="accent6"/>
              </a:solidFill>
              <a:prstDash val="solid"/>
              <a:round/>
              <a:headEnd type="none" w="sm" len="sm"/>
              <a:tailEnd type="none" w="sm" len="sm"/>
            </a:ln>
          </a:left>
          <a:right>
            <a:ln w="12700" cap="flat" cmpd="sng">
              <a:solidFill>
                <a:schemeClr val="accent6"/>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12700" cap="flat" cmpd="sng">
              <a:solidFill>
                <a:schemeClr val="accent6"/>
              </a:solidFill>
              <a:prstDash val="solid"/>
              <a:round/>
              <a:headEnd type="none" w="sm" len="sm"/>
              <a:tailEnd type="none" w="sm" len="sm"/>
            </a:ln>
          </a:insideH>
          <a:insideV>
            <a:ln w="12700" cap="flat" cmpd="sng">
              <a:solidFill>
                <a:schemeClr val="accent6"/>
              </a:solidFill>
              <a:prstDash val="solid"/>
              <a:round/>
              <a:headEnd type="none" w="sm" len="sm"/>
              <a:tailEnd type="none" w="sm" len="sm"/>
            </a:ln>
          </a:insideV>
        </a:tcBdr>
        <a:fill>
          <a:solidFill>
            <a:srgbClr val="EBEBEC"/>
          </a:solidFill>
        </a:fill>
      </a:tcStyle>
    </a:wholeTbl>
    <a:band1H>
      <a:tcTxStyle/>
      <a:tcStyle>
        <a:tcBdr/>
        <a:fill>
          <a:solidFill>
            <a:srgbClr val="D5D5D6"/>
          </a:solidFill>
        </a:fill>
      </a:tcStyle>
    </a:band1H>
    <a:band2H>
      <a:tcTxStyle/>
      <a:tcStyle>
        <a:tcBdr/>
      </a:tcStyle>
    </a:band2H>
    <a:band1V>
      <a:tcTxStyle/>
      <a:tcStyle>
        <a:tcBdr/>
        <a:fill>
          <a:solidFill>
            <a:srgbClr val="D5D5D6"/>
          </a:solidFill>
        </a:fill>
      </a:tcStyle>
    </a:band1V>
    <a:band2V>
      <a:tcTxStyle/>
      <a:tcStyle>
        <a:tcBdr/>
      </a:tcStyle>
    </a:band2V>
    <a:lastCol>
      <a:tcTxStyle b="on" i="off"/>
      <a:tcStyle>
        <a:tcBdr/>
      </a:tcStyle>
    </a:lastCol>
    <a:firstCol>
      <a:tcTxStyle b="on" i="off"/>
      <a:tcStyle>
        <a:tcBdr/>
      </a:tcStyle>
    </a:firstCol>
    <a:lastRow>
      <a:tcTxStyle b="on" i="off"/>
      <a:tcStyle>
        <a:tcBdr>
          <a:top>
            <a:ln w="25400" cap="flat" cmpd="sng">
              <a:solidFill>
                <a:schemeClr val="accent6"/>
              </a:solidFill>
              <a:prstDash val="solid"/>
              <a:round/>
              <a:headEnd type="none" w="sm" len="sm"/>
              <a:tailEnd type="none" w="sm" len="sm"/>
            </a:ln>
          </a:top>
        </a:tcBdr>
        <a:fill>
          <a:solidFill>
            <a:srgbClr val="EBEBEC"/>
          </a:solidFill>
        </a:fill>
      </a:tcStyle>
    </a:lastRow>
    <a:seCell>
      <a:tcTxStyle/>
      <a:tcStyle>
        <a:tcBdr/>
      </a:tcStyle>
    </a:seCell>
    <a:swCell>
      <a:tcTxStyle/>
      <a:tcStyle>
        <a:tcBdr/>
      </a:tcStyle>
    </a:swCell>
    <a:firstRow>
      <a:tcTxStyle b="on" i="off"/>
      <a:tcStyle>
        <a:tcBdr/>
        <a:fill>
          <a:solidFill>
            <a:srgbClr val="EBEBEC"/>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691"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notesMaster" Target="notesMasters/notesMaster1.xml"/><Relationship Id="rId68" Type="http://schemas.openxmlformats.org/officeDocument/2006/relationships/font" Target="fonts/font5.fntdata"/><Relationship Id="rId84" Type="http://schemas.openxmlformats.org/officeDocument/2006/relationships/font" Target="fonts/font21.fntdata"/><Relationship Id="rId89" Type="http://schemas.openxmlformats.org/officeDocument/2006/relationships/font" Target="fonts/font26.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11.fntdata"/><Relationship Id="rId79" Type="http://schemas.openxmlformats.org/officeDocument/2006/relationships/font" Target="fonts/font16.fntdata"/><Relationship Id="rId144" Type="http://schemas.openxmlformats.org/officeDocument/2006/relationships/theme" Target="theme/theme1.xml"/><Relationship Id="rId5" Type="http://schemas.openxmlformats.org/officeDocument/2006/relationships/slide" Target="slides/slide2.xml"/><Relationship Id="rId90" Type="http://schemas.openxmlformats.org/officeDocument/2006/relationships/font" Target="fonts/font27.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font" Target="fonts/font1.fntdata"/><Relationship Id="rId69" Type="http://schemas.openxmlformats.org/officeDocument/2006/relationships/font" Target="fonts/font6.fntdata"/><Relationship Id="rId80" Type="http://schemas.openxmlformats.org/officeDocument/2006/relationships/font" Target="fonts/font17.fntdata"/><Relationship Id="rId85" Type="http://schemas.openxmlformats.org/officeDocument/2006/relationships/font" Target="fonts/font2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4.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font" Target="fonts/font7.fntdata"/><Relationship Id="rId75" Type="http://schemas.openxmlformats.org/officeDocument/2006/relationships/font" Target="fonts/font12.fntdata"/><Relationship Id="rId83" Type="http://schemas.openxmlformats.org/officeDocument/2006/relationships/font" Target="fonts/font20.fntdata"/><Relationship Id="rId88" Type="http://schemas.openxmlformats.org/officeDocument/2006/relationships/font" Target="fonts/font25.fntdata"/><Relationship Id="rId91" Type="http://schemas.openxmlformats.org/officeDocument/2006/relationships/font" Target="fonts/font28.fntdata"/><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font" Target="fonts/font18.fntdata"/><Relationship Id="rId86" Type="http://schemas.openxmlformats.org/officeDocument/2006/relationships/font" Target="fonts/font23.fntdata"/><Relationship Id="rId14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3.fntdata"/><Relationship Id="rId141" Type="http://customschemas.google.com/relationships/presentationmetadata" Target="metadata"/><Relationship Id="rId146" Type="http://schemas.microsoft.com/office/2018/10/relationships/authors" Target="authors.xml"/><Relationship Id="rId7" Type="http://schemas.openxmlformats.org/officeDocument/2006/relationships/slide" Target="slides/slide4.xml"/><Relationship Id="rId71" Type="http://schemas.openxmlformats.org/officeDocument/2006/relationships/font" Target="fonts/font8.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3.fntdata"/><Relationship Id="rId87" Type="http://schemas.openxmlformats.org/officeDocument/2006/relationships/font" Target="fonts/font24.fntdata"/><Relationship Id="rId61" Type="http://schemas.openxmlformats.org/officeDocument/2006/relationships/slide" Target="slides/slide58.xml"/><Relationship Id="rId82" Type="http://schemas.openxmlformats.org/officeDocument/2006/relationships/font" Target="fonts/font19.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font" Target="fonts/font14.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9.fntdata"/><Relationship Id="rId14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SUS1\Desktop\Benin\LOKOSSA\Chart%20LOKOSSA.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ASUS1\Desktop\Benin\LOKOSSA\Chart%20LOKOSSA.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ASUS1\Desktop\Benin\LOKOSSA\Chart%20LOKOSSA.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ASUS1\Desktop\Benin\LOKOSSA\Chart%20LOKOSSA.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ASUS1\Desktop\Benin\LOKOSSA\Chart%20LOKOSSA.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ASUS1\Desktop\Benin\LOKOSSA\Chart%20LOKOSSA.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ASUS1\Desktop\Benin\LOKOSSA\Chart%20LOKOSSA.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ASUS1\Desktop\Benin\LOKOSSA\Chart%20LOKOSSA.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ASUS1\Desktop\Benin\LOKOSSA\Chart%20LOKOSSA.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ASUS1\Desktop\Benin\LOKOSSA\Chart%20LOKOSSA.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ASUS1\Desktop\Benin\LOKOSSA\Chart%20LOKOSSA.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SUS1\Desktop\Benin\LOKOSSA\Chart%20LOKOSSA.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ASUS1\Desktop\Benin\LOKOSSA\Chart%20LOKOSSA.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ASUS1\Desktop\Benin\LOKOSSA\Chart%20LOKOSSA.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C:\Users\ASUS1\Desktop\Benin\LOKOSSA\Chart%20LOKOSSA.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C:\Users\ASUS1\Desktop\Benin\LOKOSSA\Chart%20LOKOSSA.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file:///C:\Users\ASUS1\Desktop\Benin\LOKOSSA\Chart%20LOKOSSA.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file:///C:\Users\ASUS1\Desktop\Benin\LOKOSSA\Chart%20LOKOSSA.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file:///C:\Users\ASUS1\Desktop\Benin\LOKOSSA\Chart%20LOKOSSA.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file:///C:\Users\ASUS1\Desktop\Benin\LOKOSSA\Chart%20LOKOSSA.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oleObject" Target="file:///D:\Project\MTN\Report\LOKOSSA\Chart%20LOKOSSA.xlsx" TargetMode="External"/></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oleObject" Target="file:///D:\Project\MTN\Report\LOKOSSA\Chart%20LOKOSSA.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Users\ASUS1\Desktop\Benin\LOKOSSA\Chart%20LOKOSSA.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file:///C:\Users\ASUS1\Desktop\Benin\LOKOSSA\Chart%20LOKOSSA.xlsx" TargetMode="External"/><Relationship Id="rId2" Type="http://schemas.microsoft.com/office/2011/relationships/chartColorStyle" Target="colors30.xml"/><Relationship Id="rId1" Type="http://schemas.microsoft.com/office/2011/relationships/chartStyle" Target="style30.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SUS1\Desktop\Benin\LOKOSSA\Chart%20LOKOSSA.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ASUS1\Desktop\Benin\LOKOSSA\Chart%20LOKOSSA.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ASUS1\Desktop\Benin\LOKOSSA\Chart%20LOKOSSA.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HP\Desktop\Benin\Reports\Chart%20LOKOSSA.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ASUS1\Desktop\Benin\LOKOSSA\Chart%20LOKOSSA.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ASUS1\Desktop\Benin\LOKOSSA\Chart%20LOKOSSA.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2G RxLev Distribution (%)</a:t>
            </a:r>
          </a:p>
        </c:rich>
      </c:tx>
      <c:layout>
        <c:manualLayout>
          <c:xMode val="edge"/>
          <c:yMode val="edge"/>
          <c:x val="0.33227129767096902"/>
          <c:y val="2.2046996280330165E-2"/>
          <c:w val="0.54464143514633179"/>
          <c:h val="0.17051629722118378"/>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8607111111111105E-2"/>
          <c:y val="0.19848089438022806"/>
          <c:w val="0.94290256500244141"/>
          <c:h val="0.62545496225357056"/>
        </c:manualLayout>
      </c:layout>
      <c:barChart>
        <c:barDir val="col"/>
        <c:grouping val="clustered"/>
        <c:varyColors val="0"/>
        <c:ser>
          <c:idx val="0"/>
          <c:order val="0"/>
          <c:tx>
            <c:strRef>
              <c:f>Sheet1!$A$5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Sheet1!$B$5:$D$5</c:f>
              <c:numCache>
                <c:formatCode>0.00%</c:formatCode>
                <c:ptCount val="3"/>
                <c:pt idx="0">
                  <c:v>0.91020000000000001</c:v>
                </c:pt>
                <c:pt idx="1">
                  <c:v>0.98109999999999997</c:v>
                </c:pt>
                <c:pt idx="2">
                  <c:v>0.99970000000000003</c:v>
                </c:pt>
              </c:numCache>
            </c:numRef>
          </c:val>
          <c:extLst>
            <c:ext xmlns:c16="http://schemas.microsoft.com/office/drawing/2014/chart" uri="{C3380CC4-5D6E-409C-BE32-E72D297353CC}">
              <c16:uniqueId val="{00000000-17CC-49EE-99E3-06C12CB2CA13}"/>
            </c:ext>
          </c:extLst>
        </c:ser>
        <c:ser>
          <c:idx val="2"/>
          <c:order val="1"/>
          <c:tx>
            <c:strRef>
              <c:f>Sheet1!$A$6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Sheet1!$B$6:$D$6</c:f>
              <c:numCache>
                <c:formatCode>0.00%</c:formatCode>
                <c:ptCount val="3"/>
                <c:pt idx="0">
                  <c:v>0.88819999999999999</c:v>
                </c:pt>
                <c:pt idx="1">
                  <c:v>0.98480000000000001</c:v>
                </c:pt>
                <c:pt idx="2">
                  <c:v>0.99729999999999996</c:v>
                </c:pt>
              </c:numCache>
            </c:numRef>
          </c:val>
          <c:extLst>
            <c:ext xmlns:c16="http://schemas.microsoft.com/office/drawing/2014/chart" uri="{C3380CC4-5D6E-409C-BE32-E72D297353CC}">
              <c16:uniqueId val="{00000001-17CC-49EE-99E3-06C12CB2CA13}"/>
            </c:ext>
          </c:extLst>
        </c:ser>
        <c:ser>
          <c:idx val="1"/>
          <c:order val="2"/>
          <c:tx>
            <c:strRef>
              <c:f>Sheet1!$A$7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Sheet1!$B$4:$D$4</c:f>
              <c:strCache>
                <c:ptCount val="3"/>
                <c:pt idx="0">
                  <c:v>Indoor&gt;-74</c:v>
                </c:pt>
                <c:pt idx="1">
                  <c:v>Incar &gt;-87 </c:v>
                </c:pt>
                <c:pt idx="2">
                  <c:v>Outdoor &gt;-92</c:v>
                </c:pt>
              </c:strCache>
            </c:strRef>
          </c:cat>
          <c:val>
            <c:numRef>
              <c:f>Sheet1!$B$7:$D$7</c:f>
              <c:numCache>
                <c:formatCode>0.00%</c:formatCode>
                <c:ptCount val="3"/>
                <c:pt idx="0">
                  <c:v>0.86160000000000003</c:v>
                </c:pt>
                <c:pt idx="1">
                  <c:v>0.98060000000000003</c:v>
                </c:pt>
                <c:pt idx="2">
                  <c:v>0.99619999999999997</c:v>
                </c:pt>
              </c:numCache>
            </c:numRef>
          </c:val>
          <c:extLst>
            <c:ext xmlns:c16="http://schemas.microsoft.com/office/drawing/2014/chart" uri="{C3380CC4-5D6E-409C-BE32-E72D297353CC}">
              <c16:uniqueId val="{00000002-17CC-49EE-99E3-06C12CB2CA13}"/>
            </c:ext>
          </c:extLst>
        </c:ser>
        <c:dLbls>
          <c:dLblPos val="outEnd"/>
          <c:showLegendKey val="0"/>
          <c:showVal val="1"/>
          <c:showCatName val="0"/>
          <c:showSerName val="0"/>
          <c:showPercent val="0"/>
          <c:showBubbleSize val="0"/>
        </c:dLbls>
        <c:gapWidth val="219"/>
        <c:overlap val="-27"/>
        <c:axId val="424928000"/>
        <c:axId val="424929536"/>
      </c:barChart>
      <c:catAx>
        <c:axId val="424928000"/>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4929536"/>
        <c:crosses val="autoZero"/>
        <c:auto val="1"/>
        <c:lblAlgn val="ctr"/>
        <c:lblOffset val="100"/>
        <c:tickLblSkip val="1"/>
        <c:noMultiLvlLbl val="1"/>
      </c:catAx>
      <c:valAx>
        <c:axId val="42492953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49280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bg1">
          <a:lumMod val="65000"/>
        </a:schemeClr>
      </a:solid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2G</a:t>
            </a:r>
            <a:r>
              <a:rPr lang="fr-FR" baseline="0" dirty="0"/>
              <a:t> Band </a:t>
            </a:r>
            <a:r>
              <a:rPr lang="fr-FR" dirty="0"/>
              <a:t>usage(%)</a:t>
            </a:r>
          </a:p>
        </c:rich>
      </c:tx>
      <c:layout>
        <c:manualLayout>
          <c:xMode val="edge"/>
          <c:yMode val="edge"/>
          <c:x val="0.25289574219889183"/>
          <c:y val="2.9906105652237565E-2"/>
          <c:w val="0.7471042275428772"/>
          <c:h val="0.151814520359039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Sheet1!$A$529</c:f>
              <c:strCache>
                <c:ptCount val="1"/>
                <c:pt idx="0">
                  <c:v>MTN</c:v>
                </c:pt>
              </c:strCache>
            </c:strRef>
          </c:tx>
          <c:spPr>
            <a:solidFill>
              <a:srgbClr val="FFC000"/>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1-AA1E-405C-834F-4E5B61F7F09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Sheet1!$B$528:$C$528</c:f>
              <c:strCache>
                <c:ptCount val="2"/>
                <c:pt idx="0">
                  <c:v>GSM 900</c:v>
                </c:pt>
                <c:pt idx="1">
                  <c:v>GSM 1800</c:v>
                </c:pt>
              </c:strCache>
            </c:strRef>
          </c:cat>
          <c:val>
            <c:numRef>
              <c:f>Sheet1!$B$529:$C$529</c:f>
              <c:numCache>
                <c:formatCode>0.00%</c:formatCode>
                <c:ptCount val="2"/>
                <c:pt idx="0">
                  <c:v>1</c:v>
                </c:pt>
                <c:pt idx="1">
                  <c:v>0</c:v>
                </c:pt>
              </c:numCache>
            </c:numRef>
          </c:val>
          <c:extLst>
            <c:ext xmlns:c16="http://schemas.microsoft.com/office/drawing/2014/chart" uri="{C3380CC4-5D6E-409C-BE32-E72D297353CC}">
              <c16:uniqueId val="{00000002-AA1E-405C-834F-4E5B61F7F091}"/>
            </c:ext>
          </c:extLst>
        </c:ser>
        <c:ser>
          <c:idx val="2"/>
          <c:order val="1"/>
          <c:tx>
            <c:strRef>
              <c:f>Sheet1!$A$530</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Sheet1!$B$528:$C$528</c:f>
              <c:strCache>
                <c:ptCount val="2"/>
                <c:pt idx="0">
                  <c:v>GSM 900</c:v>
                </c:pt>
                <c:pt idx="1">
                  <c:v>GSM 1800</c:v>
                </c:pt>
              </c:strCache>
            </c:strRef>
          </c:cat>
          <c:val>
            <c:numRef>
              <c:f>Sheet1!$B$530:$C$530</c:f>
              <c:numCache>
                <c:formatCode>0.00%</c:formatCode>
                <c:ptCount val="2"/>
                <c:pt idx="0">
                  <c:v>0.33329999999999999</c:v>
                </c:pt>
                <c:pt idx="1">
                  <c:v>0.66669999999999996</c:v>
                </c:pt>
              </c:numCache>
            </c:numRef>
          </c:val>
          <c:extLst>
            <c:ext xmlns:c16="http://schemas.microsoft.com/office/drawing/2014/chart" uri="{C3380CC4-5D6E-409C-BE32-E72D297353CC}">
              <c16:uniqueId val="{00000003-AA1E-405C-834F-4E5B61F7F091}"/>
            </c:ext>
          </c:extLst>
        </c:ser>
        <c:ser>
          <c:idx val="1"/>
          <c:order val="2"/>
          <c:tx>
            <c:strRef>
              <c:f>Sheet1!$A$531</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Sheet1!$B$528:$C$528</c:f>
              <c:strCache>
                <c:ptCount val="2"/>
                <c:pt idx="0">
                  <c:v>GSM 900</c:v>
                </c:pt>
                <c:pt idx="1">
                  <c:v>GSM 1800</c:v>
                </c:pt>
              </c:strCache>
            </c:strRef>
          </c:cat>
          <c:val>
            <c:numRef>
              <c:f>Sheet1!$B$531:$C$531</c:f>
              <c:numCache>
                <c:formatCode>0.00%</c:formatCode>
                <c:ptCount val="2"/>
                <c:pt idx="0">
                  <c:v>0.79520000000000002</c:v>
                </c:pt>
                <c:pt idx="1">
                  <c:v>0.20480000000000001</c:v>
                </c:pt>
              </c:numCache>
            </c:numRef>
          </c:val>
          <c:extLst>
            <c:ext xmlns:c16="http://schemas.microsoft.com/office/drawing/2014/chart" uri="{C3380CC4-5D6E-409C-BE32-E72D297353CC}">
              <c16:uniqueId val="{00000004-AA1E-405C-834F-4E5B61F7F091}"/>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bg1">
          <a:lumMod val="65000"/>
        </a:schemeClr>
      </a:solidFill>
      <a:round/>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400" b="0" i="0" u="none" strike="noStrike" kern="1200" spc="0" baseline="0" dirty="0">
                <a:solidFill>
                  <a:sysClr val="windowText" lastClr="000000">
                    <a:lumMod val="65000"/>
                    <a:lumOff val="35000"/>
                  </a:sysClr>
                </a:solidFill>
              </a:rPr>
              <a:t>3G Band usage(%)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Sheet1!$A$549</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Sheet1!$B$548:$C$548</c:f>
              <c:strCache>
                <c:ptCount val="2"/>
                <c:pt idx="0">
                  <c:v>UMTS 900</c:v>
                </c:pt>
                <c:pt idx="1">
                  <c:v>UMTS 2100</c:v>
                </c:pt>
              </c:strCache>
            </c:strRef>
          </c:cat>
          <c:val>
            <c:numRef>
              <c:f>Sheet1!$B$549:$C$549</c:f>
              <c:numCache>
                <c:formatCode>0.00%</c:formatCode>
                <c:ptCount val="2"/>
                <c:pt idx="0">
                  <c:v>0.22170000000000001</c:v>
                </c:pt>
                <c:pt idx="1">
                  <c:v>0.77829999999999999</c:v>
                </c:pt>
              </c:numCache>
            </c:numRef>
          </c:val>
          <c:extLst>
            <c:ext xmlns:c16="http://schemas.microsoft.com/office/drawing/2014/chart" uri="{C3380CC4-5D6E-409C-BE32-E72D297353CC}">
              <c16:uniqueId val="{00000000-BAAD-4BBD-B65B-A591D867013F}"/>
            </c:ext>
          </c:extLst>
        </c:ser>
        <c:ser>
          <c:idx val="1"/>
          <c:order val="1"/>
          <c:tx>
            <c:strRef>
              <c:f>Sheet1!$A$550</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Sheet1!$B$548:$C$548</c:f>
              <c:strCache>
                <c:ptCount val="2"/>
                <c:pt idx="0">
                  <c:v>UMTS 900</c:v>
                </c:pt>
                <c:pt idx="1">
                  <c:v>UMTS 2100</c:v>
                </c:pt>
              </c:strCache>
            </c:strRef>
          </c:cat>
          <c:val>
            <c:numRef>
              <c:f>Sheet1!$B$550:$C$550</c:f>
              <c:numCache>
                <c:formatCode>0.00%</c:formatCode>
                <c:ptCount val="2"/>
                <c:pt idx="0">
                  <c:v>0.26350000000000001</c:v>
                </c:pt>
                <c:pt idx="1">
                  <c:v>0.73650000000000004</c:v>
                </c:pt>
              </c:numCache>
            </c:numRef>
          </c:val>
          <c:extLst>
            <c:ext xmlns:c16="http://schemas.microsoft.com/office/drawing/2014/chart" uri="{C3380CC4-5D6E-409C-BE32-E72D297353CC}">
              <c16:uniqueId val="{00000001-BAAD-4BBD-B65B-A591D867013F}"/>
            </c:ext>
          </c:extLst>
        </c:ser>
        <c:ser>
          <c:idx val="2"/>
          <c:order val="2"/>
          <c:tx>
            <c:strRef>
              <c:f>Sheet1!$A$551</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Sheet1!$B$548:$C$548</c:f>
              <c:strCache>
                <c:ptCount val="2"/>
                <c:pt idx="0">
                  <c:v>UMTS 900</c:v>
                </c:pt>
                <c:pt idx="1">
                  <c:v>UMTS 2100</c:v>
                </c:pt>
              </c:strCache>
            </c:strRef>
          </c:cat>
          <c:val>
            <c:numRef>
              <c:f>Sheet1!$B$551:$C$551</c:f>
              <c:numCache>
                <c:formatCode>0.00%</c:formatCode>
                <c:ptCount val="2"/>
                <c:pt idx="0">
                  <c:v>0.249</c:v>
                </c:pt>
                <c:pt idx="1">
                  <c:v>0.751</c:v>
                </c:pt>
              </c:numCache>
            </c:numRef>
          </c:val>
          <c:extLst>
            <c:ext xmlns:c16="http://schemas.microsoft.com/office/drawing/2014/chart" uri="{C3380CC4-5D6E-409C-BE32-E72D297353CC}">
              <c16:uniqueId val="{00000002-BAAD-4BBD-B65B-A591D867013F}"/>
            </c:ext>
          </c:extLst>
        </c:ser>
        <c:dLbls>
          <c:dLblPos val="outEnd"/>
          <c:showLegendKey val="0"/>
          <c:showVal val="1"/>
          <c:showCatName val="0"/>
          <c:showSerName val="0"/>
          <c:showPercent val="0"/>
          <c:showBubbleSize val="0"/>
        </c:dLbls>
        <c:gapWidth val="219"/>
        <c:overlap val="-27"/>
        <c:axId val="782347327"/>
        <c:axId val="1111135391"/>
      </c:barChart>
      <c:catAx>
        <c:axId val="782347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11135391"/>
        <c:crosses val="autoZero"/>
        <c:auto val="1"/>
        <c:lblAlgn val="ctr"/>
        <c:lblOffset val="100"/>
        <c:noMultiLvlLbl val="0"/>
      </c:catAx>
      <c:valAx>
        <c:axId val="111113539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23473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bg1">
          <a:lumMod val="65000"/>
        </a:schemeClr>
      </a:solidFill>
      <a:round/>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3G </a:t>
            </a:r>
            <a:r>
              <a:rPr lang="fr-FR" dirty="0" err="1"/>
              <a:t>Ec</a:t>
            </a:r>
            <a:r>
              <a:rPr lang="fr-FR" dirty="0"/>
              <a:t>/No Distribution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Sheet1!$A$108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Sheet1!$B$107:$F$107</c:f>
              <c:strCache>
                <c:ptCount val="5"/>
                <c:pt idx="0">
                  <c:v>-8 to 0</c:v>
                </c:pt>
                <c:pt idx="1">
                  <c:v>-12 to -8</c:v>
                </c:pt>
                <c:pt idx="2">
                  <c:v>-16 to -12</c:v>
                </c:pt>
                <c:pt idx="3">
                  <c:v>-34 to -16</c:v>
                </c:pt>
                <c:pt idx="4">
                  <c:v>ACCEPTABLE EC/N0</c:v>
                </c:pt>
              </c:strCache>
            </c:strRef>
          </c:cat>
          <c:val>
            <c:numRef>
              <c:f>Sheet1!$B$108:$F$108</c:f>
              <c:numCache>
                <c:formatCode>0.00%</c:formatCode>
                <c:ptCount val="5"/>
                <c:pt idx="0">
                  <c:v>0.35149999999999998</c:v>
                </c:pt>
                <c:pt idx="1">
                  <c:v>0.2387</c:v>
                </c:pt>
                <c:pt idx="2">
                  <c:v>0.33560000000000001</c:v>
                </c:pt>
                <c:pt idx="3">
                  <c:v>7.4200000000000002E-2</c:v>
                </c:pt>
                <c:pt idx="4">
                  <c:v>0.59019999999999995</c:v>
                </c:pt>
              </c:numCache>
            </c:numRef>
          </c:val>
          <c:extLst>
            <c:ext xmlns:c16="http://schemas.microsoft.com/office/drawing/2014/chart" uri="{C3380CC4-5D6E-409C-BE32-E72D297353CC}">
              <c16:uniqueId val="{00000000-2B7C-4CBA-BE6B-D8476F229B2E}"/>
            </c:ext>
          </c:extLst>
        </c:ser>
        <c:ser>
          <c:idx val="1"/>
          <c:order val="1"/>
          <c:tx>
            <c:strRef>
              <c:f>Sheet1!$A$109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Sheet1!$B$107:$F$107</c:f>
              <c:strCache>
                <c:ptCount val="5"/>
                <c:pt idx="0">
                  <c:v>-8 to 0</c:v>
                </c:pt>
                <c:pt idx="1">
                  <c:v>-12 to -8</c:v>
                </c:pt>
                <c:pt idx="2">
                  <c:v>-16 to -12</c:v>
                </c:pt>
                <c:pt idx="3">
                  <c:v>-34 to -16</c:v>
                </c:pt>
                <c:pt idx="4">
                  <c:v>ACCEPTABLE EC/N0</c:v>
                </c:pt>
              </c:strCache>
            </c:strRef>
          </c:cat>
          <c:val>
            <c:numRef>
              <c:f>Sheet1!$B$109:$F$109</c:f>
              <c:numCache>
                <c:formatCode>0.00%</c:formatCode>
                <c:ptCount val="5"/>
                <c:pt idx="0">
                  <c:v>0.184</c:v>
                </c:pt>
                <c:pt idx="1">
                  <c:v>0.36940000000000001</c:v>
                </c:pt>
                <c:pt idx="2">
                  <c:v>0.40039999999999998</c:v>
                </c:pt>
                <c:pt idx="3">
                  <c:v>4.6300000000000001E-2</c:v>
                </c:pt>
                <c:pt idx="4">
                  <c:v>0.5534</c:v>
                </c:pt>
              </c:numCache>
            </c:numRef>
          </c:val>
          <c:extLst>
            <c:ext xmlns:c16="http://schemas.microsoft.com/office/drawing/2014/chart" uri="{C3380CC4-5D6E-409C-BE32-E72D297353CC}">
              <c16:uniqueId val="{00000001-2B7C-4CBA-BE6B-D8476F229B2E}"/>
            </c:ext>
          </c:extLst>
        </c:ser>
        <c:ser>
          <c:idx val="2"/>
          <c:order val="2"/>
          <c:tx>
            <c:strRef>
              <c:f>Sheet1!$A$110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Sheet1!$B$107:$F$107</c:f>
              <c:strCache>
                <c:ptCount val="5"/>
                <c:pt idx="0">
                  <c:v>-8 to 0</c:v>
                </c:pt>
                <c:pt idx="1">
                  <c:v>-12 to -8</c:v>
                </c:pt>
                <c:pt idx="2">
                  <c:v>-16 to -12</c:v>
                </c:pt>
                <c:pt idx="3">
                  <c:v>-34 to -16</c:v>
                </c:pt>
                <c:pt idx="4">
                  <c:v>ACCEPTABLE EC/N0</c:v>
                </c:pt>
              </c:strCache>
            </c:strRef>
          </c:cat>
          <c:val>
            <c:numRef>
              <c:f>Sheet1!$B$110:$F$110</c:f>
              <c:numCache>
                <c:formatCode>0.00%</c:formatCode>
                <c:ptCount val="5"/>
                <c:pt idx="0">
                  <c:v>0.68049999999999999</c:v>
                </c:pt>
                <c:pt idx="1">
                  <c:v>0.19689999999999999</c:v>
                </c:pt>
                <c:pt idx="2">
                  <c:v>7.3700000000000002E-2</c:v>
                </c:pt>
                <c:pt idx="3">
                  <c:v>4.8800000000000003E-2</c:v>
                </c:pt>
                <c:pt idx="4">
                  <c:v>0.87739999999999996</c:v>
                </c:pt>
              </c:numCache>
            </c:numRef>
          </c:val>
          <c:extLst>
            <c:ext xmlns:c16="http://schemas.microsoft.com/office/drawing/2014/chart" uri="{C3380CC4-5D6E-409C-BE32-E72D297353CC}">
              <c16:uniqueId val="{00000002-2B7C-4CBA-BE6B-D8476F229B2E}"/>
            </c:ext>
          </c:extLst>
        </c:ser>
        <c:dLbls>
          <c:dLblPos val="outEnd"/>
          <c:showLegendKey val="0"/>
          <c:showVal val="1"/>
          <c:showCatName val="0"/>
          <c:showSerName val="0"/>
          <c:showPercent val="0"/>
          <c:showBubbleSize val="0"/>
        </c:dLbls>
        <c:gapWidth val="219"/>
        <c:overlap val="-27"/>
        <c:axId val="320530304"/>
        <c:axId val="320531840"/>
      </c:barChart>
      <c:catAx>
        <c:axId val="32053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0531840"/>
        <c:crosses val="autoZero"/>
        <c:auto val="1"/>
        <c:lblAlgn val="ctr"/>
        <c:lblOffset val="100"/>
        <c:noMultiLvlLbl val="0"/>
      </c:catAx>
      <c:valAx>
        <c:axId val="320531840"/>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053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chart>
  <c:spPr>
    <a:solidFill>
      <a:schemeClr val="bg1"/>
    </a:solidFill>
    <a:ln w="9525" cap="flat" cmpd="sng" algn="ctr">
      <a:solidFill>
        <a:schemeClr val="bg1">
          <a:lumMod val="65000"/>
        </a:schemeClr>
      </a:solidFill>
      <a:round/>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Call Setup Time (s)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Sheet1!$B$194</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Sheet1!$A$195</c:f>
              <c:strCache>
                <c:ptCount val="1"/>
                <c:pt idx="0">
                  <c:v>Call Setup Time</c:v>
                </c:pt>
              </c:strCache>
            </c:strRef>
          </c:cat>
          <c:val>
            <c:numRef>
              <c:f>Sheet1!$B$195</c:f>
              <c:numCache>
                <c:formatCode>0.00</c:formatCode>
                <c:ptCount val="1"/>
                <c:pt idx="0">
                  <c:v>5.66</c:v>
                </c:pt>
              </c:numCache>
            </c:numRef>
          </c:val>
          <c:extLst>
            <c:ext xmlns:c16="http://schemas.microsoft.com/office/drawing/2014/chart" uri="{C3380CC4-5D6E-409C-BE32-E72D297353CC}">
              <c16:uniqueId val="{00000000-E1CF-423F-8E3C-F66633FE3A7A}"/>
            </c:ext>
          </c:extLst>
        </c:ser>
        <c:ser>
          <c:idx val="1"/>
          <c:order val="1"/>
          <c:tx>
            <c:strRef>
              <c:f>Sheet1!$C$194</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Sheet1!$A$195</c:f>
              <c:strCache>
                <c:ptCount val="1"/>
                <c:pt idx="0">
                  <c:v>Call Setup Time</c:v>
                </c:pt>
              </c:strCache>
            </c:strRef>
          </c:cat>
          <c:val>
            <c:numRef>
              <c:f>Sheet1!$C$195</c:f>
              <c:numCache>
                <c:formatCode>0.00</c:formatCode>
                <c:ptCount val="1"/>
                <c:pt idx="0">
                  <c:v>7.14</c:v>
                </c:pt>
              </c:numCache>
            </c:numRef>
          </c:val>
          <c:extLst>
            <c:ext xmlns:c16="http://schemas.microsoft.com/office/drawing/2014/chart" uri="{C3380CC4-5D6E-409C-BE32-E72D297353CC}">
              <c16:uniqueId val="{00000001-E1CF-423F-8E3C-F66633FE3A7A}"/>
            </c:ext>
          </c:extLst>
        </c:ser>
        <c:ser>
          <c:idx val="2"/>
          <c:order val="2"/>
          <c:tx>
            <c:strRef>
              <c:f>Sheet1!$D$194</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Sheet1!$A$195</c:f>
              <c:strCache>
                <c:ptCount val="1"/>
                <c:pt idx="0">
                  <c:v>Call Setup Time</c:v>
                </c:pt>
              </c:strCache>
            </c:strRef>
          </c:cat>
          <c:val>
            <c:numRef>
              <c:f>Sheet1!$D$195</c:f>
              <c:numCache>
                <c:formatCode>0.00</c:formatCode>
                <c:ptCount val="1"/>
                <c:pt idx="0">
                  <c:v>7.21</c:v>
                </c:pt>
              </c:numCache>
            </c:numRef>
          </c:val>
          <c:extLst>
            <c:ext xmlns:c16="http://schemas.microsoft.com/office/drawing/2014/chart" uri="{C3380CC4-5D6E-409C-BE32-E72D297353CC}">
              <c16:uniqueId val="{00000002-E1CF-423F-8E3C-F66633FE3A7A}"/>
            </c:ext>
          </c:extLst>
        </c:ser>
        <c:dLbls>
          <c:dLblPos val="outEnd"/>
          <c:showLegendKey val="0"/>
          <c:showVal val="1"/>
          <c:showCatName val="0"/>
          <c:showSerName val="0"/>
          <c:showPercent val="0"/>
          <c:showBubbleSize val="0"/>
        </c:dLbls>
        <c:gapWidth val="219"/>
        <c:overlap val="-27"/>
        <c:axId val="287468928"/>
        <c:axId val="287478912"/>
      </c:barChart>
      <c:catAx>
        <c:axId val="287468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7478912"/>
        <c:crosses val="autoZero"/>
        <c:auto val="1"/>
        <c:lblAlgn val="ctr"/>
        <c:lblOffset val="100"/>
        <c:noMultiLvlLbl val="0"/>
      </c:catAx>
      <c:valAx>
        <c:axId val="287478912"/>
        <c:scaling>
          <c:orientation val="minMax"/>
          <c:max val="1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7468928"/>
        <c:crosses val="autoZero"/>
        <c:crossBetween val="between"/>
        <c:majorUnit val="1"/>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CS Call setup Time</a:t>
            </a:r>
            <a:r>
              <a:rPr lang="fr-FR" baseline="0"/>
              <a:t> by technology (s)</a:t>
            </a:r>
            <a:endParaRPr lang="fr-F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Sheet1!$A$221</c:f>
              <c:strCache>
                <c:ptCount val="1"/>
                <c:pt idx="0">
                  <c:v>MTN</c:v>
                </c:pt>
              </c:strCache>
            </c:strRef>
          </c:tx>
          <c:spPr>
            <a:solidFill>
              <a:srgbClr val="FFC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Sheet1!$B$220:$D$220</c:f>
              <c:strCache>
                <c:ptCount val="3"/>
                <c:pt idx="0">
                  <c:v>4G CSFB CST</c:v>
                </c:pt>
                <c:pt idx="1">
                  <c:v>3G CST</c:v>
                </c:pt>
                <c:pt idx="2">
                  <c:v>2G CST</c:v>
                </c:pt>
              </c:strCache>
            </c:strRef>
          </c:cat>
          <c:val>
            <c:numRef>
              <c:f>Sheet1!$B$221:$D$221</c:f>
              <c:numCache>
                <c:formatCode>General</c:formatCode>
                <c:ptCount val="3"/>
                <c:pt idx="0">
                  <c:v>5.01</c:v>
                </c:pt>
                <c:pt idx="1">
                  <c:v>5.85</c:v>
                </c:pt>
                <c:pt idx="2">
                  <c:v>4.41</c:v>
                </c:pt>
              </c:numCache>
            </c:numRef>
          </c:val>
          <c:extLst>
            <c:ext xmlns:c16="http://schemas.microsoft.com/office/drawing/2014/chart" uri="{C3380CC4-5D6E-409C-BE32-E72D297353CC}">
              <c16:uniqueId val="{00000000-40AA-4F06-B049-643CA46F76C4}"/>
            </c:ext>
          </c:extLst>
        </c:ser>
        <c:ser>
          <c:idx val="1"/>
          <c:order val="1"/>
          <c:tx>
            <c:strRef>
              <c:f>Sheet1!$A$222</c:f>
              <c:strCache>
                <c:ptCount val="1"/>
                <c:pt idx="0">
                  <c:v>MOOV</c:v>
                </c:pt>
              </c:strCache>
            </c:strRef>
          </c:tx>
          <c:spPr>
            <a:solidFill>
              <a:srgbClr val="92D05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Sheet1!$B$220:$D$220</c:f>
              <c:strCache>
                <c:ptCount val="3"/>
                <c:pt idx="0">
                  <c:v>4G CSFB CST</c:v>
                </c:pt>
                <c:pt idx="1">
                  <c:v>3G CST</c:v>
                </c:pt>
                <c:pt idx="2">
                  <c:v>2G CST</c:v>
                </c:pt>
              </c:strCache>
            </c:strRef>
          </c:cat>
          <c:val>
            <c:numRef>
              <c:f>Sheet1!$B$222:$D$222</c:f>
              <c:numCache>
                <c:formatCode>General</c:formatCode>
                <c:ptCount val="3"/>
                <c:pt idx="0">
                  <c:v>7.98</c:v>
                </c:pt>
                <c:pt idx="1">
                  <c:v>7.22</c:v>
                </c:pt>
              </c:numCache>
            </c:numRef>
          </c:val>
          <c:extLst>
            <c:ext xmlns:c16="http://schemas.microsoft.com/office/drawing/2014/chart" uri="{C3380CC4-5D6E-409C-BE32-E72D297353CC}">
              <c16:uniqueId val="{00000001-40AA-4F06-B049-643CA46F76C4}"/>
            </c:ext>
          </c:extLst>
        </c:ser>
        <c:ser>
          <c:idx val="2"/>
          <c:order val="2"/>
          <c:tx>
            <c:strRef>
              <c:f>Sheet1!$A$223</c:f>
              <c:strCache>
                <c:ptCount val="1"/>
                <c:pt idx="0">
                  <c:v>CELTISS</c:v>
                </c:pt>
              </c:strCache>
            </c:strRef>
          </c:tx>
          <c:spPr>
            <a:solidFill>
              <a:srgbClr val="0070C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Sheet1!$B$220:$D$220</c:f>
              <c:strCache>
                <c:ptCount val="3"/>
                <c:pt idx="0">
                  <c:v>4G CSFB CST</c:v>
                </c:pt>
                <c:pt idx="1">
                  <c:v>3G CST</c:v>
                </c:pt>
                <c:pt idx="2">
                  <c:v>2G CST</c:v>
                </c:pt>
              </c:strCache>
            </c:strRef>
          </c:cat>
          <c:val>
            <c:numRef>
              <c:f>Sheet1!$B$223:$D$223</c:f>
              <c:numCache>
                <c:formatCode>General</c:formatCode>
                <c:ptCount val="3"/>
                <c:pt idx="0">
                  <c:v>7.8</c:v>
                </c:pt>
                <c:pt idx="1">
                  <c:v>7.43</c:v>
                </c:pt>
                <c:pt idx="2">
                  <c:v>8.15</c:v>
                </c:pt>
              </c:numCache>
            </c:numRef>
          </c:val>
          <c:extLst>
            <c:ext xmlns:c16="http://schemas.microsoft.com/office/drawing/2014/chart" uri="{C3380CC4-5D6E-409C-BE32-E72D297353CC}">
              <c16:uniqueId val="{00000002-40AA-4F06-B049-643CA46F76C4}"/>
            </c:ext>
          </c:extLst>
        </c:ser>
        <c:dLbls>
          <c:dLblPos val="outEnd"/>
          <c:showLegendKey val="0"/>
          <c:showVal val="1"/>
          <c:showCatName val="0"/>
          <c:showSerName val="0"/>
          <c:showPercent val="0"/>
          <c:showBubbleSize val="0"/>
        </c:dLbls>
        <c:gapWidth val="219"/>
        <c:overlap val="-27"/>
        <c:axId val="475710159"/>
        <c:axId val="1114480031"/>
      </c:barChart>
      <c:catAx>
        <c:axId val="4757101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14480031"/>
        <c:crosses val="autoZero"/>
        <c:auto val="1"/>
        <c:lblAlgn val="ctr"/>
        <c:lblOffset val="100"/>
        <c:noMultiLvlLbl val="0"/>
      </c:catAx>
      <c:valAx>
        <c:axId val="1114480031"/>
        <c:scaling>
          <c:orientation val="minMax"/>
          <c:max val="1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57101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SMS Send/</a:t>
            </a:r>
            <a:r>
              <a:rPr lang="fr-FR" dirty="0" err="1"/>
              <a:t>Received</a:t>
            </a:r>
            <a:r>
              <a:rPr lang="fr-FR" dirty="0"/>
              <a:t> </a:t>
            </a:r>
            <a:r>
              <a:rPr lang="fr-FR" sz="1400" b="0" i="0" u="none" strike="noStrike" baseline="0" dirty="0">
                <a:effectLst/>
              </a:rPr>
              <a:t>SR(%)</a:t>
            </a:r>
            <a:endParaRPr lang="fr-FR"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5191752890392821E-2"/>
          <c:y val="0.15095645095645097"/>
          <c:w val="0.92103414242641157"/>
          <c:h val="0.66152468120972063"/>
        </c:manualLayout>
      </c:layout>
      <c:barChart>
        <c:barDir val="col"/>
        <c:grouping val="clustered"/>
        <c:varyColors val="0"/>
        <c:ser>
          <c:idx val="0"/>
          <c:order val="0"/>
          <c:tx>
            <c:strRef>
              <c:f>Sheet1!$A$254</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Sheet1!$B$253:$C$253</c:f>
              <c:strCache>
                <c:ptCount val="2"/>
                <c:pt idx="0">
                  <c:v>SMS Sending message success rate (%)</c:v>
                </c:pt>
                <c:pt idx="1">
                  <c:v>SMS Receving message success rate (%)</c:v>
                </c:pt>
              </c:strCache>
            </c:strRef>
          </c:cat>
          <c:val>
            <c:numRef>
              <c:f>Sheet1!$B$254:$C$254</c:f>
              <c:numCache>
                <c:formatCode>0.00%</c:formatCode>
                <c:ptCount val="2"/>
                <c:pt idx="0">
                  <c:v>0.97509999999999997</c:v>
                </c:pt>
                <c:pt idx="1">
                  <c:v>0.96330000000000005</c:v>
                </c:pt>
              </c:numCache>
            </c:numRef>
          </c:val>
          <c:extLst>
            <c:ext xmlns:c16="http://schemas.microsoft.com/office/drawing/2014/chart" uri="{C3380CC4-5D6E-409C-BE32-E72D297353CC}">
              <c16:uniqueId val="{00000000-95E3-4CC0-B06F-145D7508AB36}"/>
            </c:ext>
          </c:extLst>
        </c:ser>
        <c:ser>
          <c:idx val="1"/>
          <c:order val="1"/>
          <c:tx>
            <c:strRef>
              <c:f>Sheet1!$A$255</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Sheet1!$B$253:$C$253</c:f>
              <c:strCache>
                <c:ptCount val="2"/>
                <c:pt idx="0">
                  <c:v>SMS Sending message success rate (%)</c:v>
                </c:pt>
                <c:pt idx="1">
                  <c:v>SMS Receving message success rate (%)</c:v>
                </c:pt>
              </c:strCache>
            </c:strRef>
          </c:cat>
          <c:val>
            <c:numRef>
              <c:f>Sheet1!$B$255:$C$255</c:f>
              <c:numCache>
                <c:formatCode>0.00%</c:formatCode>
                <c:ptCount val="2"/>
                <c:pt idx="0">
                  <c:v>0.91800000000000004</c:v>
                </c:pt>
                <c:pt idx="1">
                  <c:v>0.8901</c:v>
                </c:pt>
              </c:numCache>
            </c:numRef>
          </c:val>
          <c:extLst>
            <c:ext xmlns:c16="http://schemas.microsoft.com/office/drawing/2014/chart" uri="{C3380CC4-5D6E-409C-BE32-E72D297353CC}">
              <c16:uniqueId val="{00000001-95E3-4CC0-B06F-145D7508AB36}"/>
            </c:ext>
          </c:extLst>
        </c:ser>
        <c:ser>
          <c:idx val="2"/>
          <c:order val="2"/>
          <c:tx>
            <c:strRef>
              <c:f>Sheet1!$A$256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Sheet1!$B$253:$C$253</c:f>
              <c:strCache>
                <c:ptCount val="2"/>
                <c:pt idx="0">
                  <c:v>SMS Sending message success rate (%)</c:v>
                </c:pt>
                <c:pt idx="1">
                  <c:v>SMS Receving message success rate (%)</c:v>
                </c:pt>
              </c:strCache>
            </c:strRef>
          </c:cat>
          <c:val>
            <c:numRef>
              <c:f>Sheet1!$B$256:$C$256</c:f>
              <c:numCache>
                <c:formatCode>0.00%</c:formatCode>
                <c:ptCount val="2"/>
                <c:pt idx="0">
                  <c:v>0.9889</c:v>
                </c:pt>
                <c:pt idx="1">
                  <c:v>0.96460000000000001</c:v>
                </c:pt>
              </c:numCache>
            </c:numRef>
          </c:val>
          <c:extLst>
            <c:ext xmlns:c16="http://schemas.microsoft.com/office/drawing/2014/chart" uri="{C3380CC4-5D6E-409C-BE32-E72D297353CC}">
              <c16:uniqueId val="{00000002-95E3-4CC0-B06F-145D7508AB36}"/>
            </c:ext>
          </c:extLst>
        </c:ser>
        <c:dLbls>
          <c:dLblPos val="outEnd"/>
          <c:showLegendKey val="0"/>
          <c:showVal val="1"/>
          <c:showCatName val="0"/>
          <c:showSerName val="0"/>
          <c:showPercent val="0"/>
          <c:showBubbleSize val="0"/>
        </c:dLbls>
        <c:gapWidth val="219"/>
        <c:overlap val="-27"/>
        <c:axId val="322579072"/>
        <c:axId val="322582016"/>
      </c:barChart>
      <c:catAx>
        <c:axId val="322579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2582016"/>
        <c:crosses val="autoZero"/>
        <c:auto val="1"/>
        <c:lblAlgn val="ctr"/>
        <c:lblOffset val="100"/>
        <c:noMultiLvlLbl val="0"/>
      </c:catAx>
      <c:valAx>
        <c:axId val="322582016"/>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2579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SMS Send Time(%)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Sheet1!$A$278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Sheet1!$B$277:$D$277</c:f>
              <c:strCache>
                <c:ptCount val="3"/>
                <c:pt idx="0">
                  <c:v>(0,3)</c:v>
                </c:pt>
                <c:pt idx="1">
                  <c:v>(3,6)</c:v>
                </c:pt>
                <c:pt idx="2">
                  <c:v>&gt;6</c:v>
                </c:pt>
              </c:strCache>
            </c:strRef>
          </c:cat>
          <c:val>
            <c:numRef>
              <c:f>Sheet1!$B$278:$D$278</c:f>
              <c:numCache>
                <c:formatCode>0.00%</c:formatCode>
                <c:ptCount val="3"/>
                <c:pt idx="0">
                  <c:v>0.65810000000000002</c:v>
                </c:pt>
                <c:pt idx="1">
                  <c:v>0.317</c:v>
                </c:pt>
                <c:pt idx="2">
                  <c:v>2.4899999999999999E-2</c:v>
                </c:pt>
              </c:numCache>
            </c:numRef>
          </c:val>
          <c:extLst>
            <c:ext xmlns:c16="http://schemas.microsoft.com/office/drawing/2014/chart" uri="{C3380CC4-5D6E-409C-BE32-E72D297353CC}">
              <c16:uniqueId val="{00000000-41E0-46B1-AF01-2C406E8ABE18}"/>
            </c:ext>
          </c:extLst>
        </c:ser>
        <c:ser>
          <c:idx val="1"/>
          <c:order val="1"/>
          <c:tx>
            <c:strRef>
              <c:f>Sheet1!$A$279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Sheet1!$B$277:$D$277</c:f>
              <c:strCache>
                <c:ptCount val="3"/>
                <c:pt idx="0">
                  <c:v>(0,3)</c:v>
                </c:pt>
                <c:pt idx="1">
                  <c:v>(3,6)</c:v>
                </c:pt>
                <c:pt idx="2">
                  <c:v>&gt;6</c:v>
                </c:pt>
              </c:strCache>
            </c:strRef>
          </c:cat>
          <c:val>
            <c:numRef>
              <c:f>Sheet1!$B$279:$D$279</c:f>
              <c:numCache>
                <c:formatCode>0.00%</c:formatCode>
                <c:ptCount val="3"/>
                <c:pt idx="0">
                  <c:v>0.61329999999999996</c:v>
                </c:pt>
                <c:pt idx="1">
                  <c:v>0.30470000000000003</c:v>
                </c:pt>
                <c:pt idx="2">
                  <c:v>8.2000000000000003E-2</c:v>
                </c:pt>
              </c:numCache>
            </c:numRef>
          </c:val>
          <c:extLst>
            <c:ext xmlns:c16="http://schemas.microsoft.com/office/drawing/2014/chart" uri="{C3380CC4-5D6E-409C-BE32-E72D297353CC}">
              <c16:uniqueId val="{00000001-41E0-46B1-AF01-2C406E8ABE18}"/>
            </c:ext>
          </c:extLst>
        </c:ser>
        <c:ser>
          <c:idx val="2"/>
          <c:order val="2"/>
          <c:tx>
            <c:strRef>
              <c:f>Sheet1!$A$280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Sheet1!$B$277:$D$277</c:f>
              <c:strCache>
                <c:ptCount val="3"/>
                <c:pt idx="0">
                  <c:v>(0,3)</c:v>
                </c:pt>
                <c:pt idx="1">
                  <c:v>(3,6)</c:v>
                </c:pt>
                <c:pt idx="2">
                  <c:v>&gt;6</c:v>
                </c:pt>
              </c:strCache>
            </c:strRef>
          </c:cat>
          <c:val>
            <c:numRef>
              <c:f>Sheet1!$B$280:$D$280</c:f>
              <c:numCache>
                <c:formatCode>0.00%</c:formatCode>
                <c:ptCount val="3"/>
                <c:pt idx="0">
                  <c:v>0.64529999999999998</c:v>
                </c:pt>
                <c:pt idx="1">
                  <c:v>0.34360000000000002</c:v>
                </c:pt>
                <c:pt idx="2">
                  <c:v>1.11E-2</c:v>
                </c:pt>
              </c:numCache>
            </c:numRef>
          </c:val>
          <c:extLst>
            <c:ext xmlns:c16="http://schemas.microsoft.com/office/drawing/2014/chart" uri="{C3380CC4-5D6E-409C-BE32-E72D297353CC}">
              <c16:uniqueId val="{00000002-41E0-46B1-AF01-2C406E8ABE18}"/>
            </c:ext>
          </c:extLst>
        </c:ser>
        <c:dLbls>
          <c:dLblPos val="outEnd"/>
          <c:showLegendKey val="0"/>
          <c:showVal val="1"/>
          <c:showCatName val="0"/>
          <c:showSerName val="0"/>
          <c:showPercent val="0"/>
          <c:showBubbleSize val="0"/>
        </c:dLbls>
        <c:gapWidth val="219"/>
        <c:overlap val="-27"/>
        <c:axId val="363053440"/>
        <c:axId val="363054976"/>
      </c:barChart>
      <c:catAx>
        <c:axId val="363053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3054976"/>
        <c:crosses val="autoZero"/>
        <c:auto val="1"/>
        <c:lblAlgn val="ctr"/>
        <c:lblOffset val="100"/>
        <c:noMultiLvlLbl val="0"/>
      </c:catAx>
      <c:valAx>
        <c:axId val="36305497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3053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PS Attach &amp; PDP Contex Act(%)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5720319502979083E-2"/>
          <c:y val="0.17995507246376813"/>
          <c:w val="0.91497519108087766"/>
          <c:h val="0.74215217391304344"/>
        </c:manualLayout>
      </c:layout>
      <c:barChart>
        <c:barDir val="col"/>
        <c:grouping val="clustered"/>
        <c:varyColors val="0"/>
        <c:ser>
          <c:idx val="0"/>
          <c:order val="0"/>
          <c:tx>
            <c:strRef>
              <c:f>Sheet1!$A$302</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Sheet1!$B$301:$C$301</c:f>
              <c:strCache>
                <c:ptCount val="2"/>
                <c:pt idx="0">
                  <c:v>PS Attach success(%)</c:v>
                </c:pt>
                <c:pt idx="1">
                  <c:v>PDP Context Act Success (%)</c:v>
                </c:pt>
              </c:strCache>
            </c:strRef>
          </c:cat>
          <c:val>
            <c:numRef>
              <c:f>Sheet1!$B$302:$C$302</c:f>
              <c:numCache>
                <c:formatCode>0.00%</c:formatCode>
                <c:ptCount val="2"/>
                <c:pt idx="0">
                  <c:v>1</c:v>
                </c:pt>
                <c:pt idx="1">
                  <c:v>0.99050000000000005</c:v>
                </c:pt>
              </c:numCache>
            </c:numRef>
          </c:val>
          <c:extLst>
            <c:ext xmlns:c16="http://schemas.microsoft.com/office/drawing/2014/chart" uri="{C3380CC4-5D6E-409C-BE32-E72D297353CC}">
              <c16:uniqueId val="{00000000-C52E-47FB-ADDB-D06FD7A23A7A}"/>
            </c:ext>
          </c:extLst>
        </c:ser>
        <c:ser>
          <c:idx val="1"/>
          <c:order val="1"/>
          <c:tx>
            <c:strRef>
              <c:f>Sheet1!$A$303</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Sheet1!$B$301:$C$301</c:f>
              <c:strCache>
                <c:ptCount val="2"/>
                <c:pt idx="0">
                  <c:v>PS Attach success(%)</c:v>
                </c:pt>
                <c:pt idx="1">
                  <c:v>PDP Context Act Success (%)</c:v>
                </c:pt>
              </c:strCache>
            </c:strRef>
          </c:cat>
          <c:val>
            <c:numRef>
              <c:f>Sheet1!$B$303:$C$303</c:f>
              <c:numCache>
                <c:formatCode>0.00%</c:formatCode>
                <c:ptCount val="2"/>
                <c:pt idx="0">
                  <c:v>0.99919999999999998</c:v>
                </c:pt>
                <c:pt idx="1">
                  <c:v>0.98980000000000001</c:v>
                </c:pt>
              </c:numCache>
            </c:numRef>
          </c:val>
          <c:extLst>
            <c:ext xmlns:c16="http://schemas.microsoft.com/office/drawing/2014/chart" uri="{C3380CC4-5D6E-409C-BE32-E72D297353CC}">
              <c16:uniqueId val="{00000001-C52E-47FB-ADDB-D06FD7A23A7A}"/>
            </c:ext>
          </c:extLst>
        </c:ser>
        <c:ser>
          <c:idx val="2"/>
          <c:order val="2"/>
          <c:tx>
            <c:strRef>
              <c:f>Sheet1!$A$304</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Sheet1!$B$301:$C$301</c:f>
              <c:strCache>
                <c:ptCount val="2"/>
                <c:pt idx="0">
                  <c:v>PS Attach success(%)</c:v>
                </c:pt>
                <c:pt idx="1">
                  <c:v>PDP Context Act Success (%)</c:v>
                </c:pt>
              </c:strCache>
            </c:strRef>
          </c:cat>
          <c:val>
            <c:numRef>
              <c:f>Sheet1!$B$304:$C$304</c:f>
              <c:numCache>
                <c:formatCode>0.00%</c:formatCode>
                <c:ptCount val="2"/>
                <c:pt idx="0">
                  <c:v>1</c:v>
                </c:pt>
                <c:pt idx="1">
                  <c:v>0.97330000000000005</c:v>
                </c:pt>
              </c:numCache>
            </c:numRef>
          </c:val>
          <c:extLst>
            <c:ext xmlns:c16="http://schemas.microsoft.com/office/drawing/2014/chart" uri="{C3380CC4-5D6E-409C-BE32-E72D297353CC}">
              <c16:uniqueId val="{00000002-C52E-47FB-ADDB-D06FD7A23A7A}"/>
            </c:ext>
          </c:extLst>
        </c:ser>
        <c:dLbls>
          <c:dLblPos val="outEnd"/>
          <c:showLegendKey val="0"/>
          <c:showVal val="1"/>
          <c:showCatName val="0"/>
          <c:showSerName val="0"/>
          <c:showPercent val="0"/>
          <c:showBubbleSize val="0"/>
        </c:dLbls>
        <c:gapWidth val="219"/>
        <c:overlap val="-27"/>
        <c:axId val="322641920"/>
        <c:axId val="322643456"/>
      </c:barChart>
      <c:catAx>
        <c:axId val="322641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2643456"/>
        <c:crosses val="autoZero"/>
        <c:auto val="1"/>
        <c:lblAlgn val="ctr"/>
        <c:lblOffset val="100"/>
        <c:noMultiLvlLbl val="0"/>
      </c:catAx>
      <c:valAx>
        <c:axId val="322643456"/>
        <c:scaling>
          <c:orientation val="minMax"/>
          <c:max val="1"/>
          <c:min val="0.9"/>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2641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Attach &amp; PDP Activation Time (s)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Sheet1!$A$328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Sheet1!$B$327:$C$327</c:f>
              <c:strCache>
                <c:ptCount val="2"/>
                <c:pt idx="0">
                  <c:v>PS Attach Setup Time</c:v>
                </c:pt>
                <c:pt idx="1">
                  <c:v>PDP Context Act Time</c:v>
                </c:pt>
              </c:strCache>
            </c:strRef>
          </c:cat>
          <c:val>
            <c:numRef>
              <c:f>Sheet1!$B$328:$C$328</c:f>
              <c:numCache>
                <c:formatCode>0.00</c:formatCode>
                <c:ptCount val="2"/>
                <c:pt idx="0">
                  <c:v>0.94</c:v>
                </c:pt>
                <c:pt idx="1">
                  <c:v>1.45</c:v>
                </c:pt>
              </c:numCache>
            </c:numRef>
          </c:val>
          <c:extLst>
            <c:ext xmlns:c16="http://schemas.microsoft.com/office/drawing/2014/chart" uri="{C3380CC4-5D6E-409C-BE32-E72D297353CC}">
              <c16:uniqueId val="{00000000-8799-43CF-9852-36DA07645A22}"/>
            </c:ext>
          </c:extLst>
        </c:ser>
        <c:ser>
          <c:idx val="1"/>
          <c:order val="1"/>
          <c:tx>
            <c:strRef>
              <c:f>Sheet1!$A$329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Sheet1!$B$327:$C$327</c:f>
              <c:strCache>
                <c:ptCount val="2"/>
                <c:pt idx="0">
                  <c:v>PS Attach Setup Time</c:v>
                </c:pt>
                <c:pt idx="1">
                  <c:v>PDP Context Act Time</c:v>
                </c:pt>
              </c:strCache>
            </c:strRef>
          </c:cat>
          <c:val>
            <c:numRef>
              <c:f>Sheet1!$B$329:$C$329</c:f>
              <c:numCache>
                <c:formatCode>0.00</c:formatCode>
                <c:ptCount val="2"/>
                <c:pt idx="0">
                  <c:v>1.01</c:v>
                </c:pt>
                <c:pt idx="1">
                  <c:v>1.1200000000000001</c:v>
                </c:pt>
              </c:numCache>
            </c:numRef>
          </c:val>
          <c:extLst>
            <c:ext xmlns:c16="http://schemas.microsoft.com/office/drawing/2014/chart" uri="{C3380CC4-5D6E-409C-BE32-E72D297353CC}">
              <c16:uniqueId val="{00000001-8799-43CF-9852-36DA07645A22}"/>
            </c:ext>
          </c:extLst>
        </c:ser>
        <c:ser>
          <c:idx val="2"/>
          <c:order val="2"/>
          <c:tx>
            <c:strRef>
              <c:f>Sheet1!$A$330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Sheet1!$B$327:$C$327</c:f>
              <c:strCache>
                <c:ptCount val="2"/>
                <c:pt idx="0">
                  <c:v>PS Attach Setup Time</c:v>
                </c:pt>
                <c:pt idx="1">
                  <c:v>PDP Context Act Time</c:v>
                </c:pt>
              </c:strCache>
            </c:strRef>
          </c:cat>
          <c:val>
            <c:numRef>
              <c:f>Sheet1!$B$330:$C$330</c:f>
              <c:numCache>
                <c:formatCode>0.00</c:formatCode>
                <c:ptCount val="2"/>
                <c:pt idx="0">
                  <c:v>1.17</c:v>
                </c:pt>
                <c:pt idx="1">
                  <c:v>1.89</c:v>
                </c:pt>
              </c:numCache>
            </c:numRef>
          </c:val>
          <c:extLst>
            <c:ext xmlns:c16="http://schemas.microsoft.com/office/drawing/2014/chart" uri="{C3380CC4-5D6E-409C-BE32-E72D297353CC}">
              <c16:uniqueId val="{00000002-8799-43CF-9852-36DA07645A22}"/>
            </c:ext>
          </c:extLst>
        </c:ser>
        <c:dLbls>
          <c:dLblPos val="outEnd"/>
          <c:showLegendKey val="0"/>
          <c:showVal val="1"/>
          <c:showCatName val="0"/>
          <c:showSerName val="0"/>
          <c:showPercent val="0"/>
          <c:showBubbleSize val="0"/>
        </c:dLbls>
        <c:gapWidth val="219"/>
        <c:overlap val="-27"/>
        <c:axId val="322204032"/>
        <c:axId val="322205568"/>
      </c:barChart>
      <c:catAx>
        <c:axId val="322204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2205568"/>
        <c:crosses val="autoZero"/>
        <c:auto val="1"/>
        <c:lblAlgn val="ctr"/>
        <c:lblOffset val="100"/>
        <c:noMultiLvlLbl val="0"/>
      </c:catAx>
      <c:valAx>
        <c:axId val="32220556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22040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PS Connection setup time (sec)</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Sheet1!$D$351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Sheet1!$E$350</c:f>
              <c:strCache>
                <c:ptCount val="1"/>
                <c:pt idx="0">
                  <c:v>PS Connection setup time</c:v>
                </c:pt>
              </c:strCache>
            </c:strRef>
          </c:cat>
          <c:val>
            <c:numRef>
              <c:f>Sheet1!$E$351</c:f>
              <c:numCache>
                <c:formatCode>0.00</c:formatCode>
                <c:ptCount val="1"/>
                <c:pt idx="0">
                  <c:v>6.09</c:v>
                </c:pt>
              </c:numCache>
            </c:numRef>
          </c:val>
          <c:extLst>
            <c:ext xmlns:c16="http://schemas.microsoft.com/office/drawing/2014/chart" uri="{C3380CC4-5D6E-409C-BE32-E72D297353CC}">
              <c16:uniqueId val="{00000000-EA5F-403E-8445-42950DAB2048}"/>
            </c:ext>
          </c:extLst>
        </c:ser>
        <c:ser>
          <c:idx val="1"/>
          <c:order val="1"/>
          <c:tx>
            <c:strRef>
              <c:f>Sheet1!$D$352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Sheet1!$E$350</c:f>
              <c:strCache>
                <c:ptCount val="1"/>
                <c:pt idx="0">
                  <c:v>PS Connection setup time</c:v>
                </c:pt>
              </c:strCache>
            </c:strRef>
          </c:cat>
          <c:val>
            <c:numRef>
              <c:f>Sheet1!$E$352</c:f>
              <c:numCache>
                <c:formatCode>0.00</c:formatCode>
                <c:ptCount val="1"/>
                <c:pt idx="0">
                  <c:v>6.12</c:v>
                </c:pt>
              </c:numCache>
            </c:numRef>
          </c:val>
          <c:extLst>
            <c:ext xmlns:c16="http://schemas.microsoft.com/office/drawing/2014/chart" uri="{C3380CC4-5D6E-409C-BE32-E72D297353CC}">
              <c16:uniqueId val="{00000001-EA5F-403E-8445-42950DAB2048}"/>
            </c:ext>
          </c:extLst>
        </c:ser>
        <c:ser>
          <c:idx val="2"/>
          <c:order val="2"/>
          <c:tx>
            <c:strRef>
              <c:f>Sheet1!$D$353</c:f>
              <c:strCache>
                <c:ptCount val="1"/>
                <c:pt idx="0">
                  <c:v>CELTISS</c:v>
                </c:pt>
              </c:strCache>
            </c:strRef>
          </c:tx>
          <c:spPr>
            <a:solidFill>
              <a:srgbClr val="0070C0"/>
            </a:solidFill>
            <a:ln>
              <a:noFill/>
            </a:ln>
            <a:effectLst/>
          </c:spPr>
          <c:invertIfNegative val="0"/>
          <c:dPt>
            <c:idx val="0"/>
            <c:invertIfNegative val="0"/>
            <c:bubble3D val="0"/>
            <c:spPr>
              <a:solidFill>
                <a:srgbClr val="0070C0"/>
              </a:solidFill>
              <a:ln>
                <a:noFill/>
              </a:ln>
              <a:effectLst/>
            </c:spPr>
            <c:extLst>
              <c:ext xmlns:c16="http://schemas.microsoft.com/office/drawing/2014/chart" uri="{C3380CC4-5D6E-409C-BE32-E72D297353CC}">
                <c16:uniqueId val="{00000003-EA5F-403E-8445-42950DAB204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Sheet1!$E$350</c:f>
              <c:strCache>
                <c:ptCount val="1"/>
                <c:pt idx="0">
                  <c:v>PS Connection setup time</c:v>
                </c:pt>
              </c:strCache>
            </c:strRef>
          </c:cat>
          <c:val>
            <c:numRef>
              <c:f>Sheet1!$E$353</c:f>
              <c:numCache>
                <c:formatCode>0.00</c:formatCode>
                <c:ptCount val="1"/>
                <c:pt idx="0">
                  <c:v>5.87</c:v>
                </c:pt>
              </c:numCache>
            </c:numRef>
          </c:val>
          <c:extLst>
            <c:ext xmlns:c16="http://schemas.microsoft.com/office/drawing/2014/chart" uri="{C3380CC4-5D6E-409C-BE32-E72D297353CC}">
              <c16:uniqueId val="{00000004-EA5F-403E-8445-42950DAB2048}"/>
            </c:ext>
          </c:extLst>
        </c:ser>
        <c:dLbls>
          <c:dLblPos val="outEnd"/>
          <c:showLegendKey val="0"/>
          <c:showVal val="1"/>
          <c:showCatName val="0"/>
          <c:showSerName val="0"/>
          <c:showPercent val="0"/>
          <c:showBubbleSize val="0"/>
        </c:dLbls>
        <c:gapWidth val="219"/>
        <c:overlap val="-27"/>
        <c:axId val="356471552"/>
        <c:axId val="356473088"/>
      </c:barChart>
      <c:catAx>
        <c:axId val="356471552"/>
        <c:scaling>
          <c:orientation val="minMax"/>
        </c:scaling>
        <c:delete val="1"/>
        <c:axPos val="b"/>
        <c:numFmt formatCode="General" sourceLinked="1"/>
        <c:majorTickMark val="none"/>
        <c:minorTickMark val="none"/>
        <c:tickLblPos val="nextTo"/>
        <c:crossAx val="356473088"/>
        <c:crosses val="autoZero"/>
        <c:auto val="1"/>
        <c:lblAlgn val="ctr"/>
        <c:lblOffset val="100"/>
        <c:noMultiLvlLbl val="0"/>
      </c:catAx>
      <c:valAx>
        <c:axId val="356473088"/>
        <c:scaling>
          <c:orientation val="minMax"/>
          <c:max val="1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6471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3G RSCP Distribution (%)</a:t>
            </a:r>
          </a:p>
        </c:rich>
      </c:tx>
      <c:layout>
        <c:manualLayout>
          <c:xMode val="edge"/>
          <c:yMode val="edge"/>
          <c:x val="0.39366668262211907"/>
          <c:y val="2.1746905979475418E-2"/>
          <c:w val="0.5281212329864502"/>
          <c:h val="0.1852854341268539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8764597177505493E-2"/>
          <c:y val="0.18936929963341115"/>
          <c:w val="0.901385046637452"/>
          <c:h val="0.67432248203080747"/>
        </c:manualLayout>
      </c:layout>
      <c:barChart>
        <c:barDir val="col"/>
        <c:grouping val="clustered"/>
        <c:varyColors val="0"/>
        <c:ser>
          <c:idx val="0"/>
          <c:order val="0"/>
          <c:tx>
            <c:strRef>
              <c:f>Sheet1!$A$21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Sheet1!$B$21</c:f>
              <c:numCache>
                <c:formatCode>0.00%</c:formatCode>
                <c:ptCount val="1"/>
                <c:pt idx="0">
                  <c:v>0.94089999999999996</c:v>
                </c:pt>
              </c:numCache>
            </c:numRef>
          </c:val>
          <c:extLst>
            <c:ext xmlns:c16="http://schemas.microsoft.com/office/drawing/2014/chart" uri="{C3380CC4-5D6E-409C-BE32-E72D297353CC}">
              <c16:uniqueId val="{00000000-E005-47CF-B211-DAE842C97F4F}"/>
            </c:ext>
          </c:extLst>
        </c:ser>
        <c:ser>
          <c:idx val="2"/>
          <c:order val="1"/>
          <c:tx>
            <c:strRef>
              <c:f>Sheet1!$A$22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Sheet1!$B$22</c:f>
              <c:numCache>
                <c:formatCode>0.00%</c:formatCode>
                <c:ptCount val="1"/>
                <c:pt idx="0">
                  <c:v>0.88980000000000004</c:v>
                </c:pt>
              </c:numCache>
            </c:numRef>
          </c:val>
          <c:extLst>
            <c:ext xmlns:c16="http://schemas.microsoft.com/office/drawing/2014/chart" uri="{C3380CC4-5D6E-409C-BE32-E72D297353CC}">
              <c16:uniqueId val="{00000001-E005-47CF-B211-DAE842C97F4F}"/>
            </c:ext>
          </c:extLst>
        </c:ser>
        <c:ser>
          <c:idx val="1"/>
          <c:order val="2"/>
          <c:tx>
            <c:strRef>
              <c:f>Sheet1!$A$23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c:f>
              <c:strCache>
                <c:ptCount val="1"/>
                <c:pt idx="0">
                  <c:v>Indoor,Incar,Outdoor &gt;-85</c:v>
                </c:pt>
              </c:strCache>
            </c:strRef>
          </c:cat>
          <c:val>
            <c:numRef>
              <c:f>Sheet1!$B$23</c:f>
              <c:numCache>
                <c:formatCode>0.00%</c:formatCode>
                <c:ptCount val="1"/>
                <c:pt idx="0">
                  <c:v>0.8669</c:v>
                </c:pt>
              </c:numCache>
            </c:numRef>
          </c:val>
          <c:extLst>
            <c:ext xmlns:c16="http://schemas.microsoft.com/office/drawing/2014/chart" uri="{C3380CC4-5D6E-409C-BE32-E72D297353CC}">
              <c16:uniqueId val="{00000002-E005-47CF-B211-DAE842C97F4F}"/>
            </c:ext>
          </c:extLst>
        </c:ser>
        <c:dLbls>
          <c:dLblPos val="outEnd"/>
          <c:showLegendKey val="0"/>
          <c:showVal val="1"/>
          <c:showCatName val="0"/>
          <c:showSerName val="0"/>
          <c:showPercent val="0"/>
          <c:showBubbleSize val="0"/>
        </c:dLbls>
        <c:gapWidth val="219"/>
        <c:overlap val="-27"/>
        <c:axId val="425056512"/>
        <c:axId val="448462848"/>
      </c:barChart>
      <c:catAx>
        <c:axId val="42505651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8462848"/>
        <c:crosses val="autoZero"/>
        <c:auto val="1"/>
        <c:lblAlgn val="ctr"/>
        <c:lblOffset val="100"/>
        <c:tickLblSkip val="1"/>
        <c:noMultiLvlLbl val="1"/>
      </c:catAx>
      <c:valAx>
        <c:axId val="448462848"/>
        <c:scaling>
          <c:orientation val="minMax"/>
          <c:max val="1"/>
          <c:min val="0.70000000000000007"/>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5056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bg1">
          <a:lumMod val="65000"/>
        </a:schemeClr>
      </a:solidFill>
      <a:round/>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HTTP Browsing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Sheet1!$A$351</c:f>
              <c:strCache>
                <c:ptCount val="1"/>
                <c:pt idx="0">
                  <c:v>MTN</c:v>
                </c:pt>
              </c:strCache>
            </c:strRef>
          </c:tx>
          <c:spPr>
            <a:solidFill>
              <a:schemeClr val="accent1"/>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1-D0D5-491D-8378-246684B5FB6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Sheet1!$B$350</c:f>
              <c:strCache>
                <c:ptCount val="1"/>
                <c:pt idx="0">
                  <c:v>HTTP Browsing Success rate (%)</c:v>
                </c:pt>
              </c:strCache>
            </c:strRef>
          </c:cat>
          <c:val>
            <c:numRef>
              <c:f>Sheet1!$B$351</c:f>
              <c:numCache>
                <c:formatCode>0.00%</c:formatCode>
                <c:ptCount val="1"/>
                <c:pt idx="0">
                  <c:v>0.97560000000000002</c:v>
                </c:pt>
              </c:numCache>
            </c:numRef>
          </c:val>
          <c:extLst>
            <c:ext xmlns:c16="http://schemas.microsoft.com/office/drawing/2014/chart" uri="{C3380CC4-5D6E-409C-BE32-E72D297353CC}">
              <c16:uniqueId val="{00000002-D0D5-491D-8378-246684B5FB62}"/>
            </c:ext>
          </c:extLst>
        </c:ser>
        <c:ser>
          <c:idx val="1"/>
          <c:order val="1"/>
          <c:tx>
            <c:strRef>
              <c:f>Sheet1!$A$352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Sheet1!$B$350</c:f>
              <c:strCache>
                <c:ptCount val="1"/>
                <c:pt idx="0">
                  <c:v>HTTP Browsing Success rate (%)</c:v>
                </c:pt>
              </c:strCache>
            </c:strRef>
          </c:cat>
          <c:val>
            <c:numRef>
              <c:f>Sheet1!$B$352</c:f>
              <c:numCache>
                <c:formatCode>0.00%</c:formatCode>
                <c:ptCount val="1"/>
                <c:pt idx="0">
                  <c:v>0.99550000000000005</c:v>
                </c:pt>
              </c:numCache>
            </c:numRef>
          </c:val>
          <c:extLst>
            <c:ext xmlns:c16="http://schemas.microsoft.com/office/drawing/2014/chart" uri="{C3380CC4-5D6E-409C-BE32-E72D297353CC}">
              <c16:uniqueId val="{00000003-D0D5-491D-8378-246684B5FB62}"/>
            </c:ext>
          </c:extLst>
        </c:ser>
        <c:ser>
          <c:idx val="2"/>
          <c:order val="2"/>
          <c:tx>
            <c:strRef>
              <c:f>Sheet1!$A$353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Sheet1!$B$350</c:f>
              <c:strCache>
                <c:ptCount val="1"/>
                <c:pt idx="0">
                  <c:v>HTTP Browsing Success rate (%)</c:v>
                </c:pt>
              </c:strCache>
            </c:strRef>
          </c:cat>
          <c:val>
            <c:numRef>
              <c:f>Sheet1!$B$353</c:f>
              <c:numCache>
                <c:formatCode>0.00%</c:formatCode>
                <c:ptCount val="1"/>
                <c:pt idx="0">
                  <c:v>0.98109999999999997</c:v>
                </c:pt>
              </c:numCache>
            </c:numRef>
          </c:val>
          <c:extLst>
            <c:ext xmlns:c16="http://schemas.microsoft.com/office/drawing/2014/chart" uri="{C3380CC4-5D6E-409C-BE32-E72D297353CC}">
              <c16:uniqueId val="{00000004-D0D5-491D-8378-246684B5FB62}"/>
            </c:ext>
          </c:extLst>
        </c:ser>
        <c:dLbls>
          <c:dLblPos val="outEnd"/>
          <c:showLegendKey val="0"/>
          <c:showVal val="1"/>
          <c:showCatName val="0"/>
          <c:showSerName val="0"/>
          <c:showPercent val="0"/>
          <c:showBubbleSize val="0"/>
        </c:dLbls>
        <c:gapWidth val="219"/>
        <c:overlap val="-27"/>
        <c:axId val="354699520"/>
        <c:axId val="354701312"/>
      </c:barChart>
      <c:catAx>
        <c:axId val="354699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4701312"/>
        <c:crosses val="autoZero"/>
        <c:auto val="1"/>
        <c:lblAlgn val="ctr"/>
        <c:lblOffset val="100"/>
        <c:noMultiLvlLbl val="0"/>
      </c:catAx>
      <c:valAx>
        <c:axId val="354701312"/>
        <c:scaling>
          <c:orientation val="minMax"/>
          <c:max val="1"/>
          <c:min val="0.9"/>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4699520"/>
        <c:crosses val="autoZero"/>
        <c:crossBetween val="between"/>
        <c:majorUnit val="2.0000000000000004E-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3G FTP Success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Sheet1!$A$377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Sheet1!$B$376:$C$376</c:f>
              <c:strCache>
                <c:ptCount val="2"/>
                <c:pt idx="0">
                  <c:v>FTP Success DL (%)</c:v>
                </c:pt>
                <c:pt idx="1">
                  <c:v>FTP Success UL (%) </c:v>
                </c:pt>
              </c:strCache>
            </c:strRef>
          </c:cat>
          <c:val>
            <c:numRef>
              <c:f>Sheet1!$B$377:$C$377</c:f>
              <c:numCache>
                <c:formatCode>0.00%</c:formatCode>
                <c:ptCount val="2"/>
                <c:pt idx="0">
                  <c:v>0.99150000000000005</c:v>
                </c:pt>
                <c:pt idx="1">
                  <c:v>0.98229999999999995</c:v>
                </c:pt>
              </c:numCache>
            </c:numRef>
          </c:val>
          <c:extLst>
            <c:ext xmlns:c16="http://schemas.microsoft.com/office/drawing/2014/chart" uri="{C3380CC4-5D6E-409C-BE32-E72D297353CC}">
              <c16:uniqueId val="{00000000-5A58-43AB-8042-E68CCCBEB965}"/>
            </c:ext>
          </c:extLst>
        </c:ser>
        <c:ser>
          <c:idx val="1"/>
          <c:order val="1"/>
          <c:tx>
            <c:strRef>
              <c:f>Sheet1!$A$378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Sheet1!$B$376:$C$376</c:f>
              <c:strCache>
                <c:ptCount val="2"/>
                <c:pt idx="0">
                  <c:v>FTP Success DL (%)</c:v>
                </c:pt>
                <c:pt idx="1">
                  <c:v>FTP Success UL (%) </c:v>
                </c:pt>
              </c:strCache>
            </c:strRef>
          </c:cat>
          <c:val>
            <c:numRef>
              <c:f>Sheet1!$B$378:$C$378</c:f>
              <c:numCache>
                <c:formatCode>0.00%</c:formatCode>
                <c:ptCount val="2"/>
                <c:pt idx="0">
                  <c:v>0.99570000000000003</c:v>
                </c:pt>
                <c:pt idx="1">
                  <c:v>0.95020000000000004</c:v>
                </c:pt>
              </c:numCache>
            </c:numRef>
          </c:val>
          <c:extLst>
            <c:ext xmlns:c16="http://schemas.microsoft.com/office/drawing/2014/chart" uri="{C3380CC4-5D6E-409C-BE32-E72D297353CC}">
              <c16:uniqueId val="{00000001-5A58-43AB-8042-E68CCCBEB965}"/>
            </c:ext>
          </c:extLst>
        </c:ser>
        <c:ser>
          <c:idx val="2"/>
          <c:order val="2"/>
          <c:tx>
            <c:strRef>
              <c:f>Sheet1!$A$379</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Sheet1!$B$376:$C$376</c:f>
              <c:strCache>
                <c:ptCount val="2"/>
                <c:pt idx="0">
                  <c:v>FTP Success DL (%)</c:v>
                </c:pt>
                <c:pt idx="1">
                  <c:v>FTP Success UL (%) </c:v>
                </c:pt>
              </c:strCache>
            </c:strRef>
          </c:cat>
          <c:val>
            <c:numRef>
              <c:f>Sheet1!$B$379:$C$379</c:f>
              <c:numCache>
                <c:formatCode>0.00%</c:formatCode>
                <c:ptCount val="2"/>
                <c:pt idx="0">
                  <c:v>1</c:v>
                </c:pt>
                <c:pt idx="1">
                  <c:v>0.98770000000000002</c:v>
                </c:pt>
              </c:numCache>
            </c:numRef>
          </c:val>
          <c:extLst>
            <c:ext xmlns:c16="http://schemas.microsoft.com/office/drawing/2014/chart" uri="{C3380CC4-5D6E-409C-BE32-E72D297353CC}">
              <c16:uniqueId val="{00000002-5A58-43AB-8042-E68CCCBEB965}"/>
            </c:ext>
          </c:extLst>
        </c:ser>
        <c:dLbls>
          <c:dLblPos val="outEnd"/>
          <c:showLegendKey val="0"/>
          <c:showVal val="1"/>
          <c:showCatName val="0"/>
          <c:showSerName val="0"/>
          <c:showPercent val="0"/>
          <c:showBubbleSize val="0"/>
        </c:dLbls>
        <c:gapWidth val="219"/>
        <c:overlap val="-27"/>
        <c:axId val="361956864"/>
        <c:axId val="361958400"/>
      </c:barChart>
      <c:catAx>
        <c:axId val="361956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1958400"/>
        <c:crosses val="autoZero"/>
        <c:auto val="1"/>
        <c:lblAlgn val="ctr"/>
        <c:lblOffset val="100"/>
        <c:noMultiLvlLbl val="0"/>
      </c:catAx>
      <c:valAx>
        <c:axId val="361958400"/>
        <c:scaling>
          <c:orientation val="minMax"/>
          <c:min val="0.93"/>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19568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alpha val="99000"/>
        </a:schemeClr>
      </a:solidFill>
      <a:round/>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3G FTP Throughput (Kbps)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4081277777777776"/>
          <c:y val="0.10348288478891357"/>
          <c:w val="0.72380366666666662"/>
          <c:h val="0.73025206916293439"/>
        </c:manualLayout>
      </c:layout>
      <c:barChart>
        <c:barDir val="bar"/>
        <c:grouping val="clustered"/>
        <c:varyColors val="0"/>
        <c:ser>
          <c:idx val="0"/>
          <c:order val="0"/>
          <c:tx>
            <c:strRef>
              <c:f>Sheet1!$A$395</c:f>
              <c:strCache>
                <c:ptCount val="1"/>
                <c:pt idx="0">
                  <c:v>MTN</c:v>
                </c:pt>
              </c:strCache>
            </c:strRef>
          </c:tx>
          <c:spPr>
            <a:solidFill>
              <a:srgbClr val="FFC000"/>
            </a:solidFill>
            <a:ln>
              <a:noFill/>
            </a:ln>
            <a:effectLst/>
          </c:spPr>
          <c:invertIfNegative val="0"/>
          <c:dPt>
            <c:idx val="2"/>
            <c:invertIfNegative val="0"/>
            <c:bubble3D val="0"/>
            <c:spPr>
              <a:solidFill>
                <a:srgbClr val="FFC000"/>
              </a:solidFill>
              <a:ln>
                <a:noFill/>
              </a:ln>
              <a:effectLst/>
            </c:spPr>
            <c:extLst>
              <c:ext xmlns:c16="http://schemas.microsoft.com/office/drawing/2014/chart" uri="{C3380CC4-5D6E-409C-BE32-E72D297353CC}">
                <c16:uniqueId val="{00000001-5BDB-48F4-BE0F-3306B64FAB46}"/>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Sheet1!$B$394:$E$394</c:f>
              <c:strCache>
                <c:ptCount val="4"/>
                <c:pt idx="0">
                  <c:v>App_Throughpout_DL</c:v>
                </c:pt>
                <c:pt idx="1">
                  <c:v>App_Throughpout_UL</c:v>
                </c:pt>
                <c:pt idx="2">
                  <c:v>Max_App_Throughpout_DL</c:v>
                </c:pt>
                <c:pt idx="3">
                  <c:v>Max_App_Throughpout_UL</c:v>
                </c:pt>
              </c:strCache>
            </c:strRef>
          </c:cat>
          <c:val>
            <c:numRef>
              <c:f>Sheet1!$B$395:$E$395</c:f>
              <c:numCache>
                <c:formatCode>0.00</c:formatCode>
                <c:ptCount val="4"/>
                <c:pt idx="0">
                  <c:v>3482.24</c:v>
                </c:pt>
                <c:pt idx="1">
                  <c:v>1156.47</c:v>
                </c:pt>
                <c:pt idx="2">
                  <c:v>21421.47</c:v>
                </c:pt>
                <c:pt idx="3">
                  <c:v>16221.4</c:v>
                </c:pt>
              </c:numCache>
            </c:numRef>
          </c:val>
          <c:extLst>
            <c:ext xmlns:c16="http://schemas.microsoft.com/office/drawing/2014/chart" uri="{C3380CC4-5D6E-409C-BE32-E72D297353CC}">
              <c16:uniqueId val="{00000002-5BDB-48F4-BE0F-3306B64FAB46}"/>
            </c:ext>
          </c:extLst>
        </c:ser>
        <c:ser>
          <c:idx val="1"/>
          <c:order val="1"/>
          <c:tx>
            <c:strRef>
              <c:f>Sheet1!$A$396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Sheet1!$B$394:$E$394</c:f>
              <c:strCache>
                <c:ptCount val="4"/>
                <c:pt idx="0">
                  <c:v>App_Throughpout_DL</c:v>
                </c:pt>
                <c:pt idx="1">
                  <c:v>App_Throughpout_UL</c:v>
                </c:pt>
                <c:pt idx="2">
                  <c:v>Max_App_Throughpout_DL</c:v>
                </c:pt>
                <c:pt idx="3">
                  <c:v>Max_App_Throughpout_UL</c:v>
                </c:pt>
              </c:strCache>
            </c:strRef>
          </c:cat>
          <c:val>
            <c:numRef>
              <c:f>Sheet1!$B$396:$E$396</c:f>
              <c:numCache>
                <c:formatCode>0.00</c:formatCode>
                <c:ptCount val="4"/>
                <c:pt idx="0">
                  <c:v>4651.8900000000003</c:v>
                </c:pt>
                <c:pt idx="1">
                  <c:v>1272.73</c:v>
                </c:pt>
                <c:pt idx="2">
                  <c:v>19541.240000000002</c:v>
                </c:pt>
                <c:pt idx="3">
                  <c:v>17456.07</c:v>
                </c:pt>
              </c:numCache>
            </c:numRef>
          </c:val>
          <c:extLst>
            <c:ext xmlns:c16="http://schemas.microsoft.com/office/drawing/2014/chart" uri="{C3380CC4-5D6E-409C-BE32-E72D297353CC}">
              <c16:uniqueId val="{00000003-5BDB-48F4-BE0F-3306B64FAB46}"/>
            </c:ext>
          </c:extLst>
        </c:ser>
        <c:ser>
          <c:idx val="2"/>
          <c:order val="2"/>
          <c:tx>
            <c:strRef>
              <c:f>Sheet1!$A$397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Sheet1!$B$394:$E$394</c:f>
              <c:strCache>
                <c:ptCount val="4"/>
                <c:pt idx="0">
                  <c:v>App_Throughpout_DL</c:v>
                </c:pt>
                <c:pt idx="1">
                  <c:v>App_Throughpout_UL</c:v>
                </c:pt>
                <c:pt idx="2">
                  <c:v>Max_App_Throughpout_DL</c:v>
                </c:pt>
                <c:pt idx="3">
                  <c:v>Max_App_Throughpout_UL</c:v>
                </c:pt>
              </c:strCache>
            </c:strRef>
          </c:cat>
          <c:val>
            <c:numRef>
              <c:f>Sheet1!$B$397:$E$397</c:f>
              <c:numCache>
                <c:formatCode>0.00</c:formatCode>
                <c:ptCount val="4"/>
                <c:pt idx="0">
                  <c:v>7631.54</c:v>
                </c:pt>
                <c:pt idx="1">
                  <c:v>1986.65</c:v>
                </c:pt>
                <c:pt idx="2">
                  <c:v>18172.09</c:v>
                </c:pt>
                <c:pt idx="3">
                  <c:v>8225.2199999999993</c:v>
                </c:pt>
              </c:numCache>
            </c:numRef>
          </c:val>
          <c:extLst>
            <c:ext xmlns:c16="http://schemas.microsoft.com/office/drawing/2014/chart" uri="{C3380CC4-5D6E-409C-BE32-E72D297353CC}">
              <c16:uniqueId val="{00000004-5BDB-48F4-BE0F-3306B64FAB46}"/>
            </c:ext>
          </c:extLst>
        </c:ser>
        <c:dLbls>
          <c:dLblPos val="outEnd"/>
          <c:showLegendKey val="0"/>
          <c:showVal val="1"/>
          <c:showCatName val="0"/>
          <c:showSerName val="0"/>
          <c:showPercent val="0"/>
          <c:showBubbleSize val="0"/>
        </c:dLbls>
        <c:gapWidth val="182"/>
        <c:axId val="362297216"/>
        <c:axId val="362298752"/>
      </c:barChart>
      <c:catAx>
        <c:axId val="3622972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2298752"/>
        <c:crosses val="autoZero"/>
        <c:auto val="1"/>
        <c:lblAlgn val="ctr"/>
        <c:lblOffset val="100"/>
        <c:noMultiLvlLbl val="0"/>
      </c:catAx>
      <c:valAx>
        <c:axId val="36229875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2297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4G HTTP Browsing  Success Rate (%)</a:t>
            </a:r>
          </a:p>
        </c:rich>
      </c:tx>
      <c:layout>
        <c:manualLayout>
          <c:xMode val="edge"/>
          <c:yMode val="edge"/>
          <c:x val="0.20549297021020993"/>
          <c:y val="3.885557779467978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0626270164124834E-2"/>
          <c:y val="0.16086209206997432"/>
          <c:w val="0.88018270059925885"/>
          <c:h val="0.72534409622639928"/>
        </c:manualLayout>
      </c:layout>
      <c:barChart>
        <c:barDir val="col"/>
        <c:grouping val="clustered"/>
        <c:varyColors val="0"/>
        <c:ser>
          <c:idx val="0"/>
          <c:order val="0"/>
          <c:tx>
            <c:strRef>
              <c:f>Sheet1!$A$467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Sheet1!$B$466</c:f>
              <c:strCache>
                <c:ptCount val="1"/>
                <c:pt idx="0">
                  <c:v>HTTP Browsing Success rate (%)</c:v>
                </c:pt>
              </c:strCache>
            </c:strRef>
          </c:cat>
          <c:val>
            <c:numRef>
              <c:f>Sheet1!$B$467</c:f>
              <c:numCache>
                <c:formatCode>0.00%</c:formatCode>
                <c:ptCount val="1"/>
                <c:pt idx="0">
                  <c:v>1</c:v>
                </c:pt>
              </c:numCache>
            </c:numRef>
          </c:val>
          <c:extLst>
            <c:ext xmlns:c16="http://schemas.microsoft.com/office/drawing/2014/chart" uri="{C3380CC4-5D6E-409C-BE32-E72D297353CC}">
              <c16:uniqueId val="{00000000-3A09-4FBC-A02B-21592490392E}"/>
            </c:ext>
          </c:extLst>
        </c:ser>
        <c:ser>
          <c:idx val="1"/>
          <c:order val="1"/>
          <c:tx>
            <c:strRef>
              <c:f>Sheet1!$A$468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Sheet1!$B$466</c:f>
              <c:strCache>
                <c:ptCount val="1"/>
                <c:pt idx="0">
                  <c:v>HTTP Browsing Success rate (%)</c:v>
                </c:pt>
              </c:strCache>
            </c:strRef>
          </c:cat>
          <c:val>
            <c:numRef>
              <c:f>Sheet1!$B$468</c:f>
              <c:numCache>
                <c:formatCode>0.00%</c:formatCode>
                <c:ptCount val="1"/>
                <c:pt idx="0">
                  <c:v>1</c:v>
                </c:pt>
              </c:numCache>
            </c:numRef>
          </c:val>
          <c:extLst>
            <c:ext xmlns:c16="http://schemas.microsoft.com/office/drawing/2014/chart" uri="{C3380CC4-5D6E-409C-BE32-E72D297353CC}">
              <c16:uniqueId val="{00000001-3A09-4FBC-A02B-21592490392E}"/>
            </c:ext>
          </c:extLst>
        </c:ser>
        <c:ser>
          <c:idx val="2"/>
          <c:order val="2"/>
          <c:tx>
            <c:strRef>
              <c:f>Sheet1!$A$469</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Sheet1!$B$466</c:f>
              <c:strCache>
                <c:ptCount val="1"/>
                <c:pt idx="0">
                  <c:v>HTTP Browsing Success rate (%)</c:v>
                </c:pt>
              </c:strCache>
            </c:strRef>
          </c:cat>
          <c:val>
            <c:numRef>
              <c:f>Sheet1!$B$469</c:f>
              <c:numCache>
                <c:formatCode>0.00%</c:formatCode>
                <c:ptCount val="1"/>
                <c:pt idx="0">
                  <c:v>1</c:v>
                </c:pt>
              </c:numCache>
            </c:numRef>
          </c:val>
          <c:extLst>
            <c:ext xmlns:c16="http://schemas.microsoft.com/office/drawing/2014/chart" uri="{C3380CC4-5D6E-409C-BE32-E72D297353CC}">
              <c16:uniqueId val="{00000002-3A09-4FBC-A02B-21592490392E}"/>
            </c:ext>
          </c:extLst>
        </c:ser>
        <c:dLbls>
          <c:dLblPos val="outEnd"/>
          <c:showLegendKey val="0"/>
          <c:showVal val="1"/>
          <c:showCatName val="0"/>
          <c:showSerName val="0"/>
          <c:showPercent val="0"/>
          <c:showBubbleSize val="0"/>
        </c:dLbls>
        <c:gapWidth val="219"/>
        <c:overlap val="-27"/>
        <c:axId val="354699520"/>
        <c:axId val="354701312"/>
      </c:barChart>
      <c:catAx>
        <c:axId val="354699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4701312"/>
        <c:crosses val="autoZero"/>
        <c:auto val="1"/>
        <c:lblAlgn val="ctr"/>
        <c:lblOffset val="100"/>
        <c:noMultiLvlLbl val="0"/>
      </c:catAx>
      <c:valAx>
        <c:axId val="354701312"/>
        <c:scaling>
          <c:orientation val="minMax"/>
          <c:max val="1"/>
          <c:min val="0.9"/>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4699520"/>
        <c:crosses val="autoZero"/>
        <c:crossBetween val="between"/>
        <c:majorUnit val="2.0000000000000004E-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4G FTP Success Rate (%)  </a:t>
            </a:r>
          </a:p>
        </c:rich>
      </c:tx>
      <c:layout>
        <c:manualLayout>
          <c:xMode val="edge"/>
          <c:yMode val="edge"/>
          <c:x val="0.35898794570130321"/>
          <c:y val="3.364389919546045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0941860630745923E-2"/>
          <c:y val="0.15728522873877765"/>
          <c:w val="0.90239908957395754"/>
          <c:h val="0.71955138818613462"/>
        </c:manualLayout>
      </c:layout>
      <c:barChart>
        <c:barDir val="col"/>
        <c:grouping val="clustered"/>
        <c:varyColors val="0"/>
        <c:ser>
          <c:idx val="0"/>
          <c:order val="0"/>
          <c:tx>
            <c:strRef>
              <c:f>Sheet1!$A$415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Sheet1!$B$414:$C$414</c:f>
              <c:strCache>
                <c:ptCount val="2"/>
                <c:pt idx="0">
                  <c:v>FTP Success DL (%)</c:v>
                </c:pt>
                <c:pt idx="1">
                  <c:v>FTP Success UL (%) </c:v>
                </c:pt>
              </c:strCache>
            </c:strRef>
          </c:cat>
          <c:val>
            <c:numRef>
              <c:f>Sheet1!$B$415:$C$415</c:f>
              <c:numCache>
                <c:formatCode>0.00%</c:formatCode>
                <c:ptCount val="2"/>
                <c:pt idx="0">
                  <c:v>1</c:v>
                </c:pt>
                <c:pt idx="1">
                  <c:v>0.99129999999999996</c:v>
                </c:pt>
              </c:numCache>
            </c:numRef>
          </c:val>
          <c:extLst>
            <c:ext xmlns:c16="http://schemas.microsoft.com/office/drawing/2014/chart" uri="{C3380CC4-5D6E-409C-BE32-E72D297353CC}">
              <c16:uniqueId val="{00000000-D412-4D78-8356-5FF0D429186C}"/>
            </c:ext>
          </c:extLst>
        </c:ser>
        <c:ser>
          <c:idx val="1"/>
          <c:order val="1"/>
          <c:tx>
            <c:strRef>
              <c:f>Sheet1!$A$416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Sheet1!$B$414:$C$414</c:f>
              <c:strCache>
                <c:ptCount val="2"/>
                <c:pt idx="0">
                  <c:v>FTP Success DL (%)</c:v>
                </c:pt>
                <c:pt idx="1">
                  <c:v>FTP Success UL (%) </c:v>
                </c:pt>
              </c:strCache>
            </c:strRef>
          </c:cat>
          <c:val>
            <c:numRef>
              <c:f>Sheet1!$B$416:$C$416</c:f>
              <c:numCache>
                <c:formatCode>0.00%</c:formatCode>
                <c:ptCount val="2"/>
                <c:pt idx="0">
                  <c:v>1</c:v>
                </c:pt>
                <c:pt idx="1">
                  <c:v>0.99529999999999996</c:v>
                </c:pt>
              </c:numCache>
            </c:numRef>
          </c:val>
          <c:extLst>
            <c:ext xmlns:c16="http://schemas.microsoft.com/office/drawing/2014/chart" uri="{C3380CC4-5D6E-409C-BE32-E72D297353CC}">
              <c16:uniqueId val="{00000001-D412-4D78-8356-5FF0D429186C}"/>
            </c:ext>
          </c:extLst>
        </c:ser>
        <c:ser>
          <c:idx val="2"/>
          <c:order val="2"/>
          <c:tx>
            <c:strRef>
              <c:f>Sheet1!$A$417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Sheet1!$B$414:$C$414</c:f>
              <c:strCache>
                <c:ptCount val="2"/>
                <c:pt idx="0">
                  <c:v>FTP Success DL (%)</c:v>
                </c:pt>
                <c:pt idx="1">
                  <c:v>FTP Success UL (%) </c:v>
                </c:pt>
              </c:strCache>
            </c:strRef>
          </c:cat>
          <c:val>
            <c:numRef>
              <c:f>Sheet1!$B$417:$C$417</c:f>
              <c:numCache>
                <c:formatCode>0.00%</c:formatCode>
                <c:ptCount val="2"/>
                <c:pt idx="0">
                  <c:v>1</c:v>
                </c:pt>
                <c:pt idx="1">
                  <c:v>1</c:v>
                </c:pt>
              </c:numCache>
            </c:numRef>
          </c:val>
          <c:extLst>
            <c:ext xmlns:c16="http://schemas.microsoft.com/office/drawing/2014/chart" uri="{C3380CC4-5D6E-409C-BE32-E72D297353CC}">
              <c16:uniqueId val="{00000002-D412-4D78-8356-5FF0D429186C}"/>
            </c:ext>
          </c:extLst>
        </c:ser>
        <c:dLbls>
          <c:dLblPos val="outEnd"/>
          <c:showLegendKey val="0"/>
          <c:showVal val="1"/>
          <c:showCatName val="0"/>
          <c:showSerName val="0"/>
          <c:showPercent val="0"/>
          <c:showBubbleSize val="0"/>
        </c:dLbls>
        <c:gapWidth val="219"/>
        <c:overlap val="-27"/>
        <c:axId val="979608223"/>
        <c:axId val="414380047"/>
      </c:barChart>
      <c:catAx>
        <c:axId val="979608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4380047"/>
        <c:crosses val="autoZero"/>
        <c:auto val="1"/>
        <c:lblAlgn val="ctr"/>
        <c:lblOffset val="100"/>
        <c:noMultiLvlLbl val="0"/>
      </c:catAx>
      <c:valAx>
        <c:axId val="414380047"/>
        <c:scaling>
          <c:orientation val="minMax"/>
          <c:max val="1"/>
          <c:min val="0.95000000000000007"/>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79608223"/>
        <c:crosses val="autoZero"/>
        <c:crossBetween val="between"/>
        <c:majorUnit val="1.0000000000000002E-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bg1">
          <a:lumMod val="65000"/>
        </a:schemeClr>
      </a:solidFill>
      <a:round/>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4G FTP Throughput (Kbps)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476721210045793"/>
          <c:y val="0.11175330314605787"/>
          <c:w val="0.81005342459303442"/>
          <c:h val="0.60115768209218134"/>
        </c:manualLayout>
      </c:layout>
      <c:barChart>
        <c:barDir val="bar"/>
        <c:grouping val="clustered"/>
        <c:varyColors val="0"/>
        <c:ser>
          <c:idx val="0"/>
          <c:order val="0"/>
          <c:tx>
            <c:strRef>
              <c:f>Sheet1!$A$447</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Sheet1!$B$446:$E$446</c:f>
              <c:strCache>
                <c:ptCount val="4"/>
                <c:pt idx="0">
                  <c:v>App_Throughpout_DL</c:v>
                </c:pt>
                <c:pt idx="1">
                  <c:v>App_Throughpout_UL</c:v>
                </c:pt>
                <c:pt idx="2">
                  <c:v>Max_App_Throughpout_DL</c:v>
                </c:pt>
                <c:pt idx="3">
                  <c:v>Max_App_Throughpout_UL</c:v>
                </c:pt>
              </c:strCache>
            </c:strRef>
          </c:cat>
          <c:val>
            <c:numRef>
              <c:f>Sheet1!$B$447:$E$447</c:f>
              <c:numCache>
                <c:formatCode>0.00</c:formatCode>
                <c:ptCount val="4"/>
                <c:pt idx="0">
                  <c:v>57419.807000000001</c:v>
                </c:pt>
                <c:pt idx="1">
                  <c:v>18741.88</c:v>
                </c:pt>
                <c:pt idx="2">
                  <c:v>192208.11</c:v>
                </c:pt>
                <c:pt idx="3">
                  <c:v>39935.56</c:v>
                </c:pt>
              </c:numCache>
            </c:numRef>
          </c:val>
          <c:extLst>
            <c:ext xmlns:c16="http://schemas.microsoft.com/office/drawing/2014/chart" uri="{C3380CC4-5D6E-409C-BE32-E72D297353CC}">
              <c16:uniqueId val="{00000000-B87F-4BD3-8C93-720D4D4178FF}"/>
            </c:ext>
          </c:extLst>
        </c:ser>
        <c:ser>
          <c:idx val="1"/>
          <c:order val="1"/>
          <c:tx>
            <c:strRef>
              <c:f>Sheet1!$A$448</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Sheet1!$B$446:$E$446</c:f>
              <c:strCache>
                <c:ptCount val="4"/>
                <c:pt idx="0">
                  <c:v>App_Throughpout_DL</c:v>
                </c:pt>
                <c:pt idx="1">
                  <c:v>App_Throughpout_UL</c:v>
                </c:pt>
                <c:pt idx="2">
                  <c:v>Max_App_Throughpout_DL</c:v>
                </c:pt>
                <c:pt idx="3">
                  <c:v>Max_App_Throughpout_UL</c:v>
                </c:pt>
              </c:strCache>
            </c:strRef>
          </c:cat>
          <c:val>
            <c:numRef>
              <c:f>Sheet1!$B$448:$E$448</c:f>
              <c:numCache>
                <c:formatCode>0.00</c:formatCode>
                <c:ptCount val="4"/>
                <c:pt idx="0">
                  <c:v>27516.67</c:v>
                </c:pt>
                <c:pt idx="1">
                  <c:v>13537.6</c:v>
                </c:pt>
                <c:pt idx="2">
                  <c:v>199029.09</c:v>
                </c:pt>
                <c:pt idx="3">
                  <c:v>25547.599999999999</c:v>
                </c:pt>
              </c:numCache>
            </c:numRef>
          </c:val>
          <c:extLst>
            <c:ext xmlns:c16="http://schemas.microsoft.com/office/drawing/2014/chart" uri="{C3380CC4-5D6E-409C-BE32-E72D297353CC}">
              <c16:uniqueId val="{00000001-B87F-4BD3-8C93-720D4D4178FF}"/>
            </c:ext>
          </c:extLst>
        </c:ser>
        <c:ser>
          <c:idx val="2"/>
          <c:order val="2"/>
          <c:tx>
            <c:strRef>
              <c:f>Sheet1!$A$449</c:f>
              <c:strCache>
                <c:ptCount val="1"/>
                <c:pt idx="0">
                  <c:v>CELTISS</c:v>
                </c:pt>
              </c:strCache>
            </c:strRef>
          </c:tx>
          <c:spPr>
            <a:solidFill>
              <a:srgbClr val="0070C0"/>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Sheet1!$B$446:$E$446</c:f>
              <c:strCache>
                <c:ptCount val="4"/>
                <c:pt idx="0">
                  <c:v>App_Throughpout_DL</c:v>
                </c:pt>
                <c:pt idx="1">
                  <c:v>App_Throughpout_UL</c:v>
                </c:pt>
                <c:pt idx="2">
                  <c:v>Max_App_Throughpout_DL</c:v>
                </c:pt>
                <c:pt idx="3">
                  <c:v>Max_App_Throughpout_UL</c:v>
                </c:pt>
              </c:strCache>
            </c:strRef>
          </c:cat>
          <c:val>
            <c:numRef>
              <c:f>Sheet1!$B$449:$E$449</c:f>
              <c:numCache>
                <c:formatCode>0.00</c:formatCode>
                <c:ptCount val="4"/>
                <c:pt idx="0">
                  <c:v>12933.84</c:v>
                </c:pt>
                <c:pt idx="1">
                  <c:v>11474.41</c:v>
                </c:pt>
                <c:pt idx="2">
                  <c:v>25800.11</c:v>
                </c:pt>
                <c:pt idx="3">
                  <c:v>14517.41</c:v>
                </c:pt>
              </c:numCache>
            </c:numRef>
          </c:val>
          <c:extLst>
            <c:ext xmlns:c16="http://schemas.microsoft.com/office/drawing/2014/chart" uri="{C3380CC4-5D6E-409C-BE32-E72D297353CC}">
              <c16:uniqueId val="{00000002-B87F-4BD3-8C93-720D4D4178FF}"/>
            </c:ext>
          </c:extLst>
        </c:ser>
        <c:dLbls>
          <c:dLblPos val="outEnd"/>
          <c:showLegendKey val="0"/>
          <c:showVal val="1"/>
          <c:showCatName val="0"/>
          <c:showSerName val="0"/>
          <c:showPercent val="0"/>
          <c:showBubbleSize val="0"/>
        </c:dLbls>
        <c:gapWidth val="182"/>
        <c:axId val="362754816"/>
        <c:axId val="362756352"/>
      </c:barChart>
      <c:catAx>
        <c:axId val="362754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2756352"/>
        <c:crosses val="autoZero"/>
        <c:auto val="1"/>
        <c:lblAlgn val="ctr"/>
        <c:lblOffset val="100"/>
        <c:noMultiLvlLbl val="0"/>
      </c:catAx>
      <c:valAx>
        <c:axId val="362756352"/>
        <c:scaling>
          <c:orientation val="minMax"/>
          <c:max val="22000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2754816"/>
        <c:crosses val="autoZero"/>
        <c:crossBetween val="between"/>
      </c:valAx>
      <c:spPr>
        <a:noFill/>
        <a:ln>
          <a:solidFill>
            <a:schemeClr val="bg1">
              <a:lumMod val="65000"/>
            </a:schemeClr>
          </a:solidFill>
        </a:ln>
        <a:effectLst/>
      </c:spPr>
    </c:plotArea>
    <c:legend>
      <c:legendPos val="b"/>
      <c:layout>
        <c:manualLayout>
          <c:xMode val="edge"/>
          <c:yMode val="edge"/>
          <c:x val="0.45738609311170758"/>
          <c:y val="0.86280949917815331"/>
          <c:w val="0.16317194652189704"/>
          <c:h val="7.424533385720052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r>
              <a:rPr lang="fr-FR" dirty="0"/>
              <a:t>3G</a:t>
            </a:r>
            <a:r>
              <a:rPr lang="fr-FR" baseline="0" dirty="0"/>
              <a:t> Band Distribution</a:t>
            </a:r>
            <a:r>
              <a:rPr lang="fr-FR" dirty="0"/>
              <a:t>(%)</a:t>
            </a:r>
          </a:p>
        </c:rich>
      </c:tx>
      <c:layout>
        <c:manualLayout>
          <c:xMode val="edge"/>
          <c:yMode val="edge"/>
          <c:x val="0.25289574219889183"/>
          <c:y val="4.8840625906657886E-2"/>
          <c:w val="0.7471042275428772"/>
          <c:h val="0.15181452035903931"/>
        </c:manualLayout>
      </c:layout>
      <c:overlay val="0"/>
      <c:spPr>
        <a:noFill/>
        <a:ln>
          <a:noFill/>
        </a:ln>
        <a:effectLst/>
      </c:spPr>
      <c:txPr>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Sheet1!$A$571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Sheet1!$B$570:$C$570</c:f>
              <c:strCache>
                <c:ptCount val="2"/>
                <c:pt idx="0">
                  <c:v>UMTS 900</c:v>
                </c:pt>
                <c:pt idx="1">
                  <c:v>UMTS 2100</c:v>
                </c:pt>
              </c:strCache>
            </c:strRef>
          </c:cat>
          <c:val>
            <c:numRef>
              <c:f>Sheet1!$B$571:$C$571</c:f>
              <c:numCache>
                <c:formatCode>0.00%</c:formatCode>
                <c:ptCount val="2"/>
                <c:pt idx="0">
                  <c:v>0.1053</c:v>
                </c:pt>
                <c:pt idx="1">
                  <c:v>0.89470000000000005</c:v>
                </c:pt>
              </c:numCache>
            </c:numRef>
          </c:val>
          <c:extLst>
            <c:ext xmlns:c16="http://schemas.microsoft.com/office/drawing/2014/chart" uri="{C3380CC4-5D6E-409C-BE32-E72D297353CC}">
              <c16:uniqueId val="{00000000-7F43-4C8C-B34A-DD2B21B4BD4B}"/>
            </c:ext>
          </c:extLst>
        </c:ser>
        <c:ser>
          <c:idx val="2"/>
          <c:order val="1"/>
          <c:tx>
            <c:strRef>
              <c:f>Sheet1!$A$572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Sheet1!$B$570:$C$570</c:f>
              <c:strCache>
                <c:ptCount val="2"/>
                <c:pt idx="0">
                  <c:v>UMTS 900</c:v>
                </c:pt>
                <c:pt idx="1">
                  <c:v>UMTS 2100</c:v>
                </c:pt>
              </c:strCache>
            </c:strRef>
          </c:cat>
          <c:val>
            <c:numRef>
              <c:f>Sheet1!$B$572:$C$572</c:f>
              <c:numCache>
                <c:formatCode>0.00%</c:formatCode>
                <c:ptCount val="2"/>
                <c:pt idx="0">
                  <c:v>6.5299999999999997E-2</c:v>
                </c:pt>
                <c:pt idx="1">
                  <c:v>0.93469999999999998</c:v>
                </c:pt>
              </c:numCache>
            </c:numRef>
          </c:val>
          <c:extLst>
            <c:ext xmlns:c16="http://schemas.microsoft.com/office/drawing/2014/chart" uri="{C3380CC4-5D6E-409C-BE32-E72D297353CC}">
              <c16:uniqueId val="{00000001-7F43-4C8C-B34A-DD2B21B4BD4B}"/>
            </c:ext>
          </c:extLst>
        </c:ser>
        <c:ser>
          <c:idx val="1"/>
          <c:order val="2"/>
          <c:tx>
            <c:strRef>
              <c:f>Sheet1!$A$573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Sheet1!$B$570:$C$570</c:f>
              <c:strCache>
                <c:ptCount val="2"/>
                <c:pt idx="0">
                  <c:v>UMTS 900</c:v>
                </c:pt>
                <c:pt idx="1">
                  <c:v>UMTS 2100</c:v>
                </c:pt>
              </c:strCache>
            </c:strRef>
          </c:cat>
          <c:val>
            <c:numRef>
              <c:f>Sheet1!$B$573:$C$573</c:f>
              <c:numCache>
                <c:formatCode>0.00%</c:formatCode>
                <c:ptCount val="2"/>
                <c:pt idx="0">
                  <c:v>7.7799999999999994E-2</c:v>
                </c:pt>
                <c:pt idx="1">
                  <c:v>0.92220000000000002</c:v>
                </c:pt>
              </c:numCache>
            </c:numRef>
          </c:val>
          <c:extLst>
            <c:ext xmlns:c16="http://schemas.microsoft.com/office/drawing/2014/chart" uri="{C3380CC4-5D6E-409C-BE32-E72D297353CC}">
              <c16:uniqueId val="{00000002-7F43-4C8C-B34A-DD2B21B4BD4B}"/>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1247104"/>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bg1">
          <a:lumMod val="65000"/>
        </a:schemeClr>
      </a:solidFill>
      <a:round/>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4G Band Distribution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Sheet1!$A$493</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Sheet1!$B$492:$F$492</c:f>
              <c:strCache>
                <c:ptCount val="5"/>
                <c:pt idx="0">
                  <c:v>LTE 800</c:v>
                </c:pt>
                <c:pt idx="1">
                  <c:v>LTE 700</c:v>
                </c:pt>
                <c:pt idx="2">
                  <c:v>LTE 1800</c:v>
                </c:pt>
                <c:pt idx="3">
                  <c:v>LTE 2100</c:v>
                </c:pt>
                <c:pt idx="4">
                  <c:v>LTE 2600</c:v>
                </c:pt>
              </c:strCache>
            </c:strRef>
          </c:cat>
          <c:val>
            <c:numRef>
              <c:f>Sheet1!$B$493:$F$493</c:f>
              <c:numCache>
                <c:formatCode>0.00%</c:formatCode>
                <c:ptCount val="5"/>
                <c:pt idx="0">
                  <c:v>1.34E-2</c:v>
                </c:pt>
                <c:pt idx="1">
                  <c:v>1.11E-2</c:v>
                </c:pt>
                <c:pt idx="2">
                  <c:v>2.46E-2</c:v>
                </c:pt>
                <c:pt idx="3">
                  <c:v>0</c:v>
                </c:pt>
                <c:pt idx="4">
                  <c:v>0.95099999999999996</c:v>
                </c:pt>
              </c:numCache>
            </c:numRef>
          </c:val>
          <c:extLst>
            <c:ext xmlns:c16="http://schemas.microsoft.com/office/drawing/2014/chart" uri="{C3380CC4-5D6E-409C-BE32-E72D297353CC}">
              <c16:uniqueId val="{00000000-20C0-4EBE-A412-80A0A8FB1F8F}"/>
            </c:ext>
          </c:extLst>
        </c:ser>
        <c:ser>
          <c:idx val="1"/>
          <c:order val="1"/>
          <c:tx>
            <c:strRef>
              <c:f>Sheet1!$A$494</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Sheet1!$B$492:$F$492</c:f>
              <c:strCache>
                <c:ptCount val="5"/>
                <c:pt idx="0">
                  <c:v>LTE 800</c:v>
                </c:pt>
                <c:pt idx="1">
                  <c:v>LTE 700</c:v>
                </c:pt>
                <c:pt idx="2">
                  <c:v>LTE 1800</c:v>
                </c:pt>
                <c:pt idx="3">
                  <c:v>LTE 2100</c:v>
                </c:pt>
                <c:pt idx="4">
                  <c:v>LTE 2600</c:v>
                </c:pt>
              </c:strCache>
            </c:strRef>
          </c:cat>
          <c:val>
            <c:numRef>
              <c:f>Sheet1!$B$494:$F$494</c:f>
              <c:numCache>
                <c:formatCode>0.00%</c:formatCode>
                <c:ptCount val="5"/>
                <c:pt idx="0">
                  <c:v>0.34050000000000002</c:v>
                </c:pt>
                <c:pt idx="1">
                  <c:v>0</c:v>
                </c:pt>
                <c:pt idx="2">
                  <c:v>2.3900000000000001E-2</c:v>
                </c:pt>
                <c:pt idx="3">
                  <c:v>0</c:v>
                </c:pt>
                <c:pt idx="4">
                  <c:v>0.63560000000000005</c:v>
                </c:pt>
              </c:numCache>
            </c:numRef>
          </c:val>
          <c:extLst>
            <c:ext xmlns:c16="http://schemas.microsoft.com/office/drawing/2014/chart" uri="{C3380CC4-5D6E-409C-BE32-E72D297353CC}">
              <c16:uniqueId val="{00000001-20C0-4EBE-A412-80A0A8FB1F8F}"/>
            </c:ext>
          </c:extLst>
        </c:ser>
        <c:ser>
          <c:idx val="2"/>
          <c:order val="2"/>
          <c:tx>
            <c:strRef>
              <c:f>Sheet1!$A$495</c:f>
              <c:strCache>
                <c:ptCount val="1"/>
                <c:pt idx="0">
                  <c:v>CELTISS</c:v>
                </c:pt>
              </c:strCache>
            </c:strRef>
          </c:tx>
          <c:spPr>
            <a:solidFill>
              <a:srgbClr val="0070C0"/>
            </a:solidFill>
            <a:ln>
              <a:noFill/>
            </a:ln>
            <a:effectLst/>
          </c:spPr>
          <c:invertIfNegative val="0"/>
          <c:dLbls>
            <c:dLbl>
              <c:idx val="1"/>
              <c:layout>
                <c:manualLayout>
                  <c:x val="9.8422439842078564E-3"/>
                  <c:y val="-3.1928480204342275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0C0-4EBE-A412-80A0A8FB1F8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Sheet1!$B$492:$F$492</c:f>
              <c:strCache>
                <c:ptCount val="5"/>
                <c:pt idx="0">
                  <c:v>LTE 800</c:v>
                </c:pt>
                <c:pt idx="1">
                  <c:v>LTE 700</c:v>
                </c:pt>
                <c:pt idx="2">
                  <c:v>LTE 1800</c:v>
                </c:pt>
                <c:pt idx="3">
                  <c:v>LTE 2100</c:v>
                </c:pt>
                <c:pt idx="4">
                  <c:v>LTE 2600</c:v>
                </c:pt>
              </c:strCache>
            </c:strRef>
          </c:cat>
          <c:val>
            <c:numRef>
              <c:f>Sheet1!$B$495:$F$495</c:f>
              <c:numCache>
                <c:formatCode>0.00%</c:formatCode>
                <c:ptCount val="5"/>
                <c:pt idx="0">
                  <c:v>0.39329999999999998</c:v>
                </c:pt>
                <c:pt idx="1">
                  <c:v>0</c:v>
                </c:pt>
                <c:pt idx="2">
                  <c:v>0.60670000000000002</c:v>
                </c:pt>
                <c:pt idx="3">
                  <c:v>0</c:v>
                </c:pt>
                <c:pt idx="4">
                  <c:v>0</c:v>
                </c:pt>
              </c:numCache>
            </c:numRef>
          </c:val>
          <c:extLst>
            <c:ext xmlns:c16="http://schemas.microsoft.com/office/drawing/2014/chart" uri="{C3380CC4-5D6E-409C-BE32-E72D297353CC}">
              <c16:uniqueId val="{00000003-20C0-4EBE-A412-80A0A8FB1F8F}"/>
            </c:ext>
          </c:extLst>
        </c:ser>
        <c:dLbls>
          <c:dLblPos val="outEnd"/>
          <c:showLegendKey val="0"/>
          <c:showVal val="1"/>
          <c:showCatName val="0"/>
          <c:showSerName val="0"/>
          <c:showPercent val="0"/>
          <c:showBubbleSize val="0"/>
        </c:dLbls>
        <c:gapWidth val="219"/>
        <c:overlap val="-27"/>
        <c:axId val="363086976"/>
        <c:axId val="363088512"/>
      </c:barChart>
      <c:catAx>
        <c:axId val="363086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3088512"/>
        <c:crosses val="autoZero"/>
        <c:auto val="1"/>
        <c:lblAlgn val="ctr"/>
        <c:lblOffset val="100"/>
        <c:noMultiLvlLbl val="0"/>
      </c:catAx>
      <c:valAx>
        <c:axId val="36308851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630869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3G Packet Technology usage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Sheet1!$B$606</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Sheet1!$A$607:$A$610</c:f>
              <c:strCache>
                <c:ptCount val="4"/>
                <c:pt idx="0">
                  <c:v>DC-HSPA</c:v>
                </c:pt>
                <c:pt idx="1">
                  <c:v>HSPA</c:v>
                </c:pt>
                <c:pt idx="2">
                  <c:v>HSDPA</c:v>
                </c:pt>
                <c:pt idx="3">
                  <c:v>UMTS</c:v>
                </c:pt>
              </c:strCache>
            </c:strRef>
          </c:cat>
          <c:val>
            <c:numRef>
              <c:f>Sheet1!$B$607:$B$610</c:f>
              <c:numCache>
                <c:formatCode>0.00%</c:formatCode>
                <c:ptCount val="4"/>
                <c:pt idx="0">
                  <c:v>0.51649999999999996</c:v>
                </c:pt>
                <c:pt idx="1">
                  <c:v>5.2699999999999997E-2</c:v>
                </c:pt>
                <c:pt idx="2">
                  <c:v>4.0000000000000002E-4</c:v>
                </c:pt>
                <c:pt idx="3">
                  <c:v>0.4304</c:v>
                </c:pt>
              </c:numCache>
            </c:numRef>
          </c:val>
          <c:extLst>
            <c:ext xmlns:c16="http://schemas.microsoft.com/office/drawing/2014/chart" uri="{C3380CC4-5D6E-409C-BE32-E72D297353CC}">
              <c16:uniqueId val="{00000000-4B74-4F8F-9DEA-2ED86820DE17}"/>
            </c:ext>
          </c:extLst>
        </c:ser>
        <c:ser>
          <c:idx val="1"/>
          <c:order val="1"/>
          <c:tx>
            <c:strRef>
              <c:f>Sheet1!$C$606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Sheet1!$A$607:$A$610</c:f>
              <c:strCache>
                <c:ptCount val="4"/>
                <c:pt idx="0">
                  <c:v>DC-HSPA</c:v>
                </c:pt>
                <c:pt idx="1">
                  <c:v>HSPA</c:v>
                </c:pt>
                <c:pt idx="2">
                  <c:v>HSDPA</c:v>
                </c:pt>
                <c:pt idx="3">
                  <c:v>UMTS</c:v>
                </c:pt>
              </c:strCache>
            </c:strRef>
          </c:cat>
          <c:val>
            <c:numRef>
              <c:f>Sheet1!$C$607:$C$610</c:f>
              <c:numCache>
                <c:formatCode>0.00%</c:formatCode>
                <c:ptCount val="4"/>
                <c:pt idx="0">
                  <c:v>0.54979999999999996</c:v>
                </c:pt>
                <c:pt idx="1">
                  <c:v>1.1599999999999999E-2</c:v>
                </c:pt>
                <c:pt idx="2">
                  <c:v>1.11E-2</c:v>
                </c:pt>
                <c:pt idx="3">
                  <c:v>0.42749999999999999</c:v>
                </c:pt>
              </c:numCache>
            </c:numRef>
          </c:val>
          <c:extLst>
            <c:ext xmlns:c16="http://schemas.microsoft.com/office/drawing/2014/chart" uri="{C3380CC4-5D6E-409C-BE32-E72D297353CC}">
              <c16:uniqueId val="{00000001-4B74-4F8F-9DEA-2ED86820DE17}"/>
            </c:ext>
          </c:extLst>
        </c:ser>
        <c:ser>
          <c:idx val="2"/>
          <c:order val="2"/>
          <c:tx>
            <c:strRef>
              <c:f>Sheet1!$D$606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Sheet1!$A$607:$A$610</c:f>
              <c:strCache>
                <c:ptCount val="4"/>
                <c:pt idx="0">
                  <c:v>DC-HSPA</c:v>
                </c:pt>
                <c:pt idx="1">
                  <c:v>HSPA</c:v>
                </c:pt>
                <c:pt idx="2">
                  <c:v>HSDPA</c:v>
                </c:pt>
                <c:pt idx="3">
                  <c:v>UMTS</c:v>
                </c:pt>
              </c:strCache>
            </c:strRef>
          </c:cat>
          <c:val>
            <c:numRef>
              <c:f>Sheet1!$D$607:$D$610</c:f>
              <c:numCache>
                <c:formatCode>0.00%</c:formatCode>
                <c:ptCount val="4"/>
                <c:pt idx="0">
                  <c:v>0.374</c:v>
                </c:pt>
                <c:pt idx="1">
                  <c:v>6.2399999999999997E-2</c:v>
                </c:pt>
                <c:pt idx="2">
                  <c:v>1.77E-2</c:v>
                </c:pt>
                <c:pt idx="3">
                  <c:v>0.54579999999999995</c:v>
                </c:pt>
              </c:numCache>
            </c:numRef>
          </c:val>
          <c:extLst>
            <c:ext xmlns:c16="http://schemas.microsoft.com/office/drawing/2014/chart" uri="{C3380CC4-5D6E-409C-BE32-E72D297353CC}">
              <c16:uniqueId val="{00000002-4B74-4F8F-9DEA-2ED86820DE17}"/>
            </c:ext>
          </c:extLst>
        </c:ser>
        <c:dLbls>
          <c:dLblPos val="outEnd"/>
          <c:showLegendKey val="0"/>
          <c:showVal val="1"/>
          <c:showCatName val="0"/>
          <c:showSerName val="0"/>
          <c:showPercent val="0"/>
          <c:showBubbleSize val="0"/>
        </c:dLbls>
        <c:gapWidth val="219"/>
        <c:overlap val="-27"/>
        <c:axId val="1019512799"/>
        <c:axId val="1000977727"/>
      </c:barChart>
      <c:catAx>
        <c:axId val="10195127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0977727"/>
        <c:crosses val="autoZero"/>
        <c:auto val="1"/>
        <c:lblAlgn val="ctr"/>
        <c:lblOffset val="100"/>
        <c:noMultiLvlLbl val="0"/>
      </c:catAx>
      <c:valAx>
        <c:axId val="1000977727"/>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195127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1"/>
  </c:chart>
  <c:spPr>
    <a:solidFill>
      <a:schemeClr val="bg1"/>
    </a:solidFill>
    <a:ln w="9525" cap="flat" cmpd="sng" algn="ctr">
      <a:solidFill>
        <a:srgbClr val="FFFFFF">
          <a:lumMod val="65000"/>
        </a:srgbClr>
      </a:solidFill>
      <a:round/>
    </a:ln>
    <a:effectLst/>
  </c:spPr>
  <c:txPr>
    <a:bodyPr/>
    <a:lstStyle/>
    <a:p>
      <a:pPr>
        <a:defRPr/>
      </a:pPr>
      <a:endParaRPr lang="en-US"/>
    </a:p>
  </c:txPr>
  <c:externalData r:id="rId4">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4G Packet Technology usage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Sheet1!$B$590</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Sheet1!$A$591:$A$592</c:f>
              <c:strCache>
                <c:ptCount val="2"/>
                <c:pt idx="0">
                  <c:v>LTE</c:v>
                </c:pt>
                <c:pt idx="1">
                  <c:v>LTE CA</c:v>
                </c:pt>
              </c:strCache>
            </c:strRef>
          </c:cat>
          <c:val>
            <c:numRef>
              <c:f>Sheet1!$B$591:$B$592</c:f>
              <c:numCache>
                <c:formatCode>0.00%</c:formatCode>
                <c:ptCount val="2"/>
                <c:pt idx="0">
                  <c:v>0.16880000000000001</c:v>
                </c:pt>
                <c:pt idx="1">
                  <c:v>0.83120000000000005</c:v>
                </c:pt>
              </c:numCache>
            </c:numRef>
          </c:val>
          <c:extLst>
            <c:ext xmlns:c16="http://schemas.microsoft.com/office/drawing/2014/chart" uri="{C3380CC4-5D6E-409C-BE32-E72D297353CC}">
              <c16:uniqueId val="{00000000-FE5D-419E-889C-5C850D02BCCF}"/>
            </c:ext>
          </c:extLst>
        </c:ser>
        <c:ser>
          <c:idx val="1"/>
          <c:order val="1"/>
          <c:tx>
            <c:strRef>
              <c:f>Sheet1!$C$590</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Sheet1!$A$591:$A$592</c:f>
              <c:strCache>
                <c:ptCount val="2"/>
                <c:pt idx="0">
                  <c:v>LTE</c:v>
                </c:pt>
                <c:pt idx="1">
                  <c:v>LTE CA</c:v>
                </c:pt>
              </c:strCache>
            </c:strRef>
          </c:cat>
          <c:val>
            <c:numRef>
              <c:f>Sheet1!$C$591:$C$592</c:f>
              <c:numCache>
                <c:formatCode>0.00%</c:formatCode>
                <c:ptCount val="2"/>
                <c:pt idx="0">
                  <c:v>0.47110000000000002</c:v>
                </c:pt>
                <c:pt idx="1">
                  <c:v>0.52890000000000004</c:v>
                </c:pt>
              </c:numCache>
            </c:numRef>
          </c:val>
          <c:extLst>
            <c:ext xmlns:c16="http://schemas.microsoft.com/office/drawing/2014/chart" uri="{C3380CC4-5D6E-409C-BE32-E72D297353CC}">
              <c16:uniqueId val="{00000001-FE5D-419E-889C-5C850D02BCCF}"/>
            </c:ext>
          </c:extLst>
        </c:ser>
        <c:ser>
          <c:idx val="2"/>
          <c:order val="2"/>
          <c:tx>
            <c:strRef>
              <c:f>Sheet1!$D$590</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Sheet1!$A$591:$A$592</c:f>
              <c:strCache>
                <c:ptCount val="2"/>
                <c:pt idx="0">
                  <c:v>LTE</c:v>
                </c:pt>
                <c:pt idx="1">
                  <c:v>LTE CA</c:v>
                </c:pt>
              </c:strCache>
            </c:strRef>
          </c:cat>
          <c:val>
            <c:numRef>
              <c:f>Sheet1!$D$591:$D$592</c:f>
              <c:numCache>
                <c:formatCode>0.00%</c:formatCode>
                <c:ptCount val="2"/>
                <c:pt idx="0">
                  <c:v>0.49249999999999999</c:v>
                </c:pt>
                <c:pt idx="1">
                  <c:v>0.50749999999999995</c:v>
                </c:pt>
              </c:numCache>
            </c:numRef>
          </c:val>
          <c:extLst>
            <c:ext xmlns:c16="http://schemas.microsoft.com/office/drawing/2014/chart" uri="{C3380CC4-5D6E-409C-BE32-E72D297353CC}">
              <c16:uniqueId val="{00000002-FE5D-419E-889C-5C850D02BCCF}"/>
            </c:ext>
          </c:extLst>
        </c:ser>
        <c:dLbls>
          <c:dLblPos val="outEnd"/>
          <c:showLegendKey val="0"/>
          <c:showVal val="1"/>
          <c:showCatName val="0"/>
          <c:showSerName val="0"/>
          <c:showPercent val="0"/>
          <c:showBubbleSize val="0"/>
        </c:dLbls>
        <c:gapWidth val="219"/>
        <c:overlap val="-27"/>
        <c:axId val="986534575"/>
        <c:axId val="753523247"/>
      </c:barChart>
      <c:catAx>
        <c:axId val="9865345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3523247"/>
        <c:crosses val="autoZero"/>
        <c:auto val="1"/>
        <c:lblAlgn val="ctr"/>
        <c:lblOffset val="100"/>
        <c:noMultiLvlLbl val="0"/>
      </c:catAx>
      <c:valAx>
        <c:axId val="753523247"/>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865345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rgbClr val="FFFFFF">
          <a:lumMod val="65000"/>
        </a:srgbClr>
      </a:solidFill>
      <a:round/>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4G RSRP Distribution (%)</a:t>
            </a:r>
          </a:p>
        </c:rich>
      </c:tx>
      <c:layout>
        <c:manualLayout>
          <c:xMode val="edge"/>
          <c:yMode val="edge"/>
          <c:x val="0.3653220940743403"/>
          <c:y val="5.1584447292925599E-2"/>
          <c:w val="0.5281212329864502"/>
          <c:h val="0.1852854341268539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7498151909683349E-2"/>
          <c:y val="0.17954011940595618"/>
          <c:w val="0.901385046637452"/>
          <c:h val="0.63360087383611008"/>
        </c:manualLayout>
      </c:layout>
      <c:barChart>
        <c:barDir val="col"/>
        <c:grouping val="clustered"/>
        <c:varyColors val="0"/>
        <c:ser>
          <c:idx val="0"/>
          <c:order val="0"/>
          <c:tx>
            <c:strRef>
              <c:f>Sheet1!$A$45</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Outdoor &gt; -95</c:v>
                </c:pt>
              </c:strCache>
            </c:strRef>
          </c:cat>
          <c:val>
            <c:numRef>
              <c:f>Sheet1!$B$45:$D$45</c:f>
              <c:numCache>
                <c:formatCode>0.00%</c:formatCode>
                <c:ptCount val="3"/>
                <c:pt idx="0">
                  <c:v>0.58040000000000003</c:v>
                </c:pt>
                <c:pt idx="1">
                  <c:v>0.90749999999999997</c:v>
                </c:pt>
                <c:pt idx="2">
                  <c:v>0.97319999999999995</c:v>
                </c:pt>
              </c:numCache>
            </c:numRef>
          </c:val>
          <c:extLst>
            <c:ext xmlns:c16="http://schemas.microsoft.com/office/drawing/2014/chart" uri="{C3380CC4-5D6E-409C-BE32-E72D297353CC}">
              <c16:uniqueId val="{00000000-376D-43B5-BFA2-90063672B0EF}"/>
            </c:ext>
          </c:extLst>
        </c:ser>
        <c:ser>
          <c:idx val="2"/>
          <c:order val="1"/>
          <c:tx>
            <c:strRef>
              <c:f>Sheet1!$A$46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Outdoor &gt; -95</c:v>
                </c:pt>
              </c:strCache>
            </c:strRef>
          </c:cat>
          <c:val>
            <c:numRef>
              <c:f>Sheet1!$B$46:$D$46</c:f>
              <c:numCache>
                <c:formatCode>0.00%</c:formatCode>
                <c:ptCount val="3"/>
                <c:pt idx="0">
                  <c:v>0.59689999999999999</c:v>
                </c:pt>
                <c:pt idx="1">
                  <c:v>0.91910000000000003</c:v>
                </c:pt>
                <c:pt idx="2">
                  <c:v>0.99360000000000004</c:v>
                </c:pt>
              </c:numCache>
            </c:numRef>
          </c:val>
          <c:extLst>
            <c:ext xmlns:c16="http://schemas.microsoft.com/office/drawing/2014/chart" uri="{C3380CC4-5D6E-409C-BE32-E72D297353CC}">
              <c16:uniqueId val="{00000001-376D-43B5-BFA2-90063672B0EF}"/>
            </c:ext>
          </c:extLst>
        </c:ser>
        <c:ser>
          <c:idx val="1"/>
          <c:order val="2"/>
          <c:tx>
            <c:strRef>
              <c:f>Sheet1!$A$47</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Sheet1!$B$44:$D$44</c:f>
              <c:strCache>
                <c:ptCount val="3"/>
                <c:pt idx="0">
                  <c:v>Indoor &gt; -78</c:v>
                </c:pt>
                <c:pt idx="1">
                  <c:v>Incar &gt; -90</c:v>
                </c:pt>
                <c:pt idx="2">
                  <c:v>Outdoor &gt; -95</c:v>
                </c:pt>
              </c:strCache>
            </c:strRef>
          </c:cat>
          <c:val>
            <c:numRef>
              <c:f>Sheet1!$B$47:$D$47</c:f>
              <c:numCache>
                <c:formatCode>0.00%</c:formatCode>
                <c:ptCount val="3"/>
                <c:pt idx="0">
                  <c:v>0.64800000000000002</c:v>
                </c:pt>
                <c:pt idx="1">
                  <c:v>0.78559999999999997</c:v>
                </c:pt>
                <c:pt idx="2">
                  <c:v>0.93379999999999996</c:v>
                </c:pt>
              </c:numCache>
            </c:numRef>
          </c:val>
          <c:extLst>
            <c:ext xmlns:c16="http://schemas.microsoft.com/office/drawing/2014/chart" uri="{C3380CC4-5D6E-409C-BE32-E72D297353CC}">
              <c16:uniqueId val="{00000002-376D-43B5-BFA2-90063672B0EF}"/>
            </c:ext>
          </c:extLst>
        </c:ser>
        <c:dLbls>
          <c:dLblPos val="outEnd"/>
          <c:showLegendKey val="0"/>
          <c:showVal val="1"/>
          <c:showCatName val="0"/>
          <c:showSerName val="0"/>
          <c:showPercent val="0"/>
          <c:showBubbleSize val="0"/>
        </c:dLbls>
        <c:gapWidth val="219"/>
        <c:overlap val="-27"/>
        <c:axId val="284408832"/>
        <c:axId val="286049024"/>
      </c:barChart>
      <c:catAx>
        <c:axId val="28440883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6049024"/>
        <c:crosses val="autoZero"/>
        <c:auto val="1"/>
        <c:lblAlgn val="ctr"/>
        <c:lblOffset val="100"/>
        <c:tickLblSkip val="1"/>
        <c:noMultiLvlLbl val="1"/>
      </c:catAx>
      <c:valAx>
        <c:axId val="286049024"/>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4408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bg1">
          <a:lumMod val="65000"/>
        </a:schemeClr>
      </a:solidFill>
      <a:round/>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4G SINR Comparison </a:t>
            </a:r>
            <a:endParaRPr lang="zh-CN"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Sheet1!$A$128</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Sheet1!$B$127:$F$127</c:f>
              <c:strCache>
                <c:ptCount val="5"/>
                <c:pt idx="0">
                  <c:v>(Min,-4)</c:v>
                </c:pt>
                <c:pt idx="1">
                  <c:v>(-4,0)</c:v>
                </c:pt>
                <c:pt idx="2">
                  <c:v>(0,7)</c:v>
                </c:pt>
                <c:pt idx="3">
                  <c:v>(7,15 &lt;)</c:v>
                </c:pt>
                <c:pt idx="4">
                  <c:v>ACCEPTABLE SINR</c:v>
                </c:pt>
              </c:strCache>
            </c:strRef>
          </c:cat>
          <c:val>
            <c:numRef>
              <c:f>Sheet1!$B$128:$F$128</c:f>
              <c:numCache>
                <c:formatCode>0.00%</c:formatCode>
                <c:ptCount val="5"/>
                <c:pt idx="0">
                  <c:v>7.3000000000000001E-3</c:v>
                </c:pt>
                <c:pt idx="1">
                  <c:v>3.6200000000000003E-2</c:v>
                </c:pt>
                <c:pt idx="2">
                  <c:v>0.24199999999999999</c:v>
                </c:pt>
                <c:pt idx="3">
                  <c:v>0.71450000000000002</c:v>
                </c:pt>
                <c:pt idx="4">
                  <c:v>0.95650000000000002</c:v>
                </c:pt>
              </c:numCache>
            </c:numRef>
          </c:val>
          <c:extLst>
            <c:ext xmlns:c16="http://schemas.microsoft.com/office/drawing/2014/chart" uri="{C3380CC4-5D6E-409C-BE32-E72D297353CC}">
              <c16:uniqueId val="{00000000-606D-4108-8F3B-322AFD4ED56E}"/>
            </c:ext>
          </c:extLst>
        </c:ser>
        <c:ser>
          <c:idx val="2"/>
          <c:order val="1"/>
          <c:tx>
            <c:strRef>
              <c:f>Sheet1!$A$129</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Sheet1!$B$127:$F$127</c:f>
              <c:strCache>
                <c:ptCount val="5"/>
                <c:pt idx="0">
                  <c:v>(Min,-4)</c:v>
                </c:pt>
                <c:pt idx="1">
                  <c:v>(-4,0)</c:v>
                </c:pt>
                <c:pt idx="2">
                  <c:v>(0,7)</c:v>
                </c:pt>
                <c:pt idx="3">
                  <c:v>(7,15 &lt;)</c:v>
                </c:pt>
                <c:pt idx="4">
                  <c:v>ACCEPTABLE SINR</c:v>
                </c:pt>
              </c:strCache>
            </c:strRef>
          </c:cat>
          <c:val>
            <c:numRef>
              <c:f>Sheet1!$B$129:$F$129</c:f>
              <c:numCache>
                <c:formatCode>0.00%</c:formatCode>
                <c:ptCount val="5"/>
                <c:pt idx="0">
                  <c:v>9.9000000000000008E-3</c:v>
                </c:pt>
                <c:pt idx="1">
                  <c:v>5.1200000000000002E-2</c:v>
                </c:pt>
                <c:pt idx="2">
                  <c:v>0.37490000000000001</c:v>
                </c:pt>
                <c:pt idx="3">
                  <c:v>0.56399999999999995</c:v>
                </c:pt>
                <c:pt idx="4">
                  <c:v>0.93889999999999996</c:v>
                </c:pt>
              </c:numCache>
            </c:numRef>
          </c:val>
          <c:extLst>
            <c:ext xmlns:c16="http://schemas.microsoft.com/office/drawing/2014/chart" uri="{C3380CC4-5D6E-409C-BE32-E72D297353CC}">
              <c16:uniqueId val="{00000001-606D-4108-8F3B-322AFD4ED56E}"/>
            </c:ext>
          </c:extLst>
        </c:ser>
        <c:ser>
          <c:idx val="1"/>
          <c:order val="2"/>
          <c:tx>
            <c:strRef>
              <c:f>Sheet1!$A$130</c:f>
              <c:strCache>
                <c:ptCount val="1"/>
                <c:pt idx="0">
                  <c:v>CELTISS</c:v>
                </c:pt>
              </c:strCache>
            </c:strRef>
          </c:tx>
          <c:spPr>
            <a:solidFill>
              <a:srgbClr val="0070C0"/>
            </a:solidFill>
            <a:ln>
              <a:noFill/>
            </a:ln>
            <a:effectLst/>
          </c:spPr>
          <c:invertIfNegative val="0"/>
          <c:dLbls>
            <c:dLbl>
              <c:idx val="0"/>
              <c:layout>
                <c:manualLayout>
                  <c:x val="2.6811111111111112E-2"/>
                  <c:y val="-1.5573981098957592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06D-4108-8F3B-322AFD4ED56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Sheet1!$B$127:$F$127</c:f>
              <c:strCache>
                <c:ptCount val="5"/>
                <c:pt idx="0">
                  <c:v>(Min,-4)</c:v>
                </c:pt>
                <c:pt idx="1">
                  <c:v>(-4,0)</c:v>
                </c:pt>
                <c:pt idx="2">
                  <c:v>(0,7)</c:v>
                </c:pt>
                <c:pt idx="3">
                  <c:v>(7,15 &lt;)</c:v>
                </c:pt>
                <c:pt idx="4">
                  <c:v>ACCEPTABLE SINR</c:v>
                </c:pt>
              </c:strCache>
            </c:strRef>
          </c:cat>
          <c:val>
            <c:numRef>
              <c:f>Sheet1!$B$130:$F$130</c:f>
              <c:numCache>
                <c:formatCode>0.00%</c:formatCode>
                <c:ptCount val="5"/>
                <c:pt idx="0">
                  <c:v>1.6799999999999999E-2</c:v>
                </c:pt>
                <c:pt idx="1">
                  <c:v>3.1600000000000003E-2</c:v>
                </c:pt>
                <c:pt idx="2">
                  <c:v>0.1012</c:v>
                </c:pt>
                <c:pt idx="3">
                  <c:v>0.85040000000000004</c:v>
                </c:pt>
                <c:pt idx="4">
                  <c:v>0.9516</c:v>
                </c:pt>
              </c:numCache>
            </c:numRef>
          </c:val>
          <c:extLst>
            <c:ext xmlns:c16="http://schemas.microsoft.com/office/drawing/2014/chart" uri="{C3380CC4-5D6E-409C-BE32-E72D297353CC}">
              <c16:uniqueId val="{00000003-606D-4108-8F3B-322AFD4ED56E}"/>
            </c:ext>
          </c:extLst>
        </c:ser>
        <c:dLbls>
          <c:dLblPos val="outEnd"/>
          <c:showLegendKey val="0"/>
          <c:showVal val="1"/>
          <c:showCatName val="0"/>
          <c:showSerName val="0"/>
          <c:showPercent val="0"/>
          <c:showBubbleSize val="0"/>
        </c:dLbls>
        <c:gapWidth val="219"/>
        <c:overlap val="-27"/>
        <c:axId val="217392256"/>
        <c:axId val="217393792"/>
      </c:barChart>
      <c:catAx>
        <c:axId val="217392256"/>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7393792"/>
        <c:crosses val="autoZero"/>
        <c:auto val="1"/>
        <c:lblAlgn val="ctr"/>
        <c:lblOffset val="100"/>
        <c:noMultiLvlLbl val="0"/>
      </c:catAx>
      <c:valAx>
        <c:axId val="21739379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73922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bg1">
          <a:lumMod val="6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Call Blocked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Sheet1!$B$146</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Sheet1!$A$147</c:f>
              <c:strCache>
                <c:ptCount val="1"/>
                <c:pt idx="0">
                  <c:v>CBR (%)</c:v>
                </c:pt>
              </c:strCache>
            </c:strRef>
          </c:cat>
          <c:val>
            <c:numRef>
              <c:f>Sheet1!$B$147</c:f>
              <c:numCache>
                <c:formatCode>0.00%</c:formatCode>
                <c:ptCount val="1"/>
                <c:pt idx="0">
                  <c:v>5.7999999999999996E-3</c:v>
                </c:pt>
              </c:numCache>
            </c:numRef>
          </c:val>
          <c:extLst>
            <c:ext xmlns:c16="http://schemas.microsoft.com/office/drawing/2014/chart" uri="{C3380CC4-5D6E-409C-BE32-E72D297353CC}">
              <c16:uniqueId val="{00000000-3D45-4AEE-8F07-8A7530A55509}"/>
            </c:ext>
          </c:extLst>
        </c:ser>
        <c:ser>
          <c:idx val="1"/>
          <c:order val="1"/>
          <c:tx>
            <c:strRef>
              <c:f>Sheet1!$C$146</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Sheet1!$A$147</c:f>
              <c:strCache>
                <c:ptCount val="1"/>
                <c:pt idx="0">
                  <c:v>CBR (%)</c:v>
                </c:pt>
              </c:strCache>
            </c:strRef>
          </c:cat>
          <c:val>
            <c:numRef>
              <c:f>Sheet1!$C$147</c:f>
              <c:numCache>
                <c:formatCode>0.00%</c:formatCode>
                <c:ptCount val="1"/>
                <c:pt idx="0">
                  <c:v>8.6E-3</c:v>
                </c:pt>
              </c:numCache>
            </c:numRef>
          </c:val>
          <c:extLst>
            <c:ext xmlns:c16="http://schemas.microsoft.com/office/drawing/2014/chart" uri="{C3380CC4-5D6E-409C-BE32-E72D297353CC}">
              <c16:uniqueId val="{00000001-3D45-4AEE-8F07-8A7530A55509}"/>
            </c:ext>
          </c:extLst>
        </c:ser>
        <c:ser>
          <c:idx val="2"/>
          <c:order val="2"/>
          <c:tx>
            <c:strRef>
              <c:f>Sheet1!$D$146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Sheet1!$A$147</c:f>
              <c:strCache>
                <c:ptCount val="1"/>
                <c:pt idx="0">
                  <c:v>CBR (%)</c:v>
                </c:pt>
              </c:strCache>
            </c:strRef>
          </c:cat>
          <c:val>
            <c:numRef>
              <c:f>Sheet1!$D$147</c:f>
              <c:numCache>
                <c:formatCode>0.00%</c:formatCode>
                <c:ptCount val="1"/>
                <c:pt idx="0">
                  <c:v>8.3999999999999995E-3</c:v>
                </c:pt>
              </c:numCache>
            </c:numRef>
          </c:val>
          <c:extLst>
            <c:ext xmlns:c16="http://schemas.microsoft.com/office/drawing/2014/chart" uri="{C3380CC4-5D6E-409C-BE32-E72D297353CC}">
              <c16:uniqueId val="{00000002-3D45-4AEE-8F07-8A7530A55509}"/>
            </c:ext>
          </c:extLst>
        </c:ser>
        <c:dLbls>
          <c:dLblPos val="outEnd"/>
          <c:showLegendKey val="0"/>
          <c:showVal val="1"/>
          <c:showCatName val="0"/>
          <c:showSerName val="0"/>
          <c:showPercent val="0"/>
          <c:showBubbleSize val="0"/>
        </c:dLbls>
        <c:gapWidth val="219"/>
        <c:overlap val="-27"/>
        <c:axId val="322050304"/>
        <c:axId val="322068480"/>
      </c:barChart>
      <c:catAx>
        <c:axId val="32205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2068480"/>
        <c:crosses val="autoZero"/>
        <c:auto val="1"/>
        <c:lblAlgn val="ctr"/>
        <c:lblOffset val="100"/>
        <c:noMultiLvlLbl val="0"/>
      </c:catAx>
      <c:valAx>
        <c:axId val="322068480"/>
        <c:scaling>
          <c:orientation val="minMax"/>
          <c:max val="0.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205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fr-FR" sz="1800" dirty="0"/>
              <a:t>Call Blocked Rate per </a:t>
            </a:r>
            <a:r>
              <a:rPr lang="fr-FR" sz="1800" dirty="0" err="1"/>
              <a:t>Technology</a:t>
            </a:r>
            <a:r>
              <a:rPr lang="fr-FR" sz="1800" dirty="0"/>
              <a:t> (%)</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Sheet1!$B$168:$B$169</c:f>
              <c:strCache>
                <c:ptCount val="2"/>
                <c:pt idx="0">
                  <c:v>MTN</c:v>
                </c:pt>
                <c:pt idx="1">
                  <c:v>2G</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Sheet1!$B$170</c:f>
              <c:numCache>
                <c:formatCode>0.00%</c:formatCode>
                <c:ptCount val="1"/>
                <c:pt idx="0">
                  <c:v>0</c:v>
                </c:pt>
              </c:numCache>
            </c:numRef>
          </c:val>
          <c:extLst>
            <c:ext xmlns:c16="http://schemas.microsoft.com/office/drawing/2014/chart" uri="{C3380CC4-5D6E-409C-BE32-E72D297353CC}">
              <c16:uniqueId val="{00000000-84C9-4F8F-97DB-3624672AC6EF}"/>
            </c:ext>
          </c:extLst>
        </c:ser>
        <c:ser>
          <c:idx val="1"/>
          <c:order val="1"/>
          <c:tx>
            <c:strRef>
              <c:f>Sheet1!$C$168:$C$169</c:f>
              <c:strCache>
                <c:ptCount val="2"/>
                <c:pt idx="0">
                  <c:v>MTN</c:v>
                </c:pt>
                <c:pt idx="1">
                  <c:v>3G</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Sheet1!$C$170</c:f>
              <c:numCache>
                <c:formatCode>0.00%</c:formatCode>
                <c:ptCount val="1"/>
                <c:pt idx="0">
                  <c:v>6.0000000000000001E-3</c:v>
                </c:pt>
              </c:numCache>
            </c:numRef>
          </c:val>
          <c:extLst>
            <c:ext xmlns:c16="http://schemas.microsoft.com/office/drawing/2014/chart" uri="{C3380CC4-5D6E-409C-BE32-E72D297353CC}">
              <c16:uniqueId val="{00000001-84C9-4F8F-97DB-3624672AC6EF}"/>
            </c:ext>
          </c:extLst>
        </c:ser>
        <c:ser>
          <c:idx val="2"/>
          <c:order val="2"/>
          <c:tx>
            <c:strRef>
              <c:f>Sheet1!$D$168:$D$169</c:f>
              <c:strCache>
                <c:ptCount val="2"/>
                <c:pt idx="0">
                  <c:v>MOOV</c:v>
                </c:pt>
                <c:pt idx="1">
                  <c:v>2G</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Sheet1!$D$170</c:f>
              <c:numCache>
                <c:formatCode>0.00%</c:formatCode>
                <c:ptCount val="1"/>
                <c:pt idx="0">
                  <c:v>0</c:v>
                </c:pt>
              </c:numCache>
            </c:numRef>
          </c:val>
          <c:extLst>
            <c:ext xmlns:c16="http://schemas.microsoft.com/office/drawing/2014/chart" uri="{C3380CC4-5D6E-409C-BE32-E72D297353CC}">
              <c16:uniqueId val="{00000002-84C9-4F8F-97DB-3624672AC6EF}"/>
            </c:ext>
          </c:extLst>
        </c:ser>
        <c:ser>
          <c:idx val="3"/>
          <c:order val="3"/>
          <c:tx>
            <c:strRef>
              <c:f>Sheet1!$E$168:$E$169</c:f>
              <c:strCache>
                <c:ptCount val="2"/>
                <c:pt idx="0">
                  <c:v>MOOV</c:v>
                </c:pt>
                <c:pt idx="1">
                  <c:v>3G</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Sheet1!$E$170</c:f>
              <c:numCache>
                <c:formatCode>0.00%</c:formatCode>
                <c:ptCount val="1"/>
                <c:pt idx="0">
                  <c:v>1.8700000000000001E-2</c:v>
                </c:pt>
              </c:numCache>
            </c:numRef>
          </c:val>
          <c:extLst>
            <c:ext xmlns:c16="http://schemas.microsoft.com/office/drawing/2014/chart" uri="{C3380CC4-5D6E-409C-BE32-E72D297353CC}">
              <c16:uniqueId val="{00000003-84C9-4F8F-97DB-3624672AC6EF}"/>
            </c:ext>
          </c:extLst>
        </c:ser>
        <c:ser>
          <c:idx val="4"/>
          <c:order val="4"/>
          <c:tx>
            <c:strRef>
              <c:f>Sheet1!$F$168:$F$169</c:f>
              <c:strCache>
                <c:ptCount val="2"/>
                <c:pt idx="0">
                  <c:v>CELTISS</c:v>
                </c:pt>
                <c:pt idx="1">
                  <c:v>2G</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Sheet1!$F$170</c:f>
              <c:numCache>
                <c:formatCode>0.00%</c:formatCode>
                <c:ptCount val="1"/>
                <c:pt idx="0">
                  <c:v>1.2500000000000001E-2</c:v>
                </c:pt>
              </c:numCache>
            </c:numRef>
          </c:val>
          <c:extLst>
            <c:ext xmlns:c16="http://schemas.microsoft.com/office/drawing/2014/chart" uri="{C3380CC4-5D6E-409C-BE32-E72D297353CC}">
              <c16:uniqueId val="{00000004-84C9-4F8F-97DB-3624672AC6EF}"/>
            </c:ext>
          </c:extLst>
        </c:ser>
        <c:ser>
          <c:idx val="5"/>
          <c:order val="5"/>
          <c:tx>
            <c:strRef>
              <c:f>Sheet1!$G$168:$G$169</c:f>
              <c:strCache>
                <c:ptCount val="2"/>
                <c:pt idx="0">
                  <c:v>CELTISS</c:v>
                </c:pt>
                <c:pt idx="1">
                  <c:v>3G</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Sheet1!$A$170</c:f>
              <c:strCache>
                <c:ptCount val="1"/>
                <c:pt idx="0">
                  <c:v>CBR (%)</c:v>
                </c:pt>
              </c:strCache>
            </c:strRef>
          </c:cat>
          <c:val>
            <c:numRef>
              <c:f>Sheet1!$G$170</c:f>
              <c:numCache>
                <c:formatCode>0.00%</c:formatCode>
                <c:ptCount val="1"/>
                <c:pt idx="0">
                  <c:v>7.7999999999999996E-3</c:v>
                </c:pt>
              </c:numCache>
            </c:numRef>
          </c:val>
          <c:extLst>
            <c:ext xmlns:c16="http://schemas.microsoft.com/office/drawing/2014/chart" uri="{C3380CC4-5D6E-409C-BE32-E72D297353CC}">
              <c16:uniqueId val="{00000005-84C9-4F8F-97DB-3624672AC6EF}"/>
            </c:ext>
          </c:extLst>
        </c:ser>
        <c:dLbls>
          <c:dLblPos val="outEnd"/>
          <c:showLegendKey val="0"/>
          <c:showVal val="1"/>
          <c:showCatName val="0"/>
          <c:showSerName val="0"/>
          <c:showPercent val="0"/>
          <c:showBubbleSize val="0"/>
        </c:dLbls>
        <c:gapWidth val="219"/>
        <c:overlap val="-27"/>
        <c:axId val="322050304"/>
        <c:axId val="322068480"/>
      </c:barChart>
      <c:catAx>
        <c:axId val="32205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2068480"/>
        <c:crosses val="autoZero"/>
        <c:auto val="1"/>
        <c:lblAlgn val="ctr"/>
        <c:lblOffset val="100"/>
        <c:noMultiLvlLbl val="0"/>
      </c:catAx>
      <c:valAx>
        <c:axId val="322068480"/>
        <c:scaling>
          <c:orientation val="minMax"/>
          <c:max val="0.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205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fr-FR" b="1" dirty="0"/>
              <a:t>Average MOS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Sheet1!$B$84</c:f>
              <c:strCache>
                <c:ptCount val="1"/>
                <c:pt idx="0">
                  <c:v>MTN</c:v>
                </c:pt>
              </c:strCache>
            </c:strRef>
          </c:tx>
          <c:spPr>
            <a:solidFill>
              <a:srgbClr val="FFC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Sheet1!$B$85</c:f>
              <c:numCache>
                <c:formatCode>General</c:formatCode>
                <c:ptCount val="1"/>
                <c:pt idx="0">
                  <c:v>4.0199999999999996</c:v>
                </c:pt>
              </c:numCache>
            </c:numRef>
          </c:val>
          <c:extLst>
            <c:ext xmlns:c16="http://schemas.microsoft.com/office/drawing/2014/chart" uri="{C3380CC4-5D6E-409C-BE32-E72D297353CC}">
              <c16:uniqueId val="{00000000-53EE-4C1C-A291-2017629A61EE}"/>
            </c:ext>
          </c:extLst>
        </c:ser>
        <c:ser>
          <c:idx val="1"/>
          <c:order val="1"/>
          <c:tx>
            <c:strRef>
              <c:f>Sheet1!$C$84</c:f>
              <c:strCache>
                <c:ptCount val="1"/>
                <c:pt idx="0">
                  <c:v>MOOV</c:v>
                </c:pt>
              </c:strCache>
            </c:strRef>
          </c:tx>
          <c:spPr>
            <a:solidFill>
              <a:srgbClr val="92D05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Sheet1!$C$85</c:f>
              <c:numCache>
                <c:formatCode>General</c:formatCode>
                <c:ptCount val="1"/>
                <c:pt idx="0">
                  <c:v>4.21</c:v>
                </c:pt>
              </c:numCache>
            </c:numRef>
          </c:val>
          <c:extLst>
            <c:ext xmlns:c16="http://schemas.microsoft.com/office/drawing/2014/chart" uri="{C3380CC4-5D6E-409C-BE32-E72D297353CC}">
              <c16:uniqueId val="{00000001-53EE-4C1C-A291-2017629A61EE}"/>
            </c:ext>
          </c:extLst>
        </c:ser>
        <c:ser>
          <c:idx val="2"/>
          <c:order val="2"/>
          <c:tx>
            <c:strRef>
              <c:f>Sheet1!$D$84</c:f>
              <c:strCache>
                <c:ptCount val="1"/>
                <c:pt idx="0">
                  <c:v>CELTISS</c:v>
                </c:pt>
              </c:strCache>
            </c:strRef>
          </c:tx>
          <c:spPr>
            <a:solidFill>
              <a:srgbClr val="0070C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ellipse">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Sheet1!$A$85</c:f>
              <c:strCache>
                <c:ptCount val="1"/>
                <c:pt idx="0">
                  <c:v>Avrege MOS</c:v>
                </c:pt>
              </c:strCache>
            </c:strRef>
          </c:cat>
          <c:val>
            <c:numRef>
              <c:f>Sheet1!$D$85</c:f>
              <c:numCache>
                <c:formatCode>General</c:formatCode>
                <c:ptCount val="1"/>
                <c:pt idx="0">
                  <c:v>3.94</c:v>
                </c:pt>
              </c:numCache>
            </c:numRef>
          </c:val>
          <c:extLst>
            <c:ext xmlns:c16="http://schemas.microsoft.com/office/drawing/2014/chart" uri="{C3380CC4-5D6E-409C-BE32-E72D297353CC}">
              <c16:uniqueId val="{00000002-53EE-4C1C-A291-2017629A61EE}"/>
            </c:ext>
          </c:extLst>
        </c:ser>
        <c:dLbls>
          <c:dLblPos val="outEnd"/>
          <c:showLegendKey val="0"/>
          <c:showVal val="1"/>
          <c:showCatName val="0"/>
          <c:showSerName val="0"/>
          <c:showPercent val="0"/>
          <c:showBubbleSize val="0"/>
        </c:dLbls>
        <c:gapWidth val="219"/>
        <c:overlap val="-27"/>
        <c:axId val="980399711"/>
        <c:axId val="1072775535"/>
      </c:barChart>
      <c:catAx>
        <c:axId val="980399711"/>
        <c:scaling>
          <c:orientation val="minMax"/>
        </c:scaling>
        <c:delete val="1"/>
        <c:axPos val="b"/>
        <c:numFmt formatCode="General" sourceLinked="1"/>
        <c:majorTickMark val="none"/>
        <c:minorTickMark val="none"/>
        <c:tickLblPos val="nextTo"/>
        <c:crossAx val="1072775535"/>
        <c:crosses val="autoZero"/>
        <c:auto val="1"/>
        <c:lblAlgn val="ctr"/>
        <c:lblOffset val="100"/>
        <c:noMultiLvlLbl val="0"/>
      </c:catAx>
      <c:valAx>
        <c:axId val="1072775535"/>
        <c:scaling>
          <c:orientation val="minMax"/>
          <c:max val="5"/>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80399711"/>
        <c:crosses val="autoZero"/>
        <c:crossBetween val="between"/>
        <c:majorUnit val="0.5"/>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fr-FR" b="1" dirty="0"/>
              <a:t>Voice Quality Distribution (%)</a:t>
            </a:r>
          </a:p>
        </c:rich>
      </c:tx>
      <c:layout>
        <c:manualLayout>
          <c:xMode val="edge"/>
          <c:yMode val="edge"/>
          <c:x val="0.25289581422758561"/>
          <c:y val="3.7479882885430832E-2"/>
          <c:w val="0.7471042275428772"/>
          <c:h val="0.15181452035903931"/>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5909411963958627E-2"/>
          <c:y val="0.20998453032890915"/>
          <c:w val="0.89281024070082438"/>
          <c:h val="0.65969551709705432"/>
        </c:manualLayout>
      </c:layout>
      <c:barChart>
        <c:barDir val="col"/>
        <c:grouping val="clustered"/>
        <c:varyColors val="0"/>
        <c:ser>
          <c:idx val="0"/>
          <c:order val="0"/>
          <c:tx>
            <c:strRef>
              <c:f>Sheet1!$A$71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Excellent+Good</c:v>
                </c:pt>
              </c:strCache>
            </c:strRef>
          </c:cat>
          <c:val>
            <c:numRef>
              <c:f>Sheet1!$B$71:$F$71</c:f>
              <c:numCache>
                <c:formatCode>0.00%</c:formatCode>
                <c:ptCount val="5"/>
                <c:pt idx="0">
                  <c:v>0.77239999999999998</c:v>
                </c:pt>
                <c:pt idx="1">
                  <c:v>0.22520000000000001</c:v>
                </c:pt>
                <c:pt idx="2">
                  <c:v>2.3999999999999998E-3</c:v>
                </c:pt>
                <c:pt idx="3">
                  <c:v>0</c:v>
                </c:pt>
                <c:pt idx="4">
                  <c:v>0.99760000000000004</c:v>
                </c:pt>
              </c:numCache>
            </c:numRef>
          </c:val>
          <c:extLst>
            <c:ext xmlns:c16="http://schemas.microsoft.com/office/drawing/2014/chart" uri="{C3380CC4-5D6E-409C-BE32-E72D297353CC}">
              <c16:uniqueId val="{00000000-7D7A-469C-8CA9-C494B8055AA9}"/>
            </c:ext>
          </c:extLst>
        </c:ser>
        <c:ser>
          <c:idx val="2"/>
          <c:order val="1"/>
          <c:tx>
            <c:strRef>
              <c:f>Sheet1!$A$72</c:f>
              <c:strCache>
                <c:ptCount val="1"/>
                <c:pt idx="0">
                  <c:v>MOOV</c:v>
                </c:pt>
              </c:strCache>
            </c:strRef>
          </c:tx>
          <c:spPr>
            <a:solidFill>
              <a:srgbClr val="92D050"/>
            </a:solidFill>
            <a:ln>
              <a:noFill/>
            </a:ln>
            <a:effectLst/>
          </c:spPr>
          <c:invertIfNegative val="0"/>
          <c:dLbls>
            <c:dLbl>
              <c:idx val="4"/>
              <c:layout>
                <c:manualLayout>
                  <c:x val="4.7008733136850809E-3"/>
                  <c:y val="-5.81783399749787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D7A-469C-8CA9-C494B8055AA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Excellent+Good</c:v>
                </c:pt>
              </c:strCache>
            </c:strRef>
          </c:cat>
          <c:val>
            <c:numRef>
              <c:f>Sheet1!$B$72:$F$72</c:f>
              <c:numCache>
                <c:formatCode>0.00%</c:formatCode>
                <c:ptCount val="5"/>
                <c:pt idx="0">
                  <c:v>0.89180000000000004</c:v>
                </c:pt>
                <c:pt idx="1">
                  <c:v>9.1999999999999998E-2</c:v>
                </c:pt>
                <c:pt idx="2">
                  <c:v>6.7999999999999996E-3</c:v>
                </c:pt>
                <c:pt idx="3">
                  <c:v>9.4000000000000004E-3</c:v>
                </c:pt>
                <c:pt idx="4">
                  <c:v>0.98380000000000001</c:v>
                </c:pt>
              </c:numCache>
            </c:numRef>
          </c:val>
          <c:extLst>
            <c:ext xmlns:c16="http://schemas.microsoft.com/office/drawing/2014/chart" uri="{C3380CC4-5D6E-409C-BE32-E72D297353CC}">
              <c16:uniqueId val="{00000001-7D7A-469C-8CA9-C494B8055AA9}"/>
            </c:ext>
          </c:extLst>
        </c:ser>
        <c:ser>
          <c:idx val="1"/>
          <c:order val="2"/>
          <c:tx>
            <c:strRef>
              <c:f>Sheet1!$A$73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Sheet1!$B$70:$F$70</c:f>
              <c:strCache>
                <c:ptCount val="5"/>
                <c:pt idx="0">
                  <c:v>Excellent</c:v>
                </c:pt>
                <c:pt idx="1">
                  <c:v>Good</c:v>
                </c:pt>
                <c:pt idx="2">
                  <c:v>Poor</c:v>
                </c:pt>
                <c:pt idx="3">
                  <c:v>Bad</c:v>
                </c:pt>
                <c:pt idx="4">
                  <c:v>Excellent+Good</c:v>
                </c:pt>
              </c:strCache>
            </c:strRef>
          </c:cat>
          <c:val>
            <c:numRef>
              <c:f>Sheet1!$B$73:$F$73</c:f>
              <c:numCache>
                <c:formatCode>0.00%</c:formatCode>
                <c:ptCount val="5"/>
                <c:pt idx="0">
                  <c:v>0.59470000000000001</c:v>
                </c:pt>
                <c:pt idx="1">
                  <c:v>0.39589999999999997</c:v>
                </c:pt>
                <c:pt idx="2">
                  <c:v>6.7999999999999996E-3</c:v>
                </c:pt>
                <c:pt idx="3">
                  <c:v>2.5999999999999999E-3</c:v>
                </c:pt>
                <c:pt idx="4">
                  <c:v>0.99059999999999993</c:v>
                </c:pt>
              </c:numCache>
            </c:numRef>
          </c:val>
          <c:extLst>
            <c:ext xmlns:c16="http://schemas.microsoft.com/office/drawing/2014/chart" uri="{C3380CC4-5D6E-409C-BE32-E72D297353CC}">
              <c16:uniqueId val="{00000002-7D7A-469C-8CA9-C494B8055AA9}"/>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bg1">
          <a:lumMod val="65000"/>
        </a:schemeClr>
      </a:solid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Call Drop Rate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Sheet1!$A$234</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Sheet1!$B$233</c:f>
              <c:strCache>
                <c:ptCount val="1"/>
                <c:pt idx="0">
                  <c:v>CDR (%)</c:v>
                </c:pt>
              </c:strCache>
            </c:strRef>
          </c:cat>
          <c:val>
            <c:numRef>
              <c:f>Sheet1!$B$234</c:f>
              <c:numCache>
                <c:formatCode>0.00%</c:formatCode>
                <c:ptCount val="1"/>
                <c:pt idx="0">
                  <c:v>3.8E-3</c:v>
                </c:pt>
              </c:numCache>
            </c:numRef>
          </c:val>
          <c:extLst>
            <c:ext xmlns:c16="http://schemas.microsoft.com/office/drawing/2014/chart" uri="{C3380CC4-5D6E-409C-BE32-E72D297353CC}">
              <c16:uniqueId val="{00000000-9621-4516-8453-2D47F5E3351A}"/>
            </c:ext>
          </c:extLst>
        </c:ser>
        <c:ser>
          <c:idx val="1"/>
          <c:order val="1"/>
          <c:tx>
            <c:strRef>
              <c:f>Sheet1!$A$235</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Sheet1!$B$233</c:f>
              <c:strCache>
                <c:ptCount val="1"/>
                <c:pt idx="0">
                  <c:v>CDR (%)</c:v>
                </c:pt>
              </c:strCache>
            </c:strRef>
          </c:cat>
          <c:val>
            <c:numRef>
              <c:f>Sheet1!$B$235</c:f>
              <c:numCache>
                <c:formatCode>0.00%</c:formatCode>
                <c:ptCount val="1"/>
                <c:pt idx="0">
                  <c:v>5.4999999999999997E-3</c:v>
                </c:pt>
              </c:numCache>
            </c:numRef>
          </c:val>
          <c:extLst>
            <c:ext xmlns:c16="http://schemas.microsoft.com/office/drawing/2014/chart" uri="{C3380CC4-5D6E-409C-BE32-E72D297353CC}">
              <c16:uniqueId val="{00000001-9621-4516-8453-2D47F5E3351A}"/>
            </c:ext>
          </c:extLst>
        </c:ser>
        <c:ser>
          <c:idx val="2"/>
          <c:order val="2"/>
          <c:tx>
            <c:strRef>
              <c:f>Sheet1!$A$236</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Sheet1!$B$233</c:f>
              <c:strCache>
                <c:ptCount val="1"/>
                <c:pt idx="0">
                  <c:v>CDR (%)</c:v>
                </c:pt>
              </c:strCache>
            </c:strRef>
          </c:cat>
          <c:val>
            <c:numRef>
              <c:f>Sheet1!$B$236</c:f>
              <c:numCache>
                <c:formatCode>0.00%</c:formatCode>
                <c:ptCount val="1"/>
                <c:pt idx="0">
                  <c:v>7.7999999999999996E-3</c:v>
                </c:pt>
              </c:numCache>
            </c:numRef>
          </c:val>
          <c:extLst>
            <c:ext xmlns:c16="http://schemas.microsoft.com/office/drawing/2014/chart" uri="{C3380CC4-5D6E-409C-BE32-E72D297353CC}">
              <c16:uniqueId val="{00000002-9621-4516-8453-2D47F5E3351A}"/>
            </c:ext>
          </c:extLst>
        </c:ser>
        <c:dLbls>
          <c:dLblPos val="outEnd"/>
          <c:showLegendKey val="0"/>
          <c:showVal val="1"/>
          <c:showCatName val="0"/>
          <c:showSerName val="0"/>
          <c:showPercent val="0"/>
          <c:showBubbleSize val="0"/>
        </c:dLbls>
        <c:gapWidth val="219"/>
        <c:overlap val="-27"/>
        <c:axId val="287568256"/>
        <c:axId val="287569792"/>
      </c:barChart>
      <c:catAx>
        <c:axId val="287568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7569792"/>
        <c:crosses val="autoZero"/>
        <c:auto val="1"/>
        <c:lblAlgn val="ctr"/>
        <c:lblOffset val="100"/>
        <c:noMultiLvlLbl val="0"/>
      </c:catAx>
      <c:valAx>
        <c:axId val="287569792"/>
        <c:scaling>
          <c:orientation val="minMax"/>
          <c:max val="2.0000000000000004E-2"/>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7568256"/>
        <c:crosses val="autoZero"/>
        <c:crossBetween val="between"/>
        <c:majorUnit val="5.000000000000001E-3"/>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lumMod val="65000"/>
        </a:schemeClr>
      </a:solidFill>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System Technology usage(%)</a:t>
            </a:r>
          </a:p>
        </c:rich>
      </c:tx>
      <c:layout>
        <c:manualLayout>
          <c:xMode val="edge"/>
          <c:yMode val="edge"/>
          <c:x val="0.25289581422758561"/>
          <c:y val="3.7479882885430832E-2"/>
          <c:w val="0.7471042275428772"/>
          <c:h val="0.15181452035903931"/>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0688931942197973E-2"/>
          <c:y val="0.18117532978119746"/>
          <c:w val="0.89281024070082438"/>
          <c:h val="0.65969551709705432"/>
        </c:manualLayout>
      </c:layout>
      <c:barChart>
        <c:barDir val="col"/>
        <c:grouping val="clustered"/>
        <c:varyColors val="0"/>
        <c:ser>
          <c:idx val="0"/>
          <c:order val="0"/>
          <c:tx>
            <c:strRef>
              <c:f>Sheet1!$A$511</c:f>
              <c:strCache>
                <c:ptCount val="1"/>
                <c:pt idx="0">
                  <c:v>MTN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Sheet1!$B$510:$C$510</c:f>
              <c:strCache>
                <c:ptCount val="2"/>
                <c:pt idx="0">
                  <c:v>GSM</c:v>
                </c:pt>
                <c:pt idx="1">
                  <c:v>UMTS</c:v>
                </c:pt>
              </c:strCache>
            </c:strRef>
          </c:cat>
          <c:val>
            <c:numRef>
              <c:f>Sheet1!$B$511:$C$511</c:f>
              <c:numCache>
                <c:formatCode>0.00%</c:formatCode>
                <c:ptCount val="2"/>
                <c:pt idx="0">
                  <c:v>1.1999999999999999E-3</c:v>
                </c:pt>
                <c:pt idx="1">
                  <c:v>0.99880000000000002</c:v>
                </c:pt>
              </c:numCache>
            </c:numRef>
          </c:val>
          <c:extLst>
            <c:ext xmlns:c16="http://schemas.microsoft.com/office/drawing/2014/chart" uri="{C3380CC4-5D6E-409C-BE32-E72D297353CC}">
              <c16:uniqueId val="{00000000-28C1-4305-8F10-B873CB971B5D}"/>
            </c:ext>
          </c:extLst>
        </c:ser>
        <c:ser>
          <c:idx val="2"/>
          <c:order val="1"/>
          <c:tx>
            <c:strRef>
              <c:f>Sheet1!$A$512</c:f>
              <c:strCache>
                <c:ptCount val="1"/>
                <c:pt idx="0">
                  <c:v>MOOV</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Sheet1!$B$510:$C$510</c:f>
              <c:strCache>
                <c:ptCount val="2"/>
                <c:pt idx="0">
                  <c:v>GSM</c:v>
                </c:pt>
                <c:pt idx="1">
                  <c:v>UMTS</c:v>
                </c:pt>
              </c:strCache>
            </c:strRef>
          </c:cat>
          <c:val>
            <c:numRef>
              <c:f>Sheet1!$B$512:$C$512</c:f>
              <c:numCache>
                <c:formatCode>0.00%</c:formatCode>
                <c:ptCount val="2"/>
                <c:pt idx="0">
                  <c:v>5.9999999999999995E-4</c:v>
                </c:pt>
                <c:pt idx="1">
                  <c:v>0.99939999999999996</c:v>
                </c:pt>
              </c:numCache>
            </c:numRef>
          </c:val>
          <c:extLst>
            <c:ext xmlns:c16="http://schemas.microsoft.com/office/drawing/2014/chart" uri="{C3380CC4-5D6E-409C-BE32-E72D297353CC}">
              <c16:uniqueId val="{00000001-28C1-4305-8F10-B873CB971B5D}"/>
            </c:ext>
          </c:extLst>
        </c:ser>
        <c:ser>
          <c:idx val="1"/>
          <c:order val="2"/>
          <c:tx>
            <c:strRef>
              <c:f>Sheet1!$A$513</c:f>
              <c:strCache>
                <c:ptCount val="1"/>
                <c:pt idx="0">
                  <c:v>CELTISS</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Sheet1!$B$510:$C$510</c:f>
              <c:strCache>
                <c:ptCount val="2"/>
                <c:pt idx="0">
                  <c:v>GSM</c:v>
                </c:pt>
                <c:pt idx="1">
                  <c:v>UMTS</c:v>
                </c:pt>
              </c:strCache>
            </c:strRef>
          </c:cat>
          <c:val>
            <c:numRef>
              <c:f>Sheet1!$B$513:$C$513</c:f>
              <c:numCache>
                <c:formatCode>0.00%</c:formatCode>
                <c:ptCount val="2"/>
                <c:pt idx="0">
                  <c:v>2.7199999999999998E-2</c:v>
                </c:pt>
                <c:pt idx="1">
                  <c:v>0.9728</c:v>
                </c:pt>
              </c:numCache>
            </c:numRef>
          </c:val>
          <c:extLst>
            <c:ext xmlns:c16="http://schemas.microsoft.com/office/drawing/2014/chart" uri="{C3380CC4-5D6E-409C-BE32-E72D297353CC}">
              <c16:uniqueId val="{00000002-28C1-4305-8F10-B873CB971B5D}"/>
            </c:ext>
          </c:extLst>
        </c:ser>
        <c:dLbls>
          <c:dLblPos val="outEnd"/>
          <c:showLegendKey val="0"/>
          <c:showVal val="1"/>
          <c:showCatName val="0"/>
          <c:showSerName val="0"/>
          <c:showPercent val="0"/>
          <c:showBubbleSize val="0"/>
        </c:dLbls>
        <c:gapWidth val="219"/>
        <c:overlap val="-27"/>
        <c:axId val="451247104"/>
        <c:axId val="451252992"/>
      </c:barChart>
      <c:catAx>
        <c:axId val="45124710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1252992"/>
        <c:crosses val="autoZero"/>
        <c:auto val="1"/>
        <c:lblAlgn val="ctr"/>
        <c:lblOffset val="100"/>
        <c:tickLblSkip val="1"/>
        <c:noMultiLvlLbl val="1"/>
      </c:catAx>
      <c:valAx>
        <c:axId val="4512529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1247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bg1">
          <a:lumMod val="6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84871" cy="502676"/>
          </a:xfrm>
          <a:prstGeom prst="rect">
            <a:avLst/>
          </a:prstGeom>
          <a:noFill/>
          <a:ln>
            <a:noFill/>
          </a:ln>
        </p:spPr>
        <p:txBody>
          <a:bodyPr spcFirstLastPara="1" wrap="square" lIns="96600" tIns="48300" rIns="96600" bIns="48300" anchor="t"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01698" y="0"/>
            <a:ext cx="2984871" cy="502676"/>
          </a:xfrm>
          <a:prstGeom prst="rect">
            <a:avLst/>
          </a:prstGeom>
          <a:noFill/>
          <a:ln>
            <a:noFill/>
          </a:ln>
        </p:spPr>
        <p:txBody>
          <a:bodyPr spcFirstLastPara="1" wrap="square" lIns="96600" tIns="48300" rIns="96600" bIns="48300" anchor="t" anchorCtr="0">
            <a:noAutofit/>
          </a:bodyPr>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516039"/>
            <a:ext cx="2984871" cy="502674"/>
          </a:xfrm>
          <a:prstGeom prst="rect">
            <a:avLst/>
          </a:prstGeom>
          <a:noFill/>
          <a:ln>
            <a:noFill/>
          </a:ln>
        </p:spPr>
        <p:txBody>
          <a:bodyPr spcFirstLastPara="1" wrap="square" lIns="96600" tIns="48300" rIns="96600" bIns="48300" anchor="b"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marR="0" lvl="0" indent="0" algn="r" rtl="0">
              <a:spcBef>
                <a:spcPts val="0"/>
              </a:spcBef>
              <a:spcAft>
                <a:spcPts val="0"/>
              </a:spcAft>
              <a:buNone/>
            </a:pPr>
            <a:fld id="{00000000-1234-1234-1234-123412341234}" type="slidenum">
              <a:rPr lang="fr-FR"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p1: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7" name="Google Shape;1417;p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18" name="Google Shape;1418;p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a:t>
            </a:fld>
            <a:endParaRPr>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p10: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47" name="Google Shape;1647;p10: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p1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4" name="Google Shape;1654;p1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55" name="Google Shape;1655;p1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11</a:t>
            </a:fld>
            <a:endParaRPr>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2"/>
        <p:cNvGrpSpPr/>
        <p:nvPr/>
      </p:nvGrpSpPr>
      <p:grpSpPr>
        <a:xfrm>
          <a:off x="0" y="0"/>
          <a:ext cx="0" cy="0"/>
          <a:chOff x="0" y="0"/>
          <a:chExt cx="0" cy="0"/>
        </a:xfrm>
      </p:grpSpPr>
      <p:sp>
        <p:nvSpPr>
          <p:cNvPr id="1663" name="Google Shape;1663;p12: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64" name="Google Shape;1664;p12: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9"/>
        <p:cNvGrpSpPr/>
        <p:nvPr/>
      </p:nvGrpSpPr>
      <p:grpSpPr>
        <a:xfrm>
          <a:off x="0" y="0"/>
          <a:ext cx="0" cy="0"/>
          <a:chOff x="0" y="0"/>
          <a:chExt cx="0" cy="0"/>
        </a:xfrm>
      </p:grpSpPr>
      <p:sp>
        <p:nvSpPr>
          <p:cNvPr id="1670" name="Google Shape;1670;p13: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71" name="Google Shape;1671;p13: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p1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8" name="Google Shape;1678;p1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79" name="Google Shape;1679;p1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14</a:t>
            </a:fld>
            <a:endParaRPr>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0"/>
        <p:cNvGrpSpPr/>
        <p:nvPr/>
      </p:nvGrpSpPr>
      <p:grpSpPr>
        <a:xfrm>
          <a:off x="0" y="0"/>
          <a:ext cx="0" cy="0"/>
          <a:chOff x="0" y="0"/>
          <a:chExt cx="0" cy="0"/>
        </a:xfrm>
      </p:grpSpPr>
      <p:sp>
        <p:nvSpPr>
          <p:cNvPr id="1691" name="Google Shape;1691;p15: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92" name="Google Shape;1692;p15: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7"/>
        <p:cNvGrpSpPr/>
        <p:nvPr/>
      </p:nvGrpSpPr>
      <p:grpSpPr>
        <a:xfrm>
          <a:off x="0" y="0"/>
          <a:ext cx="0" cy="0"/>
          <a:chOff x="0" y="0"/>
          <a:chExt cx="0" cy="0"/>
        </a:xfrm>
      </p:grpSpPr>
      <p:sp>
        <p:nvSpPr>
          <p:cNvPr id="1698" name="Google Shape;1698;p1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9" name="Google Shape;1699;p1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00" name="Google Shape;1700;p1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16</a:t>
            </a:fld>
            <a:endParaRPr>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5"/>
        <p:cNvGrpSpPr/>
        <p:nvPr/>
      </p:nvGrpSpPr>
      <p:grpSpPr>
        <a:xfrm>
          <a:off x="0" y="0"/>
          <a:ext cx="0" cy="0"/>
          <a:chOff x="0" y="0"/>
          <a:chExt cx="0" cy="0"/>
        </a:xfrm>
      </p:grpSpPr>
      <p:sp>
        <p:nvSpPr>
          <p:cNvPr id="1716" name="Google Shape;1716;p1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7" name="Google Shape;1717;p1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18" name="Google Shape;1718;p1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17</a:t>
            </a:fld>
            <a:endParaRPr>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3"/>
        <p:cNvGrpSpPr/>
        <p:nvPr/>
      </p:nvGrpSpPr>
      <p:grpSpPr>
        <a:xfrm>
          <a:off x="0" y="0"/>
          <a:ext cx="0" cy="0"/>
          <a:chOff x="0" y="0"/>
          <a:chExt cx="0" cy="0"/>
        </a:xfrm>
      </p:grpSpPr>
      <p:sp>
        <p:nvSpPr>
          <p:cNvPr id="1734" name="Google Shape;1734;p1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5" name="Google Shape;1735;p1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dirty="0"/>
          </a:p>
        </p:txBody>
      </p:sp>
      <p:sp>
        <p:nvSpPr>
          <p:cNvPr id="1736" name="Google Shape;1736;p1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18</a:t>
            </a:fld>
            <a:endParaRPr>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p1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3" name="Google Shape;1753;p1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54" name="Google Shape;1754;p1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19</a:t>
            </a:fld>
            <a:endParaRPr>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4"/>
        <p:cNvGrpSpPr/>
        <p:nvPr/>
      </p:nvGrpSpPr>
      <p:grpSpPr>
        <a:xfrm>
          <a:off x="0" y="0"/>
          <a:ext cx="0" cy="0"/>
          <a:chOff x="0" y="0"/>
          <a:chExt cx="0" cy="0"/>
        </a:xfrm>
      </p:grpSpPr>
      <p:sp>
        <p:nvSpPr>
          <p:cNvPr id="1425" name="Google Shape;1425;p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6" name="Google Shape;1426;p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27" name="Google Shape;1427;p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a:t>
            </a:fld>
            <a:endParaRPr>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9"/>
        <p:cNvGrpSpPr/>
        <p:nvPr/>
      </p:nvGrpSpPr>
      <p:grpSpPr>
        <a:xfrm>
          <a:off x="0" y="0"/>
          <a:ext cx="0" cy="0"/>
          <a:chOff x="0" y="0"/>
          <a:chExt cx="0" cy="0"/>
        </a:xfrm>
      </p:grpSpPr>
      <p:sp>
        <p:nvSpPr>
          <p:cNvPr id="1770" name="Google Shape;1770;p2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1" name="Google Shape;1771;p2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72" name="Google Shape;1772;p2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20</a:t>
            </a:fld>
            <a:endParaRPr>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p21: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89" name="Google Shape;1789;p21: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4"/>
        <p:cNvGrpSpPr/>
        <p:nvPr/>
      </p:nvGrpSpPr>
      <p:grpSpPr>
        <a:xfrm>
          <a:off x="0" y="0"/>
          <a:ext cx="0" cy="0"/>
          <a:chOff x="0" y="0"/>
          <a:chExt cx="0" cy="0"/>
        </a:xfrm>
      </p:grpSpPr>
      <p:sp>
        <p:nvSpPr>
          <p:cNvPr id="1795" name="Google Shape;1795;p2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6" name="Google Shape;1796;p2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797" name="Google Shape;1797;p2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22</a:t>
            </a:fld>
            <a:endParaRPr>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3"/>
        <p:cNvGrpSpPr/>
        <p:nvPr/>
      </p:nvGrpSpPr>
      <p:grpSpPr>
        <a:xfrm>
          <a:off x="0" y="0"/>
          <a:ext cx="0" cy="0"/>
          <a:chOff x="0" y="0"/>
          <a:chExt cx="0" cy="0"/>
        </a:xfrm>
      </p:grpSpPr>
      <p:sp>
        <p:nvSpPr>
          <p:cNvPr id="1804" name="Google Shape;1804;p2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5" name="Google Shape;1805;p2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06" name="Google Shape;1806;p2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23</a:t>
            </a:fld>
            <a:endParaRPr>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2"/>
        <p:cNvGrpSpPr/>
        <p:nvPr/>
      </p:nvGrpSpPr>
      <p:grpSpPr>
        <a:xfrm>
          <a:off x="0" y="0"/>
          <a:ext cx="0" cy="0"/>
          <a:chOff x="0" y="0"/>
          <a:chExt cx="0" cy="0"/>
        </a:xfrm>
      </p:grpSpPr>
      <p:sp>
        <p:nvSpPr>
          <p:cNvPr id="1813" name="Google Shape;1813;p2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4" name="Google Shape;1814;p2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15" name="Google Shape;1815;p2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24</a:t>
            </a:fld>
            <a:endParaRPr>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1"/>
        <p:cNvGrpSpPr/>
        <p:nvPr/>
      </p:nvGrpSpPr>
      <p:grpSpPr>
        <a:xfrm>
          <a:off x="0" y="0"/>
          <a:ext cx="0" cy="0"/>
          <a:chOff x="0" y="0"/>
          <a:chExt cx="0" cy="0"/>
        </a:xfrm>
      </p:grpSpPr>
      <p:sp>
        <p:nvSpPr>
          <p:cNvPr id="1822" name="Google Shape;1822;p2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3" name="Google Shape;1823;p2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24" name="Google Shape;1824;p2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25</a:t>
            </a:fld>
            <a:endParaRPr>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p26: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32" name="Google Shape;1832;p26: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7"/>
        <p:cNvGrpSpPr/>
        <p:nvPr/>
      </p:nvGrpSpPr>
      <p:grpSpPr>
        <a:xfrm>
          <a:off x="0" y="0"/>
          <a:ext cx="0" cy="0"/>
          <a:chOff x="0" y="0"/>
          <a:chExt cx="0" cy="0"/>
        </a:xfrm>
      </p:grpSpPr>
      <p:sp>
        <p:nvSpPr>
          <p:cNvPr id="1838" name="Google Shape;1838;p2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9" name="Google Shape;1839;p2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40" name="Google Shape;1840;p2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27</a:t>
            </a:fld>
            <a:endParaRPr>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7"/>
        <p:cNvGrpSpPr/>
        <p:nvPr/>
      </p:nvGrpSpPr>
      <p:grpSpPr>
        <a:xfrm>
          <a:off x="0" y="0"/>
          <a:ext cx="0" cy="0"/>
          <a:chOff x="0" y="0"/>
          <a:chExt cx="0" cy="0"/>
        </a:xfrm>
      </p:grpSpPr>
      <p:sp>
        <p:nvSpPr>
          <p:cNvPr id="1848" name="Google Shape;1848;p2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9" name="Google Shape;1849;p2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50" name="Google Shape;1850;p2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28</a:t>
            </a:fld>
            <a:endParaRPr>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4"/>
        <p:cNvGrpSpPr/>
        <p:nvPr/>
      </p:nvGrpSpPr>
      <p:grpSpPr>
        <a:xfrm>
          <a:off x="0" y="0"/>
          <a:ext cx="0" cy="0"/>
          <a:chOff x="0" y="0"/>
          <a:chExt cx="0" cy="0"/>
        </a:xfrm>
      </p:grpSpPr>
      <p:sp>
        <p:nvSpPr>
          <p:cNvPr id="1865" name="Google Shape;1865;p2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6" name="Google Shape;1866;p2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67" name="Google Shape;1867;p2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29</a:t>
            </a:fld>
            <a:endParaRPr>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p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5" name="Google Shape;1435;p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36" name="Google Shape;1436;p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a:t>
            </a:fld>
            <a:endParaRPr>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4"/>
        <p:cNvGrpSpPr/>
        <p:nvPr/>
      </p:nvGrpSpPr>
      <p:grpSpPr>
        <a:xfrm>
          <a:off x="0" y="0"/>
          <a:ext cx="0" cy="0"/>
          <a:chOff x="0" y="0"/>
          <a:chExt cx="0" cy="0"/>
        </a:xfrm>
      </p:grpSpPr>
      <p:sp>
        <p:nvSpPr>
          <p:cNvPr id="1875" name="Google Shape;1875;p3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6" name="Google Shape;1876;p3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77" name="Google Shape;1877;p3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30</a:t>
            </a:fld>
            <a:endParaRPr>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1"/>
        <p:cNvGrpSpPr/>
        <p:nvPr/>
      </p:nvGrpSpPr>
      <p:grpSpPr>
        <a:xfrm>
          <a:off x="0" y="0"/>
          <a:ext cx="0" cy="0"/>
          <a:chOff x="0" y="0"/>
          <a:chExt cx="0" cy="0"/>
        </a:xfrm>
      </p:grpSpPr>
      <p:sp>
        <p:nvSpPr>
          <p:cNvPr id="1892" name="Google Shape;1892;p3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3" name="Google Shape;1893;p3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894" name="Google Shape;1894;p3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31</a:t>
            </a:fld>
            <a:endParaRPr>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p3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3" name="Google Shape;1903;p3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04" name="Google Shape;1904;p3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32</a:t>
            </a:fld>
            <a:endParaRPr>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p33: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20" name="Google Shape;1920;p33: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5"/>
        <p:cNvGrpSpPr/>
        <p:nvPr/>
      </p:nvGrpSpPr>
      <p:grpSpPr>
        <a:xfrm>
          <a:off x="0" y="0"/>
          <a:ext cx="0" cy="0"/>
          <a:chOff x="0" y="0"/>
          <a:chExt cx="0" cy="0"/>
        </a:xfrm>
      </p:grpSpPr>
      <p:sp>
        <p:nvSpPr>
          <p:cNvPr id="1926" name="Google Shape;1926;p3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7" name="Google Shape;1927;p3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28" name="Google Shape;1928;p3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34</a:t>
            </a:fld>
            <a:endParaRPr>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6"/>
        <p:cNvGrpSpPr/>
        <p:nvPr/>
      </p:nvGrpSpPr>
      <p:grpSpPr>
        <a:xfrm>
          <a:off x="0" y="0"/>
          <a:ext cx="0" cy="0"/>
          <a:chOff x="0" y="0"/>
          <a:chExt cx="0" cy="0"/>
        </a:xfrm>
      </p:grpSpPr>
      <p:sp>
        <p:nvSpPr>
          <p:cNvPr id="1937" name="Google Shape;1937;p3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8" name="Google Shape;1938;p3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39" name="Google Shape;1939;p3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35</a:t>
            </a:fld>
            <a:endParaRPr>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8"/>
        <p:cNvGrpSpPr/>
        <p:nvPr/>
      </p:nvGrpSpPr>
      <p:grpSpPr>
        <a:xfrm>
          <a:off x="0" y="0"/>
          <a:ext cx="0" cy="0"/>
          <a:chOff x="0" y="0"/>
          <a:chExt cx="0" cy="0"/>
        </a:xfrm>
      </p:grpSpPr>
      <p:sp>
        <p:nvSpPr>
          <p:cNvPr id="1979" name="Google Shape;1979;p3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0" name="Google Shape;1980;p3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81" name="Google Shape;1981;p3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36</a:t>
            </a:fld>
            <a:endParaRPr>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7"/>
        <p:cNvGrpSpPr/>
        <p:nvPr/>
      </p:nvGrpSpPr>
      <p:grpSpPr>
        <a:xfrm>
          <a:off x="0" y="0"/>
          <a:ext cx="0" cy="0"/>
          <a:chOff x="0" y="0"/>
          <a:chExt cx="0" cy="0"/>
        </a:xfrm>
      </p:grpSpPr>
      <p:sp>
        <p:nvSpPr>
          <p:cNvPr id="1958" name="Google Shape;1958;p3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9" name="Google Shape;1959;p3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60" name="Google Shape;1960;p3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37</a:t>
            </a:fld>
            <a:endParaRPr>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7"/>
        <p:cNvGrpSpPr/>
        <p:nvPr/>
      </p:nvGrpSpPr>
      <p:grpSpPr>
        <a:xfrm>
          <a:off x="0" y="0"/>
          <a:ext cx="0" cy="0"/>
          <a:chOff x="0" y="0"/>
          <a:chExt cx="0" cy="0"/>
        </a:xfrm>
      </p:grpSpPr>
      <p:sp>
        <p:nvSpPr>
          <p:cNvPr id="1968" name="Google Shape;1968;p3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9" name="Google Shape;1969;p3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970" name="Google Shape;1970;p3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38</a:t>
            </a:fld>
            <a:endParaRPr>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9"/>
        <p:cNvGrpSpPr/>
        <p:nvPr/>
      </p:nvGrpSpPr>
      <p:grpSpPr>
        <a:xfrm>
          <a:off x="0" y="0"/>
          <a:ext cx="0" cy="0"/>
          <a:chOff x="0" y="0"/>
          <a:chExt cx="0" cy="0"/>
        </a:xfrm>
      </p:grpSpPr>
      <p:sp>
        <p:nvSpPr>
          <p:cNvPr id="2010" name="Google Shape;2010;p4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1" name="Google Shape;2011;p4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12" name="Google Shape;2012;p4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39</a:t>
            </a:fld>
            <a:endParaRPr>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2"/>
        <p:cNvGrpSpPr/>
        <p:nvPr/>
      </p:nvGrpSpPr>
      <p:grpSpPr>
        <a:xfrm>
          <a:off x="0" y="0"/>
          <a:ext cx="0" cy="0"/>
          <a:chOff x="0" y="0"/>
          <a:chExt cx="0" cy="0"/>
        </a:xfrm>
      </p:grpSpPr>
      <p:sp>
        <p:nvSpPr>
          <p:cNvPr id="1453" name="Google Shape;1453;p4: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54" name="Google Shape;1454;p4: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p4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0" name="Google Shape;2020;p4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21" name="Google Shape;2021;p4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40</a:t>
            </a:fld>
            <a:endParaRPr>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1"/>
        <p:cNvGrpSpPr/>
        <p:nvPr/>
      </p:nvGrpSpPr>
      <p:grpSpPr>
        <a:xfrm>
          <a:off x="0" y="0"/>
          <a:ext cx="0" cy="0"/>
          <a:chOff x="0" y="0"/>
          <a:chExt cx="0" cy="0"/>
        </a:xfrm>
      </p:grpSpPr>
      <p:sp>
        <p:nvSpPr>
          <p:cNvPr id="2062" name="Google Shape;2062;p4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3" name="Google Shape;2063;p4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64" name="Google Shape;2064;p4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41</a:t>
            </a:fld>
            <a:endParaRPr>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0"/>
        <p:cNvGrpSpPr/>
        <p:nvPr/>
      </p:nvGrpSpPr>
      <p:grpSpPr>
        <a:xfrm>
          <a:off x="0" y="0"/>
          <a:ext cx="0" cy="0"/>
          <a:chOff x="0" y="0"/>
          <a:chExt cx="0" cy="0"/>
        </a:xfrm>
      </p:grpSpPr>
      <p:sp>
        <p:nvSpPr>
          <p:cNvPr id="2081" name="Google Shape;2081;p4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2" name="Google Shape;2082;p4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83" name="Google Shape;2083;p4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42</a:t>
            </a:fld>
            <a:endParaRPr>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1"/>
        <p:cNvGrpSpPr/>
        <p:nvPr/>
      </p:nvGrpSpPr>
      <p:grpSpPr>
        <a:xfrm>
          <a:off x="0" y="0"/>
          <a:ext cx="0" cy="0"/>
          <a:chOff x="0" y="0"/>
          <a:chExt cx="0" cy="0"/>
        </a:xfrm>
      </p:grpSpPr>
      <p:sp>
        <p:nvSpPr>
          <p:cNvPr id="2092" name="Google Shape;2092;p48: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93" name="Google Shape;2093;p48: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8"/>
        <p:cNvGrpSpPr/>
        <p:nvPr/>
      </p:nvGrpSpPr>
      <p:grpSpPr>
        <a:xfrm>
          <a:off x="0" y="0"/>
          <a:ext cx="0" cy="0"/>
          <a:chOff x="0" y="0"/>
          <a:chExt cx="0" cy="0"/>
        </a:xfrm>
      </p:grpSpPr>
      <p:sp>
        <p:nvSpPr>
          <p:cNvPr id="2099" name="Google Shape;2099;p4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0" name="Google Shape;2100;p4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01" name="Google Shape;2101;p4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44</a:t>
            </a:fld>
            <a:endParaRPr>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8"/>
        <p:cNvGrpSpPr/>
        <p:nvPr/>
      </p:nvGrpSpPr>
      <p:grpSpPr>
        <a:xfrm>
          <a:off x="0" y="0"/>
          <a:ext cx="0" cy="0"/>
          <a:chOff x="0" y="0"/>
          <a:chExt cx="0" cy="0"/>
        </a:xfrm>
      </p:grpSpPr>
      <p:sp>
        <p:nvSpPr>
          <p:cNvPr id="2109" name="Google Shape;2109;p5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0" name="Google Shape;2110;p5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11" name="Google Shape;2111;p5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45</a:t>
            </a:fld>
            <a:endParaRPr>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0"/>
        <p:cNvGrpSpPr/>
        <p:nvPr/>
      </p:nvGrpSpPr>
      <p:grpSpPr>
        <a:xfrm>
          <a:off x="0" y="0"/>
          <a:ext cx="0" cy="0"/>
          <a:chOff x="0" y="0"/>
          <a:chExt cx="0" cy="0"/>
        </a:xfrm>
      </p:grpSpPr>
      <p:sp>
        <p:nvSpPr>
          <p:cNvPr id="2121" name="Google Shape;2121;p51: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2" name="Google Shape;2122;p5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23" name="Google Shape;2123;p5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46</a:t>
            </a:fld>
            <a:endParaRPr>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0"/>
        <p:cNvGrpSpPr/>
        <p:nvPr/>
      </p:nvGrpSpPr>
      <p:grpSpPr>
        <a:xfrm>
          <a:off x="0" y="0"/>
          <a:ext cx="0" cy="0"/>
          <a:chOff x="0" y="0"/>
          <a:chExt cx="0" cy="0"/>
        </a:xfrm>
      </p:grpSpPr>
      <p:sp>
        <p:nvSpPr>
          <p:cNvPr id="2131" name="Google Shape;2131;p52: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2" name="Google Shape;2132;p5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33" name="Google Shape;2133;p5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47</a:t>
            </a:fld>
            <a:endParaRPr>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2"/>
        <p:cNvGrpSpPr/>
        <p:nvPr/>
      </p:nvGrpSpPr>
      <p:grpSpPr>
        <a:xfrm>
          <a:off x="0" y="0"/>
          <a:ext cx="0" cy="0"/>
          <a:chOff x="0" y="0"/>
          <a:chExt cx="0" cy="0"/>
        </a:xfrm>
      </p:grpSpPr>
      <p:sp>
        <p:nvSpPr>
          <p:cNvPr id="2143" name="Google Shape;2143;p5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4" name="Google Shape;2144;p5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45" name="Google Shape;2145;p5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48</a:t>
            </a:fld>
            <a:endParaRPr>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9"/>
        <p:cNvGrpSpPr/>
        <p:nvPr/>
      </p:nvGrpSpPr>
      <p:grpSpPr>
        <a:xfrm>
          <a:off x="0" y="0"/>
          <a:ext cx="0" cy="0"/>
          <a:chOff x="0" y="0"/>
          <a:chExt cx="0" cy="0"/>
        </a:xfrm>
      </p:grpSpPr>
      <p:sp>
        <p:nvSpPr>
          <p:cNvPr id="2170" name="Google Shape;2170;p55: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1" name="Google Shape;2171;p55: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72" name="Google Shape;2172;p55: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49</a:t>
            </a:fld>
            <a:endParaRPr>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p5: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70" name="Google Shape;1470;p5: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8"/>
        <p:cNvGrpSpPr/>
        <p:nvPr/>
      </p:nvGrpSpPr>
      <p:grpSpPr>
        <a:xfrm>
          <a:off x="0" y="0"/>
          <a:ext cx="0" cy="0"/>
          <a:chOff x="0" y="0"/>
          <a:chExt cx="0" cy="0"/>
        </a:xfrm>
      </p:grpSpPr>
      <p:sp>
        <p:nvSpPr>
          <p:cNvPr id="2179" name="Google Shape;2179;p5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0" name="Google Shape;2180;p5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81" name="Google Shape;2181;p5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50</a:t>
            </a:fld>
            <a:endParaRPr>
              <a:solidFill>
                <a:srgbClr val="000000"/>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8"/>
        <p:cNvGrpSpPr/>
        <p:nvPr/>
      </p:nvGrpSpPr>
      <p:grpSpPr>
        <a:xfrm>
          <a:off x="0" y="0"/>
          <a:ext cx="0" cy="0"/>
          <a:chOff x="0" y="0"/>
          <a:chExt cx="0" cy="0"/>
        </a:xfrm>
      </p:grpSpPr>
      <p:sp>
        <p:nvSpPr>
          <p:cNvPr id="2189" name="Google Shape;2189;p57: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0" name="Google Shape;2190;p57: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191" name="Google Shape;2191;p57: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51</a:t>
            </a:fld>
            <a:endParaRPr>
              <a:solidFill>
                <a:srgbClr val="000000"/>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8"/>
        <p:cNvGrpSpPr/>
        <p:nvPr/>
      </p:nvGrpSpPr>
      <p:grpSpPr>
        <a:xfrm>
          <a:off x="0" y="0"/>
          <a:ext cx="0" cy="0"/>
          <a:chOff x="0" y="0"/>
          <a:chExt cx="0" cy="0"/>
        </a:xfrm>
      </p:grpSpPr>
      <p:sp>
        <p:nvSpPr>
          <p:cNvPr id="2199" name="Google Shape;2199;p5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0" name="Google Shape;2200;p5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01" name="Google Shape;2201;p5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52</a:t>
            </a:fld>
            <a:endParaRPr>
              <a:solidFill>
                <a:srgbClr val="000000"/>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5"/>
        <p:cNvGrpSpPr/>
        <p:nvPr/>
      </p:nvGrpSpPr>
      <p:grpSpPr>
        <a:xfrm>
          <a:off x="0" y="0"/>
          <a:ext cx="0" cy="0"/>
          <a:chOff x="0" y="0"/>
          <a:chExt cx="0" cy="0"/>
        </a:xfrm>
      </p:grpSpPr>
      <p:sp>
        <p:nvSpPr>
          <p:cNvPr id="2216" name="Google Shape;2216;p5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7" name="Google Shape;2217;p5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18" name="Google Shape;2218;p5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53</a:t>
            </a:fld>
            <a:endParaRPr>
              <a:solidFill>
                <a:srgbClr val="000000"/>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5"/>
        <p:cNvGrpSpPr/>
        <p:nvPr/>
      </p:nvGrpSpPr>
      <p:grpSpPr>
        <a:xfrm>
          <a:off x="0" y="0"/>
          <a:ext cx="0" cy="0"/>
          <a:chOff x="0" y="0"/>
          <a:chExt cx="0" cy="0"/>
        </a:xfrm>
      </p:grpSpPr>
      <p:sp>
        <p:nvSpPr>
          <p:cNvPr id="2226" name="Google Shape;2226;p60: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7" name="Google Shape;2227;p60: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28" name="Google Shape;2228;p60: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54</a:t>
            </a:fld>
            <a:endParaRPr>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p43: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7" name="Google Shape;2037;p43: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38" name="Google Shape;2038;p43: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55</a:t>
            </a:fld>
            <a:endParaRPr>
              <a:solidFill>
                <a:srgbClr val="000000"/>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4"/>
        <p:cNvGrpSpPr/>
        <p:nvPr/>
      </p:nvGrpSpPr>
      <p:grpSpPr>
        <a:xfrm>
          <a:off x="0" y="0"/>
          <a:ext cx="0" cy="0"/>
          <a:chOff x="0" y="0"/>
          <a:chExt cx="0" cy="0"/>
        </a:xfrm>
      </p:grpSpPr>
      <p:sp>
        <p:nvSpPr>
          <p:cNvPr id="2045" name="Google Shape;2045;p4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6" name="Google Shape;2046;p4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047" name="Google Shape;2047;p4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56</a:t>
            </a:fld>
            <a:endParaRPr>
              <a:solidFill>
                <a:srgbClr val="000000"/>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7"/>
        <p:cNvGrpSpPr/>
        <p:nvPr/>
      </p:nvGrpSpPr>
      <p:grpSpPr>
        <a:xfrm>
          <a:off x="0" y="0"/>
          <a:ext cx="0" cy="0"/>
          <a:chOff x="0" y="0"/>
          <a:chExt cx="0" cy="0"/>
        </a:xfrm>
      </p:grpSpPr>
      <p:sp>
        <p:nvSpPr>
          <p:cNvPr id="2258" name="Google Shape;2258;p63: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59" name="Google Shape;2259;p63: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p64: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6" name="Google Shape;2266;p64: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267" name="Google Shape;2267;p64: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58</a:t>
            </a:fld>
            <a:endParaRPr>
              <a:solidFill>
                <a:srgbClr val="000000"/>
              </a:solidFill>
              <a:latin typeface="Arial"/>
              <a:ea typeface="Arial"/>
              <a:cs typeface="Arial"/>
              <a:sym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1"/>
        <p:cNvGrpSpPr/>
        <p:nvPr/>
      </p:nvGrpSpPr>
      <p:grpSpPr>
        <a:xfrm>
          <a:off x="0" y="0"/>
          <a:ext cx="0" cy="0"/>
          <a:chOff x="0" y="0"/>
          <a:chExt cx="0" cy="0"/>
        </a:xfrm>
      </p:grpSpPr>
      <p:sp>
        <p:nvSpPr>
          <p:cNvPr id="2692" name="Google Shape;2692;p108: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2693" name="Google Shape;2693;p108: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p6: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7" name="Google Shape;1477;p6: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478" name="Google Shape;1478;p6: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6</a:t>
            </a:fld>
            <a:endParaRPr>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1"/>
        <p:cNvGrpSpPr/>
        <p:nvPr/>
      </p:nvGrpSpPr>
      <p:grpSpPr>
        <a:xfrm>
          <a:off x="0" y="0"/>
          <a:ext cx="0" cy="0"/>
          <a:chOff x="0" y="0"/>
          <a:chExt cx="0" cy="0"/>
        </a:xfrm>
      </p:grpSpPr>
      <p:sp>
        <p:nvSpPr>
          <p:cNvPr id="1562" name="Google Shape;1562;p7:notes"/>
          <p:cNvSpPr txBox="1">
            <a:spLocks noGrp="1"/>
          </p:cNvSpPr>
          <p:nvPr>
            <p:ph type="body" idx="1"/>
          </p:nvPr>
        </p:nvSpPr>
        <p:spPr>
          <a:xfrm>
            <a:off x="688817" y="4821506"/>
            <a:ext cx="5510530" cy="3944868"/>
          </a:xfrm>
          <a:prstGeom prst="rect">
            <a:avLst/>
          </a:prstGeom>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563" name="Google Shape;1563;p7: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8"/>
        <p:cNvGrpSpPr/>
        <p:nvPr/>
      </p:nvGrpSpPr>
      <p:grpSpPr>
        <a:xfrm>
          <a:off x="0" y="0"/>
          <a:ext cx="0" cy="0"/>
          <a:chOff x="0" y="0"/>
          <a:chExt cx="0" cy="0"/>
        </a:xfrm>
      </p:grpSpPr>
      <p:sp>
        <p:nvSpPr>
          <p:cNvPr id="1569" name="Google Shape;1569;p8: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0" name="Google Shape;1570;p8: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571" name="Google Shape;1571;p8: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8</a:t>
            </a:fld>
            <a:endParaRPr>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6"/>
        <p:cNvGrpSpPr/>
        <p:nvPr/>
      </p:nvGrpSpPr>
      <p:grpSpPr>
        <a:xfrm>
          <a:off x="0" y="0"/>
          <a:ext cx="0" cy="0"/>
          <a:chOff x="0" y="0"/>
          <a:chExt cx="0" cy="0"/>
        </a:xfrm>
      </p:grpSpPr>
      <p:sp>
        <p:nvSpPr>
          <p:cNvPr id="1617" name="Google Shape;1617;p9:notes"/>
          <p:cNvSpPr>
            <a:spLocks noGrp="1" noRot="1" noChangeAspect="1"/>
          </p:cNvSpPr>
          <p:nvPr>
            <p:ph type="sldImg" idx="2"/>
          </p:nvPr>
        </p:nvSpPr>
        <p:spPr>
          <a:xfrm>
            <a:off x="152400" y="1360488"/>
            <a:ext cx="6524625" cy="3670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8" name="Google Shape;1618;p9: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endParaRPr/>
          </a:p>
        </p:txBody>
      </p:sp>
      <p:sp>
        <p:nvSpPr>
          <p:cNvPr id="1619" name="Google Shape;1619;p9: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fr-FR">
                <a:solidFill>
                  <a:srgbClr val="000000"/>
                </a:solidFill>
                <a:latin typeface="Arial"/>
                <a:ea typeface="Arial"/>
                <a:cs typeface="Arial"/>
                <a:sym typeface="Arial"/>
              </a:rPr>
              <a:t>9</a:t>
            </a:fld>
            <a:endParaRPr>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 A">
  <p:cSld name="Title Slide - A">
    <p:bg>
      <p:bgPr>
        <a:blipFill>
          <a:blip r:embed="rId2">
            <a:alphaModFix/>
          </a:blip>
          <a:stretch>
            <a:fillRect/>
          </a:stretch>
        </a:blipFill>
        <a:effectLst/>
      </p:bgPr>
    </p:bg>
    <p:spTree>
      <p:nvGrpSpPr>
        <p:cNvPr id="1" name="Shape 14"/>
        <p:cNvGrpSpPr/>
        <p:nvPr/>
      </p:nvGrpSpPr>
      <p:grpSpPr>
        <a:xfrm>
          <a:off x="0" y="0"/>
          <a:ext cx="0" cy="0"/>
          <a:chOff x="0" y="0"/>
          <a:chExt cx="0" cy="0"/>
        </a:xfrm>
      </p:grpSpPr>
      <p:grpSp>
        <p:nvGrpSpPr>
          <p:cNvPr id="15" name="Google Shape;15;p110"/>
          <p:cNvGrpSpPr/>
          <p:nvPr/>
        </p:nvGrpSpPr>
        <p:grpSpPr>
          <a:xfrm>
            <a:off x="469900" y="457761"/>
            <a:ext cx="1998000" cy="374400"/>
            <a:chOff x="398463" y="404813"/>
            <a:chExt cx="1627187" cy="307976"/>
          </a:xfrm>
        </p:grpSpPr>
        <p:sp>
          <p:nvSpPr>
            <p:cNvPr id="16" name="Google Shape;16;p110"/>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7" name="Google Shape;17;p110"/>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8" name="Google Shape;18;p110"/>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19" name="Google Shape;19;p110"/>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0" name="Google Shape;20;p110"/>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1" name="Google Shape;21;p110"/>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2" name="Google Shape;22;p110"/>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3" name="Google Shape;23;p110"/>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4" name="Google Shape;24;p110"/>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5" name="Google Shape;25;p110"/>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26" name="Google Shape;26;p110"/>
          <p:cNvSpPr txBox="1">
            <a:spLocks noGrp="1"/>
          </p:cNvSpPr>
          <p:nvPr>
            <p:ph type="subTitle" idx="1"/>
          </p:nvPr>
        </p:nvSpPr>
        <p:spPr>
          <a:xfrm>
            <a:off x="469900" y="5051913"/>
            <a:ext cx="3521274" cy="981372"/>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2000"/>
              <a:buNone/>
              <a:defRPr sz="2000" b="1">
                <a:solidFill>
                  <a:schemeClr val="lt1"/>
                </a:solidFill>
              </a:defRPr>
            </a:lvl1pPr>
            <a:lvl2pPr lvl="1" algn="l">
              <a:spcBef>
                <a:spcPts val="0"/>
              </a:spcBef>
              <a:spcAft>
                <a:spcPts val="0"/>
              </a:spcAft>
              <a:buClr>
                <a:schemeClr val="lt1"/>
              </a:buClr>
              <a:buSzPts val="2000"/>
              <a:buNone/>
              <a:defRPr sz="20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27" name="Google Shape;27;p110"/>
          <p:cNvSpPr txBox="1">
            <a:spLocks noGrp="1"/>
          </p:cNvSpPr>
          <p:nvPr>
            <p:ph type="body" idx="2"/>
          </p:nvPr>
        </p:nvSpPr>
        <p:spPr>
          <a:xfrm>
            <a:off x="469900" y="6041240"/>
            <a:ext cx="3521274" cy="32893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600"/>
              <a:buNone/>
              <a:defRPr sz="16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Divider - Deloitte dark blue">
  <p:cSld name="Divider - Deloitte dark blue">
    <p:bg>
      <p:bgPr>
        <a:solidFill>
          <a:schemeClr val="accent4"/>
        </a:solidFill>
        <a:effectLst/>
      </p:bgPr>
    </p:bg>
    <p:spTree>
      <p:nvGrpSpPr>
        <p:cNvPr id="1" name="Shape 104"/>
        <p:cNvGrpSpPr/>
        <p:nvPr/>
      </p:nvGrpSpPr>
      <p:grpSpPr>
        <a:xfrm>
          <a:off x="0" y="0"/>
          <a:ext cx="0" cy="0"/>
          <a:chOff x="0" y="0"/>
          <a:chExt cx="0" cy="0"/>
        </a:xfrm>
      </p:grpSpPr>
      <p:sp>
        <p:nvSpPr>
          <p:cNvPr id="105" name="Google Shape;105;p12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2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07" name="Google Shape;107;p12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2_Title, subtitle &amp; 1 column text">
  <p:cSld name="2_Title, subtitle &amp; 1 column text">
    <p:spTree>
      <p:nvGrpSpPr>
        <p:cNvPr id="1" name="Shape 685"/>
        <p:cNvGrpSpPr/>
        <p:nvPr/>
      </p:nvGrpSpPr>
      <p:grpSpPr>
        <a:xfrm>
          <a:off x="0" y="0"/>
          <a:ext cx="0" cy="0"/>
          <a:chOff x="0" y="0"/>
          <a:chExt cx="0" cy="0"/>
        </a:xfrm>
      </p:grpSpPr>
      <p:sp>
        <p:nvSpPr>
          <p:cNvPr id="686" name="Google Shape;686;p219"/>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7" name="Google Shape;687;p21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8" name="Google Shape;688;p219"/>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a:lvl1pPr>
            <a:lvl2pPr marL="914400" lvl="1" indent="-304800" algn="l">
              <a:spcBef>
                <a:spcPts val="1333"/>
              </a:spcBef>
              <a:spcAft>
                <a:spcPts val="0"/>
              </a:spcAft>
              <a:buClr>
                <a:schemeClr val="dk1"/>
              </a:buClr>
              <a:buSzPts val="1200"/>
              <a:buFont typeface="Arial"/>
              <a:buChar char="•"/>
              <a:defRPr/>
            </a:lvl2pPr>
            <a:lvl3pPr marL="1371600" lvl="2" indent="-304800" algn="l">
              <a:spcBef>
                <a:spcPts val="1333"/>
              </a:spcBef>
              <a:spcAft>
                <a:spcPts val="0"/>
              </a:spcAft>
              <a:buClr>
                <a:schemeClr val="dk1"/>
              </a:buClr>
              <a:buSzPts val="1200"/>
              <a:buFont typeface="Arial"/>
              <a:buChar char="−"/>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Font typeface="Arial"/>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2_Title, subtitle &amp; chart">
  <p:cSld name="2_Title, subtitle &amp; chart">
    <p:spTree>
      <p:nvGrpSpPr>
        <p:cNvPr id="1" name="Shape 689"/>
        <p:cNvGrpSpPr/>
        <p:nvPr/>
      </p:nvGrpSpPr>
      <p:grpSpPr>
        <a:xfrm>
          <a:off x="0" y="0"/>
          <a:ext cx="0" cy="0"/>
          <a:chOff x="0" y="0"/>
          <a:chExt cx="0" cy="0"/>
        </a:xfrm>
      </p:grpSpPr>
      <p:sp>
        <p:nvSpPr>
          <p:cNvPr id="690" name="Google Shape;690;p220"/>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1" name="Google Shape;691;p220"/>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2" name="Google Shape;692;p220"/>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3" name="Google Shape;693;p22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2_3 chart">
  <p:cSld name="2_3 chart">
    <p:spTree>
      <p:nvGrpSpPr>
        <p:cNvPr id="1" name="Shape 694"/>
        <p:cNvGrpSpPr/>
        <p:nvPr/>
      </p:nvGrpSpPr>
      <p:grpSpPr>
        <a:xfrm>
          <a:off x="0" y="0"/>
          <a:ext cx="0" cy="0"/>
          <a:chOff x="0" y="0"/>
          <a:chExt cx="0" cy="0"/>
        </a:xfrm>
      </p:grpSpPr>
      <p:sp>
        <p:nvSpPr>
          <p:cNvPr id="695" name="Google Shape;695;p221"/>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6" name="Google Shape;696;p221"/>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7" name="Google Shape;697;p221"/>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698" name="Google Shape;698;p221"/>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99" name="Google Shape;699;p221"/>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00" name="Google Shape;700;p221"/>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1" name="Google Shape;701;p221"/>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2" name="Google Shape;702;p221"/>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2_Text and chart">
  <p:cSld name="2_Text and chart">
    <p:spTree>
      <p:nvGrpSpPr>
        <p:cNvPr id="1" name="Shape 703"/>
        <p:cNvGrpSpPr/>
        <p:nvPr/>
      </p:nvGrpSpPr>
      <p:grpSpPr>
        <a:xfrm>
          <a:off x="0" y="0"/>
          <a:ext cx="0" cy="0"/>
          <a:chOff x="0" y="0"/>
          <a:chExt cx="0" cy="0"/>
        </a:xfrm>
      </p:grpSpPr>
      <p:sp>
        <p:nvSpPr>
          <p:cNvPr id="704" name="Google Shape;704;p222"/>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5" name="Google Shape;705;p222"/>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06" name="Google Shape;706;p222"/>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7" name="Google Shape;707;p222"/>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08" name="Google Shape;708;p22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2_2 chart">
  <p:cSld name="2_2 chart">
    <p:spTree>
      <p:nvGrpSpPr>
        <p:cNvPr id="1" name="Shape 709"/>
        <p:cNvGrpSpPr/>
        <p:nvPr/>
      </p:nvGrpSpPr>
      <p:grpSpPr>
        <a:xfrm>
          <a:off x="0" y="0"/>
          <a:ext cx="0" cy="0"/>
          <a:chOff x="0" y="0"/>
          <a:chExt cx="0" cy="0"/>
        </a:xfrm>
      </p:grpSpPr>
      <p:sp>
        <p:nvSpPr>
          <p:cNvPr id="710" name="Google Shape;710;p223"/>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11" name="Google Shape;711;p223"/>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2" name="Google Shape;712;p223"/>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713" name="Google Shape;713;p223"/>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4" name="Google Shape;714;p223"/>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15" name="Google Shape;715;p22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2_Team profile">
  <p:cSld name="2_Team profile">
    <p:spTree>
      <p:nvGrpSpPr>
        <p:cNvPr id="1" name="Shape 716"/>
        <p:cNvGrpSpPr/>
        <p:nvPr/>
      </p:nvGrpSpPr>
      <p:grpSpPr>
        <a:xfrm>
          <a:off x="0" y="0"/>
          <a:ext cx="0" cy="0"/>
          <a:chOff x="0" y="0"/>
          <a:chExt cx="0" cy="0"/>
        </a:xfrm>
      </p:grpSpPr>
      <p:sp>
        <p:nvSpPr>
          <p:cNvPr id="717" name="Google Shape;717;p224"/>
          <p:cNvSpPr>
            <a:spLocks noGrp="1"/>
          </p:cNvSpPr>
          <p:nvPr>
            <p:ph type="pic" idx="2"/>
          </p:nvPr>
        </p:nvSpPr>
        <p:spPr>
          <a:xfrm>
            <a:off x="488742" y="1700213"/>
            <a:ext cx="2664000" cy="1260000"/>
          </a:xfrm>
          <a:prstGeom prst="rect">
            <a:avLst/>
          </a:prstGeom>
          <a:noFill/>
          <a:ln>
            <a:noFill/>
          </a:ln>
        </p:spPr>
      </p:sp>
      <p:sp>
        <p:nvSpPr>
          <p:cNvPr id="718" name="Google Shape;718;p224"/>
          <p:cNvSpPr>
            <a:spLocks noGrp="1"/>
          </p:cNvSpPr>
          <p:nvPr>
            <p:ph type="pic" idx="3"/>
          </p:nvPr>
        </p:nvSpPr>
        <p:spPr>
          <a:xfrm>
            <a:off x="3341040" y="1700212"/>
            <a:ext cx="2664000" cy="1260000"/>
          </a:xfrm>
          <a:prstGeom prst="rect">
            <a:avLst/>
          </a:prstGeom>
          <a:noFill/>
          <a:ln>
            <a:noFill/>
          </a:ln>
        </p:spPr>
      </p:sp>
      <p:sp>
        <p:nvSpPr>
          <p:cNvPr id="719" name="Google Shape;719;p224"/>
          <p:cNvSpPr>
            <a:spLocks noGrp="1"/>
          </p:cNvSpPr>
          <p:nvPr>
            <p:ph type="pic" idx="4"/>
          </p:nvPr>
        </p:nvSpPr>
        <p:spPr>
          <a:xfrm>
            <a:off x="6193338" y="1700212"/>
            <a:ext cx="2664000" cy="1260000"/>
          </a:xfrm>
          <a:prstGeom prst="rect">
            <a:avLst/>
          </a:prstGeom>
          <a:noFill/>
          <a:ln>
            <a:noFill/>
          </a:ln>
        </p:spPr>
      </p:sp>
      <p:sp>
        <p:nvSpPr>
          <p:cNvPr id="720" name="Google Shape;720;p224"/>
          <p:cNvSpPr>
            <a:spLocks noGrp="1"/>
          </p:cNvSpPr>
          <p:nvPr>
            <p:ph type="pic" idx="5"/>
          </p:nvPr>
        </p:nvSpPr>
        <p:spPr>
          <a:xfrm>
            <a:off x="9045636" y="1700212"/>
            <a:ext cx="2664000" cy="1260000"/>
          </a:xfrm>
          <a:prstGeom prst="rect">
            <a:avLst/>
          </a:prstGeom>
          <a:noFill/>
          <a:ln>
            <a:noFill/>
          </a:ln>
        </p:spPr>
      </p:sp>
      <p:sp>
        <p:nvSpPr>
          <p:cNvPr id="721" name="Google Shape;721;p224"/>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2" name="Google Shape;722;p224"/>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3" name="Google Shape;723;p224"/>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4" name="Google Shape;724;p224"/>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725" name="Google Shape;725;p224"/>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26" name="Google Shape;726;p22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2_Team profile 2">
  <p:cSld name="2_Team profile 2">
    <p:spTree>
      <p:nvGrpSpPr>
        <p:cNvPr id="1" name="Shape 727"/>
        <p:cNvGrpSpPr/>
        <p:nvPr/>
      </p:nvGrpSpPr>
      <p:grpSpPr>
        <a:xfrm>
          <a:off x="0" y="0"/>
          <a:ext cx="0" cy="0"/>
          <a:chOff x="0" y="0"/>
          <a:chExt cx="0" cy="0"/>
        </a:xfrm>
      </p:grpSpPr>
      <p:sp>
        <p:nvSpPr>
          <p:cNvPr id="728" name="Google Shape;728;p225"/>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29" name="Google Shape;729;p225"/>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0" name="Google Shape;730;p225"/>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1" name="Google Shape;731;p225"/>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32" name="Google Shape;732;p225"/>
          <p:cNvSpPr>
            <a:spLocks noGrp="1"/>
          </p:cNvSpPr>
          <p:nvPr>
            <p:ph type="pic" idx="2"/>
          </p:nvPr>
        </p:nvSpPr>
        <p:spPr>
          <a:xfrm>
            <a:off x="476780" y="1880213"/>
            <a:ext cx="2116800" cy="1591200"/>
          </a:xfrm>
          <a:prstGeom prst="rect">
            <a:avLst/>
          </a:prstGeom>
          <a:noFill/>
          <a:ln>
            <a:noFill/>
          </a:ln>
        </p:spPr>
      </p:sp>
      <p:sp>
        <p:nvSpPr>
          <p:cNvPr id="733" name="Google Shape;733;p225"/>
          <p:cNvSpPr>
            <a:spLocks noGrp="1"/>
          </p:cNvSpPr>
          <p:nvPr>
            <p:ph type="pic" idx="3"/>
          </p:nvPr>
        </p:nvSpPr>
        <p:spPr>
          <a:xfrm>
            <a:off x="6204097" y="1880212"/>
            <a:ext cx="2116800" cy="1591200"/>
          </a:xfrm>
          <a:prstGeom prst="rect">
            <a:avLst/>
          </a:prstGeom>
          <a:noFill/>
          <a:ln>
            <a:noFill/>
          </a:ln>
        </p:spPr>
      </p:sp>
      <p:sp>
        <p:nvSpPr>
          <p:cNvPr id="734" name="Google Shape;734;p225"/>
          <p:cNvSpPr>
            <a:spLocks noGrp="1"/>
          </p:cNvSpPr>
          <p:nvPr>
            <p:ph type="pic" idx="4"/>
          </p:nvPr>
        </p:nvSpPr>
        <p:spPr>
          <a:xfrm>
            <a:off x="481779" y="4256211"/>
            <a:ext cx="2116800" cy="1591200"/>
          </a:xfrm>
          <a:prstGeom prst="rect">
            <a:avLst/>
          </a:prstGeom>
          <a:noFill/>
          <a:ln>
            <a:noFill/>
          </a:ln>
        </p:spPr>
      </p:sp>
      <p:sp>
        <p:nvSpPr>
          <p:cNvPr id="735" name="Google Shape;735;p225"/>
          <p:cNvSpPr>
            <a:spLocks noGrp="1"/>
          </p:cNvSpPr>
          <p:nvPr>
            <p:ph type="pic" idx="5"/>
          </p:nvPr>
        </p:nvSpPr>
        <p:spPr>
          <a:xfrm>
            <a:off x="6204097" y="4256211"/>
            <a:ext cx="2116800" cy="1591200"/>
          </a:xfrm>
          <a:prstGeom prst="rect">
            <a:avLst/>
          </a:prstGeom>
          <a:noFill/>
          <a:ln>
            <a:noFill/>
          </a:ln>
        </p:spPr>
      </p:sp>
      <p:sp>
        <p:nvSpPr>
          <p:cNvPr id="736" name="Google Shape;736;p225"/>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7" name="Google Shape;737;p225"/>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8" name="Google Shape;738;p225"/>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39" name="Google Shape;739;p225"/>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0" name="Google Shape;740;p225"/>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1" name="Google Shape;741;p22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2_Qualifications 2 x 1">
  <p:cSld name="2_Qualifications 2 x 1">
    <p:spTree>
      <p:nvGrpSpPr>
        <p:cNvPr id="1" name="Shape 742"/>
        <p:cNvGrpSpPr/>
        <p:nvPr/>
      </p:nvGrpSpPr>
      <p:grpSpPr>
        <a:xfrm>
          <a:off x="0" y="0"/>
          <a:ext cx="0" cy="0"/>
          <a:chOff x="0" y="0"/>
          <a:chExt cx="0" cy="0"/>
        </a:xfrm>
      </p:grpSpPr>
      <p:sp>
        <p:nvSpPr>
          <p:cNvPr id="743" name="Google Shape;743;p226"/>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44" name="Google Shape;744;p226"/>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5" name="Google Shape;745;p226"/>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46" name="Google Shape;746;p226"/>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47" name="Google Shape;747;p226"/>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48" name="Google Shape;748;p226"/>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49" name="Google Shape;749;p226"/>
          <p:cNvSpPr>
            <a:spLocks noGrp="1"/>
          </p:cNvSpPr>
          <p:nvPr>
            <p:ph type="pic" idx="4"/>
          </p:nvPr>
        </p:nvSpPr>
        <p:spPr>
          <a:xfrm>
            <a:off x="10467635" y="1857892"/>
            <a:ext cx="1244161" cy="549275"/>
          </a:xfrm>
          <a:prstGeom prst="rect">
            <a:avLst/>
          </a:prstGeom>
          <a:noFill/>
          <a:ln>
            <a:noFill/>
          </a:ln>
        </p:spPr>
      </p:sp>
      <p:sp>
        <p:nvSpPr>
          <p:cNvPr id="750" name="Google Shape;750;p226"/>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2_Qualifications 2 x 2">
  <p:cSld name="2_Qualifications 2 x 2">
    <p:spTree>
      <p:nvGrpSpPr>
        <p:cNvPr id="1" name="Shape 751"/>
        <p:cNvGrpSpPr/>
        <p:nvPr/>
      </p:nvGrpSpPr>
      <p:grpSpPr>
        <a:xfrm>
          <a:off x="0" y="0"/>
          <a:ext cx="0" cy="0"/>
          <a:chOff x="0" y="0"/>
          <a:chExt cx="0" cy="0"/>
        </a:xfrm>
      </p:grpSpPr>
      <p:sp>
        <p:nvSpPr>
          <p:cNvPr id="752" name="Google Shape;752;p227"/>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3" name="Google Shape;753;p227"/>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4" name="Google Shape;754;p227"/>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55" name="Google Shape;755;p227"/>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56" name="Google Shape;756;p227"/>
          <p:cNvSpPr>
            <a:spLocks noGrp="1"/>
          </p:cNvSpPr>
          <p:nvPr>
            <p:ph type="pic" idx="3"/>
          </p:nvPr>
        </p:nvSpPr>
        <p:spPr>
          <a:xfrm>
            <a:off x="10467635" y="1857892"/>
            <a:ext cx="1244161" cy="549275"/>
          </a:xfrm>
          <a:prstGeom prst="rect">
            <a:avLst/>
          </a:prstGeom>
          <a:noFill/>
          <a:ln>
            <a:noFill/>
          </a:ln>
        </p:spPr>
      </p:sp>
      <p:sp>
        <p:nvSpPr>
          <p:cNvPr id="757" name="Google Shape;757;p227"/>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8" name="Google Shape;758;p227"/>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59" name="Google Shape;759;p227"/>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0" name="Google Shape;760;p227"/>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1" name="Google Shape;761;p227"/>
          <p:cNvSpPr>
            <a:spLocks noGrp="1"/>
          </p:cNvSpPr>
          <p:nvPr>
            <p:ph type="pic" idx="6"/>
          </p:nvPr>
        </p:nvSpPr>
        <p:spPr>
          <a:xfrm>
            <a:off x="4700436" y="4249683"/>
            <a:ext cx="1274916" cy="549275"/>
          </a:xfrm>
          <a:prstGeom prst="rect">
            <a:avLst/>
          </a:prstGeom>
          <a:noFill/>
          <a:ln>
            <a:noFill/>
          </a:ln>
        </p:spPr>
      </p:sp>
      <p:sp>
        <p:nvSpPr>
          <p:cNvPr id="762" name="Google Shape;762;p227"/>
          <p:cNvSpPr>
            <a:spLocks noGrp="1"/>
          </p:cNvSpPr>
          <p:nvPr>
            <p:ph type="pic" idx="7"/>
          </p:nvPr>
        </p:nvSpPr>
        <p:spPr>
          <a:xfrm>
            <a:off x="10459036" y="4248209"/>
            <a:ext cx="1244160" cy="549275"/>
          </a:xfrm>
          <a:prstGeom prst="rect">
            <a:avLst/>
          </a:prstGeom>
          <a:noFill/>
          <a:ln>
            <a:noFill/>
          </a:ln>
        </p:spPr>
      </p:sp>
      <p:sp>
        <p:nvSpPr>
          <p:cNvPr id="763" name="Google Shape;763;p227"/>
          <p:cNvSpPr>
            <a:spLocks noGrp="1"/>
          </p:cNvSpPr>
          <p:nvPr>
            <p:ph type="pic" idx="8"/>
          </p:nvPr>
        </p:nvSpPr>
        <p:spPr>
          <a:xfrm>
            <a:off x="4734795" y="1863917"/>
            <a:ext cx="1244906" cy="549275"/>
          </a:xfrm>
          <a:prstGeom prst="rect">
            <a:avLst/>
          </a:prstGeom>
          <a:noFill/>
          <a:ln>
            <a:noFill/>
          </a:ln>
        </p:spPr>
      </p:sp>
      <p:sp>
        <p:nvSpPr>
          <p:cNvPr id="764" name="Google Shape;764;p227"/>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65" name="Google Shape;765;p22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2_3 column green line">
  <p:cSld name="2_3 column green line">
    <p:spTree>
      <p:nvGrpSpPr>
        <p:cNvPr id="1" name="Shape 766"/>
        <p:cNvGrpSpPr/>
        <p:nvPr/>
      </p:nvGrpSpPr>
      <p:grpSpPr>
        <a:xfrm>
          <a:off x="0" y="0"/>
          <a:ext cx="0" cy="0"/>
          <a:chOff x="0" y="0"/>
          <a:chExt cx="0" cy="0"/>
        </a:xfrm>
      </p:grpSpPr>
      <p:sp>
        <p:nvSpPr>
          <p:cNvPr id="767" name="Google Shape;767;p228"/>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8" name="Google Shape;768;p228"/>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69" name="Google Shape;769;p228"/>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770" name="Google Shape;770;p228"/>
          <p:cNvSpPr txBox="1">
            <a:spLocks noGrp="1"/>
          </p:cNvSpPr>
          <p:nvPr>
            <p:ph type="body" idx="1"/>
          </p:nvPr>
        </p:nvSpPr>
        <p:spPr>
          <a:xfrm>
            <a:off x="4278313" y="1851441"/>
            <a:ext cx="363016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1" name="Google Shape;771;p228"/>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2" name="Google Shape;772;p228"/>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3" name="Google Shape;773;p228"/>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74" name="Google Shape;774;p22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Divider - Deloitte black">
  <p:cSld name="Divider - Deloitte black">
    <p:bg>
      <p:bgPr>
        <a:solidFill>
          <a:schemeClr val="dk1"/>
        </a:solidFill>
        <a:effectLst/>
      </p:bgPr>
    </p:bg>
    <p:spTree>
      <p:nvGrpSpPr>
        <p:cNvPr id="1" name="Shape 108"/>
        <p:cNvGrpSpPr/>
        <p:nvPr/>
      </p:nvGrpSpPr>
      <p:grpSpPr>
        <a:xfrm>
          <a:off x="0" y="0"/>
          <a:ext cx="0" cy="0"/>
          <a:chOff x="0" y="0"/>
          <a:chExt cx="0" cy="0"/>
        </a:xfrm>
      </p:grpSpPr>
      <p:sp>
        <p:nvSpPr>
          <p:cNvPr id="109" name="Google Shape;109;p130"/>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130"/>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11" name="Google Shape;111;p13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2_4 column icon">
  <p:cSld name="2_4 column icon">
    <p:spTree>
      <p:nvGrpSpPr>
        <p:cNvPr id="1" name="Shape 775"/>
        <p:cNvGrpSpPr/>
        <p:nvPr/>
      </p:nvGrpSpPr>
      <p:grpSpPr>
        <a:xfrm>
          <a:off x="0" y="0"/>
          <a:ext cx="0" cy="0"/>
          <a:chOff x="0" y="0"/>
          <a:chExt cx="0" cy="0"/>
        </a:xfrm>
      </p:grpSpPr>
      <p:sp>
        <p:nvSpPr>
          <p:cNvPr id="776" name="Google Shape;776;p229"/>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7" name="Google Shape;777;p229"/>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8" name="Google Shape;778;p229"/>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79" name="Google Shape;779;p229"/>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780" name="Google Shape;780;p229"/>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81" name="Google Shape;781;p22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matchingName="2_4 column icon green">
  <p:cSld name="2_4 column icon green">
    <p:bg>
      <p:bgPr>
        <a:solidFill>
          <a:schemeClr val="accent2"/>
        </a:solidFill>
        <a:effectLst/>
      </p:bgPr>
    </p:bg>
    <p:spTree>
      <p:nvGrpSpPr>
        <p:cNvPr id="1" name="Shape 782"/>
        <p:cNvGrpSpPr/>
        <p:nvPr/>
      </p:nvGrpSpPr>
      <p:grpSpPr>
        <a:xfrm>
          <a:off x="0" y="0"/>
          <a:ext cx="0" cy="0"/>
          <a:chOff x="0" y="0"/>
          <a:chExt cx="0" cy="0"/>
        </a:xfrm>
      </p:grpSpPr>
      <p:sp>
        <p:nvSpPr>
          <p:cNvPr id="783" name="Google Shape;783;p230"/>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4" name="Google Shape;784;p230"/>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5" name="Google Shape;785;p230"/>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6" name="Google Shape;786;p230"/>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787" name="Google Shape;787;p23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788" name="Google Shape;788;p230"/>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
        <p:nvSpPr>
          <p:cNvPr id="789" name="Google Shape;789;p230"/>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790" name="Google Shape;790;p23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accent1"/>
        </a:solidFill>
        <a:effectLst/>
      </p:bgPr>
    </p:bg>
    <p:spTree>
      <p:nvGrpSpPr>
        <p:cNvPr id="1" name="Shape 791"/>
        <p:cNvGrpSpPr/>
        <p:nvPr/>
      </p:nvGrpSpPr>
      <p:grpSpPr>
        <a:xfrm>
          <a:off x="0" y="0"/>
          <a:ext cx="0" cy="0"/>
          <a:chOff x="0" y="0"/>
          <a:chExt cx="0" cy="0"/>
        </a:xfrm>
      </p:grpSpPr>
      <p:sp>
        <p:nvSpPr>
          <p:cNvPr id="792" name="Google Shape;792;p231"/>
          <p:cNvSpPr/>
          <p:nvPr/>
        </p:nvSpPr>
        <p:spPr>
          <a:xfrm>
            <a:off x="3048" y="0"/>
            <a:ext cx="12188952" cy="6858000"/>
          </a:xfrm>
          <a:prstGeom prst="rect">
            <a:avLst/>
          </a:prstGeom>
          <a:solidFill>
            <a:schemeClr val="accent1"/>
          </a:solidFill>
          <a:ln w="25400" cap="flat" cmpd="sng">
            <a:solidFill>
              <a:srgbClr val="6189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Verdana"/>
              <a:ea typeface="Verdana"/>
              <a:cs typeface="Verdana"/>
              <a:sym typeface="Verdana"/>
            </a:endParaRPr>
          </a:p>
        </p:txBody>
      </p:sp>
      <p:sp>
        <p:nvSpPr>
          <p:cNvPr id="793" name="Google Shape;793;p231"/>
          <p:cNvSpPr txBox="1">
            <a:spLocks noGrp="1"/>
          </p:cNvSpPr>
          <p:nvPr>
            <p:ph type="ctrTitle"/>
          </p:nvPr>
        </p:nvSpPr>
        <p:spPr>
          <a:xfrm>
            <a:off x="504883" y="1122363"/>
            <a:ext cx="10212330" cy="23876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9600"/>
              <a:buFont typeface="Verdana"/>
              <a:buNone/>
              <a:defRPr sz="9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4" name="Google Shape;794;p231"/>
          <p:cNvSpPr txBox="1">
            <a:spLocks noGrp="1"/>
          </p:cNvSpPr>
          <p:nvPr>
            <p:ph type="subTitle" idx="1"/>
          </p:nvPr>
        </p:nvSpPr>
        <p:spPr>
          <a:xfrm>
            <a:off x="504883" y="3289471"/>
            <a:ext cx="10212330" cy="465697"/>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A5A5A5"/>
              </a:buClr>
              <a:buSzPts val="2000"/>
              <a:buNone/>
              <a:defRPr sz="2000">
                <a:solidFill>
                  <a:srgbClr val="A5A5A5"/>
                </a:solidFill>
              </a:defRPr>
            </a:lvl1pPr>
            <a:lvl2pPr lvl="1" algn="ctr">
              <a:spcBef>
                <a:spcPts val="1333"/>
              </a:spcBef>
              <a:spcAft>
                <a:spcPts val="0"/>
              </a:spcAft>
              <a:buClr>
                <a:schemeClr val="dk1"/>
              </a:buClr>
              <a:buSzPts val="2000"/>
              <a:buNone/>
              <a:defRPr sz="2000"/>
            </a:lvl2pPr>
            <a:lvl3pPr lvl="2" algn="ctr">
              <a:spcBef>
                <a:spcPts val="1333"/>
              </a:spcBef>
              <a:spcAft>
                <a:spcPts val="0"/>
              </a:spcAft>
              <a:buClr>
                <a:schemeClr val="dk1"/>
              </a:buClr>
              <a:buSzPts val="1800"/>
              <a:buNone/>
              <a:defRPr sz="1800"/>
            </a:lvl3pPr>
            <a:lvl4pPr lvl="3" algn="ctr">
              <a:spcBef>
                <a:spcPts val="1333"/>
              </a:spcBef>
              <a:spcAft>
                <a:spcPts val="0"/>
              </a:spcAft>
              <a:buClr>
                <a:schemeClr val="dk1"/>
              </a:buClr>
              <a:buSzPts val="1600"/>
              <a:buNone/>
              <a:defRPr sz="1600"/>
            </a:lvl4pPr>
            <a:lvl5pPr lvl="4" algn="ctr">
              <a:spcBef>
                <a:spcPts val="1333"/>
              </a:spcBef>
              <a:spcAft>
                <a:spcPts val="0"/>
              </a:spcAft>
              <a:buClr>
                <a:schemeClr val="dk1"/>
              </a:buClr>
              <a:buSzPts val="1600"/>
              <a:buNone/>
              <a:defRPr sz="1600"/>
            </a:lvl5pPr>
            <a:lvl6pPr lvl="5" algn="ctr">
              <a:spcBef>
                <a:spcPts val="1333"/>
              </a:spcBef>
              <a:spcAft>
                <a:spcPts val="0"/>
              </a:spcAft>
              <a:buClr>
                <a:schemeClr val="dk1"/>
              </a:buClr>
              <a:buSzPts val="1600"/>
              <a:buNone/>
              <a:defRPr sz="1600"/>
            </a:lvl6pPr>
            <a:lvl7pPr lvl="6" algn="ctr">
              <a:spcBef>
                <a:spcPts val="1333"/>
              </a:spcBef>
              <a:spcAft>
                <a:spcPts val="0"/>
              </a:spcAft>
              <a:buClr>
                <a:schemeClr val="dk1"/>
              </a:buClr>
              <a:buSzPts val="1600"/>
              <a:buNone/>
              <a:defRPr sz="1600"/>
            </a:lvl7pPr>
            <a:lvl8pPr lvl="7" algn="ctr">
              <a:spcBef>
                <a:spcPts val="1333"/>
              </a:spcBef>
              <a:spcAft>
                <a:spcPts val="0"/>
              </a:spcAft>
              <a:buClr>
                <a:schemeClr val="dk1"/>
              </a:buClr>
              <a:buSzPts val="1600"/>
              <a:buNone/>
              <a:defRPr sz="1600"/>
            </a:lvl8pPr>
            <a:lvl9pPr lvl="8" algn="ctr">
              <a:spcBef>
                <a:spcPts val="1333"/>
              </a:spcBef>
              <a:spcAft>
                <a:spcPts val="1333"/>
              </a:spcAft>
              <a:buClr>
                <a:schemeClr val="dk1"/>
              </a:buClr>
              <a:buSzPts val="1600"/>
              <a:buNone/>
              <a:defRPr sz="1600"/>
            </a:lvl9pPr>
          </a:lstStyle>
          <a:p>
            <a:endParaRPr/>
          </a:p>
        </p:txBody>
      </p:sp>
      <p:sp>
        <p:nvSpPr>
          <p:cNvPr id="795" name="Google Shape;795;p231"/>
          <p:cNvSpPr txBox="1">
            <a:spLocks noGrp="1"/>
          </p:cNvSpPr>
          <p:nvPr>
            <p:ph type="body" idx="2"/>
          </p:nvPr>
        </p:nvSpPr>
        <p:spPr>
          <a:xfrm>
            <a:off x="504883" y="4058039"/>
            <a:ext cx="10212388" cy="40322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5"/>
              </a:buClr>
              <a:buSzPts val="1400"/>
              <a:buNone/>
              <a:defRPr sz="1400">
                <a:solidFill>
                  <a:schemeClr val="accent5"/>
                </a:solidFill>
              </a:defRPr>
            </a:lvl1pPr>
            <a:lvl2pPr marL="914400" lvl="1" indent="-228600" algn="l">
              <a:spcBef>
                <a:spcPts val="1333"/>
              </a:spcBef>
              <a:spcAft>
                <a:spcPts val="0"/>
              </a:spcAft>
              <a:buClr>
                <a:schemeClr val="accent5"/>
              </a:buClr>
              <a:buSzPts val="1200"/>
              <a:buNone/>
              <a:defRPr>
                <a:solidFill>
                  <a:schemeClr val="accent5"/>
                </a:solidFill>
              </a:defRPr>
            </a:lvl2pPr>
            <a:lvl3pPr marL="1371600" lvl="2" indent="-228600" algn="l">
              <a:spcBef>
                <a:spcPts val="1333"/>
              </a:spcBef>
              <a:spcAft>
                <a:spcPts val="0"/>
              </a:spcAft>
              <a:buClr>
                <a:schemeClr val="accent5"/>
              </a:buClr>
              <a:buSzPts val="1200"/>
              <a:buNone/>
              <a:defRPr>
                <a:solidFill>
                  <a:schemeClr val="accent5"/>
                </a:solidFill>
              </a:defRPr>
            </a:lvl3pPr>
            <a:lvl4pPr marL="1828800" lvl="3" indent="-228600" algn="l">
              <a:spcBef>
                <a:spcPts val="1333"/>
              </a:spcBef>
              <a:spcAft>
                <a:spcPts val="0"/>
              </a:spcAft>
              <a:buClr>
                <a:schemeClr val="accent5"/>
              </a:buClr>
              <a:buSzPts val="1200"/>
              <a:buNone/>
              <a:defRPr>
                <a:solidFill>
                  <a:schemeClr val="accent5"/>
                </a:solidFill>
              </a:defRPr>
            </a:lvl4pPr>
            <a:lvl5pPr marL="2286000" lvl="4" indent="-228600" algn="l">
              <a:spcBef>
                <a:spcPts val="1333"/>
              </a:spcBef>
              <a:spcAft>
                <a:spcPts val="0"/>
              </a:spcAft>
              <a:buClr>
                <a:schemeClr val="accent5"/>
              </a:buClr>
              <a:buSzPts val="1200"/>
              <a:buNone/>
              <a:defRPr>
                <a:solidFill>
                  <a:schemeClr val="accent5"/>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accent1"/>
        </a:solidFill>
        <a:effectLst/>
      </p:bgPr>
    </p:bg>
    <p:spTree>
      <p:nvGrpSpPr>
        <p:cNvPr id="1" name="Shape 796"/>
        <p:cNvGrpSpPr/>
        <p:nvPr/>
      </p:nvGrpSpPr>
      <p:grpSpPr>
        <a:xfrm>
          <a:off x="0" y="0"/>
          <a:ext cx="0" cy="0"/>
          <a:chOff x="0" y="0"/>
          <a:chExt cx="0" cy="0"/>
        </a:xfrm>
      </p:grpSpPr>
      <p:sp>
        <p:nvSpPr>
          <p:cNvPr id="797" name="Google Shape;797;p232"/>
          <p:cNvSpPr/>
          <p:nvPr/>
        </p:nvSpPr>
        <p:spPr>
          <a:xfrm>
            <a:off x="3048" y="0"/>
            <a:ext cx="12188952" cy="6858000"/>
          </a:xfrm>
          <a:prstGeom prst="rect">
            <a:avLst/>
          </a:prstGeom>
          <a:solidFill>
            <a:schemeClr val="accent1"/>
          </a:solidFill>
          <a:ln w="25400" cap="flat" cmpd="sng">
            <a:solidFill>
              <a:srgbClr val="61891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Verdana"/>
              <a:ea typeface="Verdana"/>
              <a:cs typeface="Verdana"/>
              <a:sym typeface="Verdana"/>
            </a:endParaRPr>
          </a:p>
        </p:txBody>
      </p:sp>
      <p:sp>
        <p:nvSpPr>
          <p:cNvPr id="798" name="Google Shape;798;p232"/>
          <p:cNvSpPr>
            <a:spLocks noGrp="1"/>
          </p:cNvSpPr>
          <p:nvPr>
            <p:ph type="pic" idx="2"/>
          </p:nvPr>
        </p:nvSpPr>
        <p:spPr>
          <a:xfrm>
            <a:off x="0" y="-1"/>
            <a:ext cx="12192000" cy="6858001"/>
          </a:xfrm>
          <a:prstGeom prst="rect">
            <a:avLst/>
          </a:prstGeom>
          <a:noFill/>
          <a:ln>
            <a:noFill/>
          </a:ln>
        </p:spPr>
      </p:sp>
      <p:sp>
        <p:nvSpPr>
          <p:cNvPr id="799" name="Google Shape;799;p232"/>
          <p:cNvSpPr txBox="1">
            <a:spLocks noGrp="1"/>
          </p:cNvSpPr>
          <p:nvPr>
            <p:ph type="title"/>
          </p:nvPr>
        </p:nvSpPr>
        <p:spPr>
          <a:xfrm>
            <a:off x="506538" y="1138238"/>
            <a:ext cx="11075862" cy="2852737"/>
          </a:xfrm>
          <a:prstGeom prst="rect">
            <a:avLst/>
          </a:prstGeom>
          <a:noFill/>
          <a:ln>
            <a:noFill/>
          </a:ln>
        </p:spPr>
        <p:txBody>
          <a:bodyPr spcFirstLastPara="1" wrap="square" lIns="0" tIns="0" rIns="0" bIns="0" anchor="b" anchorCtr="0">
            <a:noAutofit/>
          </a:bodyPr>
          <a:lstStyle>
            <a:lvl1pPr lvl="0" algn="l">
              <a:spcBef>
                <a:spcPts val="0"/>
              </a:spcBef>
              <a:spcAft>
                <a:spcPts val="0"/>
              </a:spcAft>
              <a:buClr>
                <a:schemeClr val="lt1"/>
              </a:buClr>
              <a:buSzPts val="7200"/>
              <a:buFont typeface="Verdana"/>
              <a:buNone/>
              <a:defRPr sz="7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0" name="Google Shape;800;p232"/>
          <p:cNvSpPr txBox="1">
            <a:spLocks noGrp="1"/>
          </p:cNvSpPr>
          <p:nvPr>
            <p:ph type="body" idx="1"/>
          </p:nvPr>
        </p:nvSpPr>
        <p:spPr>
          <a:xfrm>
            <a:off x="505614" y="3990975"/>
            <a:ext cx="11175211" cy="64770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000"/>
              </a:spcBef>
              <a:spcAft>
                <a:spcPts val="0"/>
              </a:spcAft>
              <a:buClr>
                <a:schemeClr val="accent5"/>
              </a:buClr>
              <a:buSzPts val="1500"/>
              <a:buFont typeface="Arial"/>
              <a:buNone/>
              <a:defRPr sz="2000">
                <a:solidFill>
                  <a:srgbClr val="A5A5A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Subtitle and Content">
  <p:cSld name="Title, Subtitle and Content">
    <p:bg>
      <p:bgPr>
        <a:solidFill>
          <a:schemeClr val="lt1"/>
        </a:solidFill>
        <a:effectLst/>
      </p:bgPr>
    </p:bg>
    <p:spTree>
      <p:nvGrpSpPr>
        <p:cNvPr id="1" name="Shape 801"/>
        <p:cNvGrpSpPr/>
        <p:nvPr/>
      </p:nvGrpSpPr>
      <p:grpSpPr>
        <a:xfrm>
          <a:off x="0" y="0"/>
          <a:ext cx="0" cy="0"/>
          <a:chOff x="0" y="0"/>
          <a:chExt cx="0" cy="0"/>
        </a:xfrm>
      </p:grpSpPr>
      <p:sp>
        <p:nvSpPr>
          <p:cNvPr id="802" name="Google Shape;802;p233"/>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3" name="Google Shape;803;p233"/>
          <p:cNvSpPr txBox="1">
            <a:spLocks noGrp="1"/>
          </p:cNvSpPr>
          <p:nvPr>
            <p:ph type="body" idx="1"/>
          </p:nvPr>
        </p:nvSpPr>
        <p:spPr>
          <a:xfrm>
            <a:off x="511175" y="1279083"/>
            <a:ext cx="11071225" cy="6477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7F7F7F"/>
              </a:buClr>
              <a:buSzPts val="2000"/>
              <a:buNone/>
              <a:defRPr sz="2000">
                <a:solidFill>
                  <a:srgbClr val="7F7F7F"/>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04" name="Google Shape;804;p233"/>
          <p:cNvSpPr txBox="1">
            <a:spLocks noGrp="1"/>
          </p:cNvSpPr>
          <p:nvPr>
            <p:ph type="body" idx="2"/>
          </p:nvPr>
        </p:nvSpPr>
        <p:spPr>
          <a:xfrm>
            <a:off x="510492" y="2212900"/>
            <a:ext cx="11071907" cy="25765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chemeClr val="lt1"/>
        </a:solidFill>
        <a:effectLst/>
      </p:bgPr>
    </p:bg>
    <p:spTree>
      <p:nvGrpSpPr>
        <p:cNvPr id="1" name="Shape 805"/>
        <p:cNvGrpSpPr/>
        <p:nvPr/>
      </p:nvGrpSpPr>
      <p:grpSpPr>
        <a:xfrm>
          <a:off x="0" y="0"/>
          <a:ext cx="0" cy="0"/>
          <a:chOff x="0" y="0"/>
          <a:chExt cx="0" cy="0"/>
        </a:xfrm>
      </p:grpSpPr>
      <p:sp>
        <p:nvSpPr>
          <p:cNvPr id="806" name="Google Shape;806;p234"/>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7" name="Google Shape;807;p234"/>
          <p:cNvSpPr txBox="1">
            <a:spLocks noGrp="1"/>
          </p:cNvSpPr>
          <p:nvPr>
            <p:ph type="body" idx="1"/>
          </p:nvPr>
        </p:nvSpPr>
        <p:spPr>
          <a:xfrm>
            <a:off x="510492" y="2212900"/>
            <a:ext cx="11071907" cy="25765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808"/>
        <p:cNvGrpSpPr/>
        <p:nvPr/>
      </p:nvGrpSpPr>
      <p:grpSpPr>
        <a:xfrm>
          <a:off x="0" y="0"/>
          <a:ext cx="0" cy="0"/>
          <a:chOff x="0" y="0"/>
          <a:chExt cx="0" cy="0"/>
        </a:xfrm>
      </p:grpSpPr>
      <p:sp>
        <p:nvSpPr>
          <p:cNvPr id="809" name="Google Shape;809;p235"/>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io Slide">
  <p:cSld name="Bio Slide">
    <p:spTree>
      <p:nvGrpSpPr>
        <p:cNvPr id="1" name="Shape 810"/>
        <p:cNvGrpSpPr/>
        <p:nvPr/>
      </p:nvGrpSpPr>
      <p:grpSpPr>
        <a:xfrm>
          <a:off x="0" y="0"/>
          <a:ext cx="0" cy="0"/>
          <a:chOff x="0" y="0"/>
          <a:chExt cx="0" cy="0"/>
        </a:xfrm>
      </p:grpSpPr>
      <p:sp>
        <p:nvSpPr>
          <p:cNvPr id="811" name="Google Shape;811;p236"/>
          <p:cNvSpPr>
            <a:spLocks noGrp="1"/>
          </p:cNvSpPr>
          <p:nvPr>
            <p:ph type="pic" idx="2"/>
          </p:nvPr>
        </p:nvSpPr>
        <p:spPr>
          <a:xfrm>
            <a:off x="943114" y="1818329"/>
            <a:ext cx="1246909" cy="1243775"/>
          </a:xfrm>
          <a:prstGeom prst="ellipse">
            <a:avLst/>
          </a:prstGeom>
          <a:noFill/>
          <a:ln>
            <a:noFill/>
          </a:ln>
        </p:spPr>
      </p:sp>
      <p:sp>
        <p:nvSpPr>
          <p:cNvPr id="812" name="Google Shape;812;p236"/>
          <p:cNvSpPr>
            <a:spLocks noGrp="1"/>
          </p:cNvSpPr>
          <p:nvPr>
            <p:ph type="pic" idx="3"/>
          </p:nvPr>
        </p:nvSpPr>
        <p:spPr>
          <a:xfrm>
            <a:off x="6519164" y="1818329"/>
            <a:ext cx="1246909" cy="1243775"/>
          </a:xfrm>
          <a:prstGeom prst="ellipse">
            <a:avLst/>
          </a:prstGeom>
          <a:noFill/>
          <a:ln>
            <a:noFill/>
          </a:ln>
        </p:spPr>
      </p:sp>
      <p:sp>
        <p:nvSpPr>
          <p:cNvPr id="813" name="Google Shape;813;p236"/>
          <p:cNvSpPr>
            <a:spLocks noGrp="1"/>
          </p:cNvSpPr>
          <p:nvPr>
            <p:ph type="pic" idx="4"/>
          </p:nvPr>
        </p:nvSpPr>
        <p:spPr>
          <a:xfrm>
            <a:off x="943114" y="3302580"/>
            <a:ext cx="1246909" cy="1243775"/>
          </a:xfrm>
          <a:prstGeom prst="ellipse">
            <a:avLst/>
          </a:prstGeom>
          <a:noFill/>
          <a:ln>
            <a:noFill/>
          </a:ln>
        </p:spPr>
      </p:sp>
      <p:sp>
        <p:nvSpPr>
          <p:cNvPr id="814" name="Google Shape;814;p236"/>
          <p:cNvSpPr>
            <a:spLocks noGrp="1"/>
          </p:cNvSpPr>
          <p:nvPr>
            <p:ph type="pic" idx="5"/>
          </p:nvPr>
        </p:nvSpPr>
        <p:spPr>
          <a:xfrm>
            <a:off x="6519164" y="3302580"/>
            <a:ext cx="1246909" cy="1243775"/>
          </a:xfrm>
          <a:prstGeom prst="ellipse">
            <a:avLst/>
          </a:prstGeom>
          <a:noFill/>
          <a:ln>
            <a:noFill/>
          </a:ln>
        </p:spPr>
      </p:sp>
      <p:sp>
        <p:nvSpPr>
          <p:cNvPr id="815" name="Google Shape;815;p236"/>
          <p:cNvSpPr>
            <a:spLocks noGrp="1"/>
          </p:cNvSpPr>
          <p:nvPr>
            <p:ph type="pic" idx="6"/>
          </p:nvPr>
        </p:nvSpPr>
        <p:spPr>
          <a:xfrm>
            <a:off x="943114" y="4808349"/>
            <a:ext cx="1246909" cy="1243775"/>
          </a:xfrm>
          <a:prstGeom prst="ellipse">
            <a:avLst/>
          </a:prstGeom>
          <a:noFill/>
          <a:ln>
            <a:noFill/>
          </a:ln>
        </p:spPr>
      </p:sp>
      <p:sp>
        <p:nvSpPr>
          <p:cNvPr id="816" name="Google Shape;816;p236"/>
          <p:cNvSpPr>
            <a:spLocks noGrp="1"/>
          </p:cNvSpPr>
          <p:nvPr>
            <p:ph type="pic" idx="7"/>
          </p:nvPr>
        </p:nvSpPr>
        <p:spPr>
          <a:xfrm>
            <a:off x="6519164" y="4808349"/>
            <a:ext cx="1246909" cy="1243775"/>
          </a:xfrm>
          <a:prstGeom prst="ellipse">
            <a:avLst/>
          </a:prstGeom>
          <a:noFill/>
          <a:ln>
            <a:noFill/>
          </a:ln>
        </p:spPr>
      </p:sp>
      <p:sp>
        <p:nvSpPr>
          <p:cNvPr id="817" name="Google Shape;817;p236"/>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8" name="Google Shape;818;p236"/>
          <p:cNvSpPr txBox="1">
            <a:spLocks noGrp="1"/>
          </p:cNvSpPr>
          <p:nvPr>
            <p:ph type="body" idx="1"/>
          </p:nvPr>
        </p:nvSpPr>
        <p:spPr>
          <a:xfrm>
            <a:off x="2444750" y="2048375"/>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19" name="Google Shape;819;p236"/>
          <p:cNvSpPr txBox="1">
            <a:spLocks noGrp="1"/>
          </p:cNvSpPr>
          <p:nvPr>
            <p:ph type="body" idx="8"/>
          </p:nvPr>
        </p:nvSpPr>
        <p:spPr>
          <a:xfrm>
            <a:off x="2444750" y="2395309"/>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0" name="Google Shape;820;p236"/>
          <p:cNvSpPr txBox="1">
            <a:spLocks noGrp="1"/>
          </p:cNvSpPr>
          <p:nvPr>
            <p:ph type="body" idx="9"/>
          </p:nvPr>
        </p:nvSpPr>
        <p:spPr>
          <a:xfrm>
            <a:off x="2444750" y="3596731"/>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1" name="Google Shape;821;p236"/>
          <p:cNvSpPr txBox="1">
            <a:spLocks noGrp="1"/>
          </p:cNvSpPr>
          <p:nvPr>
            <p:ph type="body" idx="13"/>
          </p:nvPr>
        </p:nvSpPr>
        <p:spPr>
          <a:xfrm>
            <a:off x="2444750" y="3943665"/>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2" name="Google Shape;822;p236"/>
          <p:cNvSpPr txBox="1">
            <a:spLocks noGrp="1"/>
          </p:cNvSpPr>
          <p:nvPr>
            <p:ph type="body" idx="14"/>
          </p:nvPr>
        </p:nvSpPr>
        <p:spPr>
          <a:xfrm>
            <a:off x="2444750" y="5144679"/>
            <a:ext cx="3348627"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3" name="Google Shape;823;p236"/>
          <p:cNvSpPr txBox="1">
            <a:spLocks noGrp="1"/>
          </p:cNvSpPr>
          <p:nvPr>
            <p:ph type="body" idx="15"/>
          </p:nvPr>
        </p:nvSpPr>
        <p:spPr>
          <a:xfrm>
            <a:off x="2444750" y="5491613"/>
            <a:ext cx="3348627"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4" name="Google Shape;824;p236"/>
          <p:cNvSpPr txBox="1">
            <a:spLocks noGrp="1"/>
          </p:cNvSpPr>
          <p:nvPr>
            <p:ph type="body" idx="16"/>
          </p:nvPr>
        </p:nvSpPr>
        <p:spPr>
          <a:xfrm>
            <a:off x="8016059" y="2048375"/>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5" name="Google Shape;825;p236"/>
          <p:cNvSpPr txBox="1">
            <a:spLocks noGrp="1"/>
          </p:cNvSpPr>
          <p:nvPr>
            <p:ph type="body" idx="17"/>
          </p:nvPr>
        </p:nvSpPr>
        <p:spPr>
          <a:xfrm>
            <a:off x="8016059" y="2395309"/>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6" name="Google Shape;826;p236"/>
          <p:cNvSpPr txBox="1">
            <a:spLocks noGrp="1"/>
          </p:cNvSpPr>
          <p:nvPr>
            <p:ph type="body" idx="18"/>
          </p:nvPr>
        </p:nvSpPr>
        <p:spPr>
          <a:xfrm>
            <a:off x="8016059" y="3596731"/>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7" name="Google Shape;827;p236"/>
          <p:cNvSpPr txBox="1">
            <a:spLocks noGrp="1"/>
          </p:cNvSpPr>
          <p:nvPr>
            <p:ph type="body" idx="19"/>
          </p:nvPr>
        </p:nvSpPr>
        <p:spPr>
          <a:xfrm>
            <a:off x="8016059" y="3943665"/>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8" name="Google Shape;828;p236"/>
          <p:cNvSpPr txBox="1">
            <a:spLocks noGrp="1"/>
          </p:cNvSpPr>
          <p:nvPr>
            <p:ph type="body" idx="20"/>
          </p:nvPr>
        </p:nvSpPr>
        <p:spPr>
          <a:xfrm>
            <a:off x="8016059" y="5144679"/>
            <a:ext cx="3566341" cy="341313"/>
          </a:xfrm>
          <a:prstGeom prst="rect">
            <a:avLst/>
          </a:prstGeom>
          <a:noFill/>
          <a:ln>
            <a:noFill/>
          </a:ln>
        </p:spPr>
        <p:txBody>
          <a:bodyPr spcFirstLastPara="1" wrap="square" lIns="0" tIns="0" rIns="0" bIns="0" anchor="ctr" anchorCtr="0">
            <a:noAutofit/>
          </a:bodyPr>
          <a:lstStyle>
            <a:lvl1pPr marL="457200" lvl="0" indent="-228600" algn="l">
              <a:spcBef>
                <a:spcPts val="0"/>
              </a:spcBef>
              <a:spcAft>
                <a:spcPts val="0"/>
              </a:spcAft>
              <a:buClr>
                <a:schemeClr val="accent5"/>
              </a:buClr>
              <a:buSzPts val="2800"/>
              <a:buNone/>
              <a:defRPr sz="2800">
                <a:solidFill>
                  <a:schemeClr val="accent5"/>
                </a:solidFill>
                <a:latin typeface="Verdana"/>
                <a:ea typeface="Verdana"/>
                <a:cs typeface="Verdana"/>
                <a:sym typeface="Verdana"/>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228600" algn="l">
              <a:spcBef>
                <a:spcPts val="1333"/>
              </a:spcBef>
              <a:spcAft>
                <a:spcPts val="0"/>
              </a:spcAft>
              <a:buClr>
                <a:schemeClr val="dk1"/>
              </a:buClr>
              <a:buSzPts val="1200"/>
              <a:buNone/>
              <a:defRPr/>
            </a:lvl4pPr>
            <a:lvl5pPr marL="2286000" lvl="4" indent="-228600" algn="l">
              <a:spcBef>
                <a:spcPts val="1333"/>
              </a:spcBef>
              <a:spcAft>
                <a:spcPts val="0"/>
              </a:spcAft>
              <a:buClr>
                <a:schemeClr val="dk1"/>
              </a:buClr>
              <a:buSzPts val="1200"/>
              <a:buNone/>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29" name="Google Shape;829;p236"/>
          <p:cNvSpPr txBox="1">
            <a:spLocks noGrp="1"/>
          </p:cNvSpPr>
          <p:nvPr>
            <p:ph type="body" idx="21"/>
          </p:nvPr>
        </p:nvSpPr>
        <p:spPr>
          <a:xfrm>
            <a:off x="8016059" y="5491613"/>
            <a:ext cx="3566341" cy="27463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sz="1200"/>
            </a:lvl1pPr>
            <a:lvl2pPr marL="914400" lvl="1" indent="-228600" algn="l">
              <a:spcBef>
                <a:spcPts val="1333"/>
              </a:spcBef>
              <a:spcAft>
                <a:spcPts val="0"/>
              </a:spcAft>
              <a:buClr>
                <a:schemeClr val="dk1"/>
              </a:buClr>
              <a:buSzPts val="1200"/>
              <a:buNone/>
              <a:defRPr sz="1200"/>
            </a:lvl2pPr>
            <a:lvl3pPr marL="1371600" lvl="2" indent="-228600" algn="l">
              <a:spcBef>
                <a:spcPts val="1333"/>
              </a:spcBef>
              <a:spcAft>
                <a:spcPts val="0"/>
              </a:spcAft>
              <a:buClr>
                <a:schemeClr val="dk1"/>
              </a:buClr>
              <a:buSzPts val="1200"/>
              <a:buNone/>
              <a:defRPr sz="1200"/>
            </a:lvl3pPr>
            <a:lvl4pPr marL="1828800" lvl="3" indent="-228600" algn="l">
              <a:spcBef>
                <a:spcPts val="1333"/>
              </a:spcBef>
              <a:spcAft>
                <a:spcPts val="0"/>
              </a:spcAft>
              <a:buClr>
                <a:schemeClr val="dk1"/>
              </a:buClr>
              <a:buSzPts val="1200"/>
              <a:buNone/>
              <a:defRPr sz="1200"/>
            </a:lvl4pPr>
            <a:lvl5pPr marL="2286000" lvl="4" indent="-228600" algn="l">
              <a:spcBef>
                <a:spcPts val="1333"/>
              </a:spcBef>
              <a:spcAft>
                <a:spcPts val="0"/>
              </a:spcAft>
              <a:buClr>
                <a:schemeClr val="dk1"/>
              </a:buClr>
              <a:buSzPts val="1200"/>
              <a:buNone/>
              <a:defRPr sz="1200"/>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matchingName="End slide">
  <p:cSld name="End slide">
    <p:spTree>
      <p:nvGrpSpPr>
        <p:cNvPr id="1" name="Shape 830"/>
        <p:cNvGrpSpPr/>
        <p:nvPr/>
      </p:nvGrpSpPr>
      <p:grpSpPr>
        <a:xfrm>
          <a:off x="0" y="0"/>
          <a:ext cx="0" cy="0"/>
          <a:chOff x="0" y="0"/>
          <a:chExt cx="0" cy="0"/>
        </a:xfrm>
      </p:grpSpPr>
      <p:sp>
        <p:nvSpPr>
          <p:cNvPr id="831" name="Google Shape;831;p237"/>
          <p:cNvSpPr txBox="1">
            <a:spLocks noGrp="1"/>
          </p:cNvSpPr>
          <p:nvPr>
            <p:ph type="body" idx="1"/>
          </p:nvPr>
        </p:nvSpPr>
        <p:spPr>
          <a:xfrm>
            <a:off x="475325" y="4102100"/>
            <a:ext cx="8555263" cy="2197101"/>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900"/>
              <a:buNone/>
              <a:defRPr sz="900"/>
            </a:lvl1pPr>
            <a:lvl2pPr marL="914400" lvl="1" indent="-228600" algn="l">
              <a:spcBef>
                <a:spcPts val="80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32" name="Google Shape;832;p237"/>
          <p:cNvSpPr>
            <a:spLocks noGrp="1"/>
          </p:cNvSpPr>
          <p:nvPr>
            <p:ph type="pic" idx="2"/>
          </p:nvPr>
        </p:nvSpPr>
        <p:spPr>
          <a:xfrm>
            <a:off x="9402597" y="4102100"/>
            <a:ext cx="2319503" cy="1725448"/>
          </a:xfrm>
          <a:prstGeom prst="rect">
            <a:avLst/>
          </a:prstGeom>
          <a:noFill/>
          <a:ln>
            <a:noFill/>
          </a:ln>
        </p:spPr>
      </p:sp>
      <p:sp>
        <p:nvSpPr>
          <p:cNvPr id="833" name="Google Shape;833;p237"/>
          <p:cNvSpPr txBox="1">
            <a:spLocks noGrp="1"/>
          </p:cNvSpPr>
          <p:nvPr>
            <p:ph type="body" idx="3"/>
          </p:nvPr>
        </p:nvSpPr>
        <p:spPr>
          <a:xfrm>
            <a:off x="9402598" y="5935479"/>
            <a:ext cx="2319501" cy="363723"/>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dk1"/>
              </a:buClr>
              <a:buSzPts val="1267"/>
              <a:buNone/>
              <a:defRPr sz="1267"/>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834" name="Google Shape;834;p237"/>
          <p:cNvGrpSpPr/>
          <p:nvPr/>
        </p:nvGrpSpPr>
        <p:grpSpPr>
          <a:xfrm>
            <a:off x="475325" y="457200"/>
            <a:ext cx="1998000" cy="374400"/>
            <a:chOff x="398463" y="404813"/>
            <a:chExt cx="1627187" cy="307976"/>
          </a:xfrm>
        </p:grpSpPr>
        <p:sp>
          <p:nvSpPr>
            <p:cNvPr id="835" name="Google Shape;835;p237"/>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6" name="Google Shape;836;p237"/>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7" name="Google Shape;837;p237"/>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8" name="Google Shape;838;p237"/>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39" name="Google Shape;839;p237"/>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0" name="Google Shape;840;p237"/>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1" name="Google Shape;841;p237"/>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2" name="Google Shape;842;p237"/>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3" name="Google Shape;843;p237"/>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44" name="Google Shape;844;p237"/>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subtitle &amp; 1 column text">
  <p:cSld name="Title, subtitle &amp; 1 column text">
    <p:spTree>
      <p:nvGrpSpPr>
        <p:cNvPr id="1" name="Shape 851"/>
        <p:cNvGrpSpPr/>
        <p:nvPr/>
      </p:nvGrpSpPr>
      <p:grpSpPr>
        <a:xfrm>
          <a:off x="0" y="0"/>
          <a:ext cx="0" cy="0"/>
          <a:chOff x="0" y="0"/>
          <a:chExt cx="0" cy="0"/>
        </a:xfrm>
      </p:grpSpPr>
      <p:sp>
        <p:nvSpPr>
          <p:cNvPr id="852" name="Google Shape;852;p112"/>
          <p:cNvSpPr txBox="1">
            <a:spLocks noGrp="1"/>
          </p:cNvSpPr>
          <p:nvPr>
            <p:ph type="body" idx="1"/>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53" name="Google Shape;853;p11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4" name="Google Shape;854;p112"/>
          <p:cNvSpPr txBox="1">
            <a:spLocks noGrp="1"/>
          </p:cNvSpPr>
          <p:nvPr>
            <p:ph type="body" idx="2"/>
          </p:nvPr>
        </p:nvSpPr>
        <p:spPr>
          <a:xfrm>
            <a:off x="469900" y="1665819"/>
            <a:ext cx="11252200" cy="4633383"/>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55" name="Google Shape;855;p11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2019 Deloitte  - Confidential</a:t>
            </a:r>
            <a:endParaRPr/>
          </a:p>
        </p:txBody>
      </p:sp>
      <p:sp>
        <p:nvSpPr>
          <p:cNvPr id="856" name="Google Shape;856;p11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
        <p:nvSpPr>
          <p:cNvPr id="857" name="Google Shape;857;p112"/>
          <p:cNvSpPr txBox="1"/>
          <p:nvPr/>
        </p:nvSpPr>
        <p:spPr>
          <a:xfrm>
            <a:off x="10631048" y="6654800"/>
            <a:ext cx="1559813" cy="10015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651">
                <a:solidFill>
                  <a:srgbClr val="000000"/>
                </a:solidFill>
                <a:latin typeface="Verdana"/>
                <a:ea typeface="Verdana"/>
                <a:cs typeface="Verdana"/>
                <a:sym typeface="Verdana"/>
              </a:rPr>
              <a:t>Intermediate Report</a:t>
            </a:r>
            <a:endParaRPr sz="651">
              <a:solidFill>
                <a:srgbClr val="000000"/>
              </a:solidFill>
              <a:latin typeface="Verdana"/>
              <a:ea typeface="Verdana"/>
              <a:cs typeface="Verdana"/>
              <a:sym typeface="Verdana"/>
            </a:endParaRP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Deloitte white">
  <p:cSld name="Divider - Deloitte white">
    <p:bg>
      <p:bgPr>
        <a:solidFill>
          <a:schemeClr val="lt1"/>
        </a:solidFill>
        <a:effectLst/>
      </p:bgPr>
    </p:bg>
    <p:spTree>
      <p:nvGrpSpPr>
        <p:cNvPr id="1" name="Shape 112"/>
        <p:cNvGrpSpPr/>
        <p:nvPr/>
      </p:nvGrpSpPr>
      <p:grpSpPr>
        <a:xfrm>
          <a:off x="0" y="0"/>
          <a:ext cx="0" cy="0"/>
          <a:chOff x="0" y="0"/>
          <a:chExt cx="0" cy="0"/>
        </a:xfrm>
      </p:grpSpPr>
      <p:sp>
        <p:nvSpPr>
          <p:cNvPr id="113" name="Google Shape;113;p131"/>
          <p:cNvSpPr txBox="1">
            <a:spLocks noGrp="1"/>
          </p:cNvSpPr>
          <p:nvPr>
            <p:ph type="title"/>
          </p:nvPr>
        </p:nvSpPr>
        <p:spPr>
          <a:xfrm>
            <a:off x="469901"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0"/>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131"/>
          <p:cNvSpPr txBox="1">
            <a:spLocks noGrp="1"/>
          </p:cNvSpPr>
          <p:nvPr>
            <p:ph type="body" idx="1"/>
          </p:nvPr>
        </p:nvSpPr>
        <p:spPr>
          <a:xfrm>
            <a:off x="469900" y="3429000"/>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0"/>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858"/>
        <p:cNvGrpSpPr/>
        <p:nvPr/>
      </p:nvGrpSpPr>
      <p:grpSpPr>
        <a:xfrm>
          <a:off x="0" y="0"/>
          <a:ext cx="0" cy="0"/>
          <a:chOff x="0" y="0"/>
          <a:chExt cx="0" cy="0"/>
        </a:xfrm>
      </p:grpSpPr>
      <p:sp>
        <p:nvSpPr>
          <p:cNvPr id="859" name="Google Shape;859;p113"/>
          <p:cNvSpPr txBox="1">
            <a:spLocks noGrp="1"/>
          </p:cNvSpPr>
          <p:nvPr>
            <p:ph type="ctrTitle"/>
          </p:nvPr>
        </p:nvSpPr>
        <p:spPr>
          <a:xfrm>
            <a:off x="1524000" y="1122363"/>
            <a:ext cx="9144000" cy="2387600"/>
          </a:xfrm>
          <a:prstGeom prst="rect">
            <a:avLst/>
          </a:prstGeom>
          <a:noFill/>
          <a:ln>
            <a:noFill/>
          </a:ln>
        </p:spPr>
        <p:txBody>
          <a:bodyPr spcFirstLastPara="1" wrap="square" lIns="0" tIns="0" rIns="0" bIns="0" anchor="b" anchorCtr="0">
            <a:noAutofit/>
          </a:bodyPr>
          <a:lstStyle>
            <a:lvl1pPr lvl="0" algn="ctr">
              <a:spcBef>
                <a:spcPts val="0"/>
              </a:spcBef>
              <a:spcAft>
                <a:spcPts val="0"/>
              </a:spcAft>
              <a:buClr>
                <a:schemeClr val="dk1"/>
              </a:buClr>
              <a:buSzPts val="6000"/>
              <a:buFont typeface="Verdana"/>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0" name="Google Shape;860;p113"/>
          <p:cNvSpPr txBox="1">
            <a:spLocks noGrp="1"/>
          </p:cNvSpPr>
          <p:nvPr>
            <p:ph type="subTitle" idx="1"/>
          </p:nvPr>
        </p:nvSpPr>
        <p:spPr>
          <a:xfrm>
            <a:off x="1524000" y="3602038"/>
            <a:ext cx="9144000" cy="1655762"/>
          </a:xfrm>
          <a:prstGeom prst="rect">
            <a:avLst/>
          </a:prstGeom>
          <a:noFill/>
          <a:ln>
            <a:noFill/>
          </a:ln>
        </p:spPr>
        <p:txBody>
          <a:bodyPr spcFirstLastPara="1" wrap="square" lIns="0" tIns="0" rIns="0" bIns="0" anchor="t" anchorCtr="0">
            <a:noAutofit/>
          </a:bodyPr>
          <a:lstStyle>
            <a:lvl1pPr lvl="0" algn="ctr">
              <a:spcBef>
                <a:spcPts val="0"/>
              </a:spcBef>
              <a:spcAft>
                <a:spcPts val="0"/>
              </a:spcAft>
              <a:buClr>
                <a:schemeClr val="dk1"/>
              </a:buClr>
              <a:buSzPts val="2400"/>
              <a:buNone/>
              <a:defRPr sz="2400"/>
            </a:lvl1pPr>
            <a:lvl2pPr lvl="1" algn="ctr">
              <a:spcBef>
                <a:spcPts val="1333"/>
              </a:spcBef>
              <a:spcAft>
                <a:spcPts val="0"/>
              </a:spcAft>
              <a:buClr>
                <a:schemeClr val="dk1"/>
              </a:buClr>
              <a:buSzPts val="2000"/>
              <a:buNone/>
              <a:defRPr sz="2000"/>
            </a:lvl2pPr>
            <a:lvl3pPr lvl="2" algn="ctr">
              <a:spcBef>
                <a:spcPts val="1333"/>
              </a:spcBef>
              <a:spcAft>
                <a:spcPts val="0"/>
              </a:spcAft>
              <a:buClr>
                <a:schemeClr val="dk1"/>
              </a:buClr>
              <a:buSzPts val="1800"/>
              <a:buNone/>
              <a:defRPr sz="1800"/>
            </a:lvl3pPr>
            <a:lvl4pPr lvl="3" algn="ctr">
              <a:spcBef>
                <a:spcPts val="1333"/>
              </a:spcBef>
              <a:spcAft>
                <a:spcPts val="0"/>
              </a:spcAft>
              <a:buClr>
                <a:schemeClr val="dk1"/>
              </a:buClr>
              <a:buSzPts val="1600"/>
              <a:buNone/>
              <a:defRPr sz="1600"/>
            </a:lvl4pPr>
            <a:lvl5pPr lvl="4" algn="ctr">
              <a:spcBef>
                <a:spcPts val="1333"/>
              </a:spcBef>
              <a:spcAft>
                <a:spcPts val="0"/>
              </a:spcAft>
              <a:buClr>
                <a:schemeClr val="dk1"/>
              </a:buClr>
              <a:buSzPts val="1600"/>
              <a:buNone/>
              <a:defRPr sz="1600"/>
            </a:lvl5pPr>
            <a:lvl6pPr lvl="5" algn="ctr">
              <a:spcBef>
                <a:spcPts val="1333"/>
              </a:spcBef>
              <a:spcAft>
                <a:spcPts val="0"/>
              </a:spcAft>
              <a:buClr>
                <a:schemeClr val="dk1"/>
              </a:buClr>
              <a:buSzPts val="1600"/>
              <a:buNone/>
              <a:defRPr sz="1600"/>
            </a:lvl6pPr>
            <a:lvl7pPr lvl="6" algn="ctr">
              <a:spcBef>
                <a:spcPts val="1333"/>
              </a:spcBef>
              <a:spcAft>
                <a:spcPts val="0"/>
              </a:spcAft>
              <a:buClr>
                <a:schemeClr val="dk1"/>
              </a:buClr>
              <a:buSzPts val="1600"/>
              <a:buNone/>
              <a:defRPr sz="1600"/>
            </a:lvl7pPr>
            <a:lvl8pPr lvl="7" algn="ctr">
              <a:spcBef>
                <a:spcPts val="1333"/>
              </a:spcBef>
              <a:spcAft>
                <a:spcPts val="0"/>
              </a:spcAft>
              <a:buClr>
                <a:schemeClr val="dk1"/>
              </a:buClr>
              <a:buSzPts val="1600"/>
              <a:buNone/>
              <a:defRPr sz="1600"/>
            </a:lvl8pPr>
            <a:lvl9pPr lvl="8" algn="ctr">
              <a:spcBef>
                <a:spcPts val="1333"/>
              </a:spcBef>
              <a:spcAft>
                <a:spcPts val="1333"/>
              </a:spcAft>
              <a:buClr>
                <a:schemeClr val="dk1"/>
              </a:buClr>
              <a:buSzPts val="1600"/>
              <a:buNone/>
              <a:defRPr sz="1600"/>
            </a:lvl9pPr>
          </a:lstStyle>
          <a:p>
            <a:endParaRPr/>
          </a:p>
        </p:txBody>
      </p:sp>
      <p:sp>
        <p:nvSpPr>
          <p:cNvPr id="861" name="Google Shape;861;p11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2" name="Google Shape;862;p11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2019 Deloitte  - Confidential</a:t>
            </a:r>
            <a:endParaRPr/>
          </a:p>
        </p:txBody>
      </p:sp>
      <p:sp>
        <p:nvSpPr>
          <p:cNvPr id="863" name="Google Shape;863;p11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651"/>
              <a:buFont typeface="Verdana"/>
              <a:buNone/>
              <a:defRPr sz="651" b="0" i="0" u="none" strike="noStrike" cap="none">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Divider Slide 7">
  <p:cSld name="Divider Slide 7">
    <p:spTree>
      <p:nvGrpSpPr>
        <p:cNvPr id="1" name="Shape 864"/>
        <p:cNvGrpSpPr/>
        <p:nvPr/>
      </p:nvGrpSpPr>
      <p:grpSpPr>
        <a:xfrm>
          <a:off x="0" y="0"/>
          <a:ext cx="0" cy="0"/>
          <a:chOff x="0" y="0"/>
          <a:chExt cx="0" cy="0"/>
        </a:xfrm>
      </p:grpSpPr>
      <p:pic>
        <p:nvPicPr>
          <p:cNvPr id="865" name="Google Shape;865;p116"/>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866" name="Google Shape;866;p116"/>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Verdana"/>
              <a:ea typeface="Verdana"/>
              <a:cs typeface="Verdana"/>
              <a:sym typeface="Verdana"/>
            </a:endParaRPr>
          </a:p>
        </p:txBody>
      </p:sp>
      <p:pic>
        <p:nvPicPr>
          <p:cNvPr id="867" name="Google Shape;867;p116"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Page de fin">
  <p:cSld name="Page de fin">
    <p:spTree>
      <p:nvGrpSpPr>
        <p:cNvPr id="1" name="Shape 883"/>
        <p:cNvGrpSpPr/>
        <p:nvPr/>
      </p:nvGrpSpPr>
      <p:grpSpPr>
        <a:xfrm>
          <a:off x="0" y="0"/>
          <a:ext cx="0" cy="0"/>
          <a:chOff x="0" y="0"/>
          <a:chExt cx="0" cy="0"/>
        </a:xfrm>
      </p:grpSpPr>
      <p:sp>
        <p:nvSpPr>
          <p:cNvPr id="884" name="Google Shape;884;p121"/>
          <p:cNvSpPr txBox="1">
            <a:spLocks noGrp="1"/>
          </p:cNvSpPr>
          <p:nvPr>
            <p:ph type="sldNum" idx="12"/>
          </p:nvPr>
        </p:nvSpPr>
        <p:spPr>
          <a:xfrm>
            <a:off x="554143" y="6554192"/>
            <a:ext cx="377092" cy="100156"/>
          </a:xfrm>
          <a:prstGeom prst="rect">
            <a:avLst/>
          </a:prstGeom>
          <a:noFill/>
          <a:ln>
            <a:noFill/>
          </a:ln>
        </p:spPr>
        <p:txBody>
          <a:bodyPr spcFirstLastPara="1" wrap="square" lIns="0" tIns="0" rIns="0" bIns="0" anchor="t" anchorCtr="0">
            <a:spAutoFit/>
          </a:bodyPr>
          <a:lstStyle>
            <a:lvl1pPr marL="0" lvl="0" indent="0" algn="r">
              <a:spcBef>
                <a:spcPts val="0"/>
              </a:spcBef>
              <a:buNone/>
              <a:defRPr sz="651">
                <a:solidFill>
                  <a:srgbClr val="000000"/>
                </a:solidFill>
                <a:latin typeface="Verdana"/>
                <a:ea typeface="Verdana"/>
                <a:cs typeface="Verdana"/>
                <a:sym typeface="Verdana"/>
              </a:defRPr>
            </a:lvl1pPr>
            <a:lvl2pPr marL="0" lvl="1" indent="0" algn="r">
              <a:spcBef>
                <a:spcPts val="0"/>
              </a:spcBef>
              <a:buNone/>
              <a:defRPr sz="651">
                <a:solidFill>
                  <a:srgbClr val="000000"/>
                </a:solidFill>
                <a:latin typeface="Verdana"/>
                <a:ea typeface="Verdana"/>
                <a:cs typeface="Verdana"/>
                <a:sym typeface="Verdana"/>
              </a:defRPr>
            </a:lvl2pPr>
            <a:lvl3pPr marL="0" lvl="2" indent="0" algn="r">
              <a:spcBef>
                <a:spcPts val="0"/>
              </a:spcBef>
              <a:buNone/>
              <a:defRPr sz="651">
                <a:solidFill>
                  <a:srgbClr val="000000"/>
                </a:solidFill>
                <a:latin typeface="Verdana"/>
                <a:ea typeface="Verdana"/>
                <a:cs typeface="Verdana"/>
                <a:sym typeface="Verdana"/>
              </a:defRPr>
            </a:lvl3pPr>
            <a:lvl4pPr marL="0" lvl="3" indent="0" algn="r">
              <a:spcBef>
                <a:spcPts val="0"/>
              </a:spcBef>
              <a:buNone/>
              <a:defRPr sz="651">
                <a:solidFill>
                  <a:srgbClr val="000000"/>
                </a:solidFill>
                <a:latin typeface="Verdana"/>
                <a:ea typeface="Verdana"/>
                <a:cs typeface="Verdana"/>
                <a:sym typeface="Verdana"/>
              </a:defRPr>
            </a:lvl4pPr>
            <a:lvl5pPr marL="0" lvl="4" indent="0" algn="r">
              <a:spcBef>
                <a:spcPts val="0"/>
              </a:spcBef>
              <a:buNone/>
              <a:defRPr sz="651">
                <a:solidFill>
                  <a:srgbClr val="000000"/>
                </a:solidFill>
                <a:latin typeface="Verdana"/>
                <a:ea typeface="Verdana"/>
                <a:cs typeface="Verdana"/>
                <a:sym typeface="Verdana"/>
              </a:defRPr>
            </a:lvl5pPr>
            <a:lvl6pPr marL="0" lvl="5" indent="0" algn="r">
              <a:spcBef>
                <a:spcPts val="0"/>
              </a:spcBef>
              <a:buNone/>
              <a:defRPr sz="651">
                <a:solidFill>
                  <a:srgbClr val="000000"/>
                </a:solidFill>
                <a:latin typeface="Verdana"/>
                <a:ea typeface="Verdana"/>
                <a:cs typeface="Verdana"/>
                <a:sym typeface="Verdana"/>
              </a:defRPr>
            </a:lvl6pPr>
            <a:lvl7pPr marL="0" lvl="6" indent="0" algn="r">
              <a:spcBef>
                <a:spcPts val="0"/>
              </a:spcBef>
              <a:buNone/>
              <a:defRPr sz="651">
                <a:solidFill>
                  <a:srgbClr val="000000"/>
                </a:solidFill>
                <a:latin typeface="Verdana"/>
                <a:ea typeface="Verdana"/>
                <a:cs typeface="Verdana"/>
                <a:sym typeface="Verdana"/>
              </a:defRPr>
            </a:lvl7pPr>
            <a:lvl8pPr marL="0" lvl="7" indent="0" algn="r">
              <a:spcBef>
                <a:spcPts val="0"/>
              </a:spcBef>
              <a:buNone/>
              <a:defRPr sz="651">
                <a:solidFill>
                  <a:srgbClr val="000000"/>
                </a:solidFill>
                <a:latin typeface="Verdana"/>
                <a:ea typeface="Verdana"/>
                <a:cs typeface="Verdana"/>
                <a:sym typeface="Verdana"/>
              </a:defRPr>
            </a:lvl8pPr>
            <a:lvl9pPr marL="0" lvl="8" indent="0" algn="r">
              <a:spcBef>
                <a:spcPts val="0"/>
              </a:spcBef>
              <a:buNone/>
              <a:defRPr sz="651">
                <a:solidFill>
                  <a:srgbClr val="000000"/>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matchingName="Title Slide - Black">
  <p:cSld name="Title Slide - Black">
    <p:bg>
      <p:bgPr>
        <a:blipFill>
          <a:blip r:embed="rId2">
            <a:alphaModFix/>
          </a:blip>
          <a:stretch>
            <a:fillRect/>
          </a:stretch>
        </a:blipFill>
        <a:effectLst/>
      </p:bgPr>
    </p:bg>
    <p:spTree>
      <p:nvGrpSpPr>
        <p:cNvPr id="1" name="Shape 885"/>
        <p:cNvGrpSpPr/>
        <p:nvPr/>
      </p:nvGrpSpPr>
      <p:grpSpPr>
        <a:xfrm>
          <a:off x="0" y="0"/>
          <a:ext cx="0" cy="0"/>
          <a:chOff x="0" y="0"/>
          <a:chExt cx="0" cy="0"/>
        </a:xfrm>
      </p:grpSpPr>
      <p:sp>
        <p:nvSpPr>
          <p:cNvPr id="886" name="Google Shape;886;p265"/>
          <p:cNvSpPr txBox="1">
            <a:spLocks noGrp="1"/>
          </p:cNvSpPr>
          <p:nvPr>
            <p:ph type="ctrTitle"/>
          </p:nvPr>
        </p:nvSpPr>
        <p:spPr>
          <a:xfrm>
            <a:off x="475202" y="5386529"/>
            <a:ext cx="5592012" cy="324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Font typeface="Verdana"/>
              <a:buNone/>
              <a:defRPr sz="180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7" name="Google Shape;887;p265"/>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888" name="Google Shape;888;p265"/>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89" name="Google Shape;889;p265"/>
          <p:cNvSpPr>
            <a:spLocks noGrp="1"/>
          </p:cNvSpPr>
          <p:nvPr>
            <p:ph type="pic" idx="3"/>
          </p:nvPr>
        </p:nvSpPr>
        <p:spPr>
          <a:xfrm>
            <a:off x="3393716" y="727595"/>
            <a:ext cx="5400000" cy="5400000"/>
          </a:xfrm>
          <a:prstGeom prst="rect">
            <a:avLst/>
          </a:prstGeom>
          <a:noFill/>
          <a:ln>
            <a:noFill/>
          </a:ln>
        </p:spPr>
      </p:sp>
      <p:sp>
        <p:nvSpPr>
          <p:cNvPr id="890" name="Google Shape;890;p265"/>
          <p:cNvSpPr txBox="1">
            <a:spLocks noGrp="1"/>
          </p:cNvSpPr>
          <p:nvPr>
            <p:ph type="body" idx="4"/>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b="0">
                <a:solidFill>
                  <a:schemeClr val="lt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891" name="Google Shape;891;p265"/>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2019 Deloitte  - Confidential</a:t>
            </a:r>
            <a:endParaRPr/>
          </a:p>
        </p:txBody>
      </p:sp>
      <p:grpSp>
        <p:nvGrpSpPr>
          <p:cNvPr id="892" name="Google Shape;892;p265"/>
          <p:cNvGrpSpPr/>
          <p:nvPr/>
        </p:nvGrpSpPr>
        <p:grpSpPr>
          <a:xfrm>
            <a:off x="469900" y="457761"/>
            <a:ext cx="1998000" cy="374400"/>
            <a:chOff x="398463" y="404813"/>
            <a:chExt cx="1627187" cy="307976"/>
          </a:xfrm>
        </p:grpSpPr>
        <p:sp>
          <p:nvSpPr>
            <p:cNvPr id="893" name="Google Shape;893;p26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4" name="Google Shape;894;p26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5" name="Google Shape;895;p265"/>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6" name="Google Shape;896;p26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7" name="Google Shape;897;p265"/>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8" name="Google Shape;898;p265"/>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899" name="Google Shape;899;p26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0" name="Google Shape;900;p26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1" name="Google Shape;901;p26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2" name="Google Shape;902;p26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matchingName="Title Slide - White">
  <p:cSld name="Title Slide - White">
    <p:bg>
      <p:bgPr>
        <a:solidFill>
          <a:schemeClr val="lt1"/>
        </a:solidFill>
        <a:effectLst/>
      </p:bgPr>
    </p:bg>
    <p:spTree>
      <p:nvGrpSpPr>
        <p:cNvPr id="1" name="Shape 903"/>
        <p:cNvGrpSpPr/>
        <p:nvPr/>
      </p:nvGrpSpPr>
      <p:grpSpPr>
        <a:xfrm>
          <a:off x="0" y="0"/>
          <a:ext cx="0" cy="0"/>
          <a:chOff x="0" y="0"/>
          <a:chExt cx="0" cy="0"/>
        </a:xfrm>
      </p:grpSpPr>
      <p:grpSp>
        <p:nvGrpSpPr>
          <p:cNvPr id="904" name="Google Shape;904;p266"/>
          <p:cNvGrpSpPr/>
          <p:nvPr/>
        </p:nvGrpSpPr>
        <p:grpSpPr>
          <a:xfrm>
            <a:off x="475325" y="457200"/>
            <a:ext cx="1998000" cy="374400"/>
            <a:chOff x="398463" y="404813"/>
            <a:chExt cx="1627187" cy="307976"/>
          </a:xfrm>
        </p:grpSpPr>
        <p:sp>
          <p:nvSpPr>
            <p:cNvPr id="905" name="Google Shape;905;p266"/>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6" name="Google Shape;906;p266"/>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7" name="Google Shape;907;p266"/>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8" name="Google Shape;908;p266"/>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09" name="Google Shape;909;p266"/>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0" name="Google Shape;910;p266"/>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1" name="Google Shape;911;p266"/>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2" name="Google Shape;912;p266"/>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3" name="Google Shape;913;p266"/>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14" name="Google Shape;914;p266"/>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15" name="Google Shape;915;p266"/>
          <p:cNvSpPr>
            <a:spLocks noGrp="1"/>
          </p:cNvSpPr>
          <p:nvPr>
            <p:ph type="pic" idx="2"/>
          </p:nvPr>
        </p:nvSpPr>
        <p:spPr>
          <a:xfrm>
            <a:off x="3393716" y="727595"/>
            <a:ext cx="5400000" cy="5400000"/>
          </a:xfrm>
          <a:prstGeom prst="rect">
            <a:avLst/>
          </a:prstGeom>
          <a:noFill/>
          <a:ln>
            <a:noFill/>
          </a:ln>
        </p:spPr>
      </p:sp>
      <p:sp>
        <p:nvSpPr>
          <p:cNvPr id="916" name="Google Shape;916;p266"/>
          <p:cNvSpPr txBox="1">
            <a:spLocks noGrp="1"/>
          </p:cNvSpPr>
          <p:nvPr>
            <p:ph type="ctrTitle"/>
          </p:nvPr>
        </p:nvSpPr>
        <p:spPr>
          <a:xfrm>
            <a:off x="475202" y="5386529"/>
            <a:ext cx="5592012" cy="324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Font typeface="Verdana"/>
              <a:buNone/>
              <a:defRPr sz="180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7" name="Google Shape;917;p266"/>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800"/>
              <a:buNone/>
              <a:defRPr sz="18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18" name="Google Shape;918;p266"/>
          <p:cNvSpPr txBox="1">
            <a:spLocks noGrp="1"/>
          </p:cNvSpPr>
          <p:nvPr>
            <p:ph type="body" idx="3"/>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19" name="Google Shape;919;p266"/>
          <p:cNvSpPr txBox="1">
            <a:spLocks noGrp="1"/>
          </p:cNvSpPr>
          <p:nvPr>
            <p:ph type="body" idx="4"/>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b="0">
                <a:solidFill>
                  <a:schemeClr val="dk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20" name="Google Shape;920;p266"/>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2019 Deloitte  - Confidential</a:t>
            </a:r>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matchingName="Title Slide - Circle Black">
  <p:cSld name="Title Slide - Circle Black">
    <p:bg>
      <p:bgPr>
        <a:blipFill>
          <a:blip r:embed="rId2">
            <a:alphaModFix/>
          </a:blip>
          <a:stretch>
            <a:fillRect/>
          </a:stretch>
        </a:blipFill>
        <a:effectLst/>
      </p:bgPr>
    </p:bg>
    <p:spTree>
      <p:nvGrpSpPr>
        <p:cNvPr id="1" name="Shape 921"/>
        <p:cNvGrpSpPr/>
        <p:nvPr/>
      </p:nvGrpSpPr>
      <p:grpSpPr>
        <a:xfrm>
          <a:off x="0" y="0"/>
          <a:ext cx="0" cy="0"/>
          <a:chOff x="0" y="0"/>
          <a:chExt cx="0" cy="0"/>
        </a:xfrm>
      </p:grpSpPr>
      <p:sp>
        <p:nvSpPr>
          <p:cNvPr id="922" name="Google Shape;922;p267"/>
          <p:cNvSpPr>
            <a:spLocks noGrp="1"/>
          </p:cNvSpPr>
          <p:nvPr>
            <p:ph type="ctrTitle"/>
          </p:nvPr>
        </p:nvSpPr>
        <p:spPr>
          <a:xfrm>
            <a:off x="4210149" y="1530451"/>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923" name="Google Shape;923;p267"/>
          <p:cNvGrpSpPr/>
          <p:nvPr/>
        </p:nvGrpSpPr>
        <p:grpSpPr>
          <a:xfrm>
            <a:off x="469900" y="457761"/>
            <a:ext cx="1998000" cy="374400"/>
            <a:chOff x="398463" y="404813"/>
            <a:chExt cx="1627187" cy="307976"/>
          </a:xfrm>
        </p:grpSpPr>
        <p:sp>
          <p:nvSpPr>
            <p:cNvPr id="924" name="Google Shape;924;p267"/>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5" name="Google Shape;925;p267"/>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6" name="Google Shape;926;p267"/>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7" name="Google Shape;927;p267"/>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8" name="Google Shape;928;p267"/>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29" name="Google Shape;929;p267"/>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0" name="Google Shape;930;p267"/>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1" name="Google Shape;931;p267"/>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2" name="Google Shape;932;p267"/>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33" name="Google Shape;933;p267"/>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34" name="Google Shape;934;p267"/>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800"/>
              <a:buNone/>
              <a:defRPr sz="18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35" name="Google Shape;935;p267"/>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36" name="Google Shape;936;p267"/>
          <p:cNvSpPr txBox="1">
            <a:spLocks noGrp="1"/>
          </p:cNvSpPr>
          <p:nvPr>
            <p:ph type="body" idx="3"/>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00"/>
              <a:buNone/>
              <a:defRPr sz="1000" b="0">
                <a:solidFill>
                  <a:schemeClr val="lt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37" name="Google Shape;937;p267"/>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2019 Deloitte  - Confidential</a:t>
            </a:r>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matchingName="Title Slide - Circle White">
  <p:cSld name="Title Slide - Circle White">
    <p:bg>
      <p:bgPr>
        <a:solidFill>
          <a:schemeClr val="lt1"/>
        </a:solidFill>
        <a:effectLst/>
      </p:bgPr>
    </p:bg>
    <p:spTree>
      <p:nvGrpSpPr>
        <p:cNvPr id="1" name="Shape 938"/>
        <p:cNvGrpSpPr/>
        <p:nvPr/>
      </p:nvGrpSpPr>
      <p:grpSpPr>
        <a:xfrm>
          <a:off x="0" y="0"/>
          <a:ext cx="0" cy="0"/>
          <a:chOff x="0" y="0"/>
          <a:chExt cx="0" cy="0"/>
        </a:xfrm>
      </p:grpSpPr>
      <p:sp>
        <p:nvSpPr>
          <p:cNvPr id="939" name="Google Shape;939;p268"/>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940" name="Google Shape;940;p268"/>
          <p:cNvGrpSpPr/>
          <p:nvPr/>
        </p:nvGrpSpPr>
        <p:grpSpPr>
          <a:xfrm>
            <a:off x="475325" y="457200"/>
            <a:ext cx="1998000" cy="374400"/>
            <a:chOff x="398463" y="404813"/>
            <a:chExt cx="1627187" cy="307976"/>
          </a:xfrm>
        </p:grpSpPr>
        <p:sp>
          <p:nvSpPr>
            <p:cNvPr id="941" name="Google Shape;941;p268"/>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2" name="Google Shape;942;p268"/>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3" name="Google Shape;943;p268"/>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4" name="Google Shape;944;p268"/>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5" name="Google Shape;945;p268"/>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6" name="Google Shape;946;p268"/>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7" name="Google Shape;947;p268"/>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8" name="Google Shape;948;p268"/>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49" name="Google Shape;949;p268"/>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950" name="Google Shape;950;p268"/>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951" name="Google Shape;951;p268"/>
          <p:cNvSpPr txBox="1">
            <a:spLocks noGrp="1"/>
          </p:cNvSpPr>
          <p:nvPr>
            <p:ph type="subTitle" idx="1"/>
          </p:nvPr>
        </p:nvSpPr>
        <p:spPr>
          <a:xfrm>
            <a:off x="475201" y="5741210"/>
            <a:ext cx="5592011" cy="505645"/>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1800"/>
              <a:buNone/>
              <a:defRPr sz="18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952" name="Google Shape;952;p268"/>
          <p:cNvSpPr txBox="1">
            <a:spLocks noGrp="1"/>
          </p:cNvSpPr>
          <p:nvPr>
            <p:ph type="body" idx="2"/>
          </p:nvPr>
        </p:nvSpPr>
        <p:spPr>
          <a:xfrm>
            <a:off x="475200" y="6362702"/>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53" name="Google Shape;953;p268"/>
          <p:cNvSpPr txBox="1">
            <a:spLocks noGrp="1"/>
          </p:cNvSpPr>
          <p:nvPr>
            <p:ph type="body" idx="3"/>
          </p:nvPr>
        </p:nvSpPr>
        <p:spPr>
          <a:xfrm>
            <a:off x="7844860" y="5386529"/>
            <a:ext cx="4016376" cy="855704"/>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b="0">
                <a:solidFill>
                  <a:schemeClr val="dk1"/>
                </a:solidFill>
              </a:defRPr>
            </a:lvl1pPr>
            <a:lvl2pPr marL="914400" lvl="1" indent="-292100" algn="l">
              <a:spcBef>
                <a:spcPts val="600"/>
              </a:spcBef>
              <a:spcAft>
                <a:spcPts val="0"/>
              </a:spcAft>
              <a:buClr>
                <a:schemeClr val="lt1"/>
              </a:buClr>
              <a:buSzPts val="1000"/>
              <a:buFont typeface="Arial"/>
              <a:buChar char="•"/>
              <a:defRPr sz="1000" b="0">
                <a:solidFill>
                  <a:schemeClr val="lt1"/>
                </a:solidFill>
              </a:defRPr>
            </a:lvl2pPr>
            <a:lvl3pPr marL="1371600" lvl="2" indent="-292100" algn="l">
              <a:spcBef>
                <a:spcPts val="600"/>
              </a:spcBef>
              <a:spcAft>
                <a:spcPts val="0"/>
              </a:spcAft>
              <a:buClr>
                <a:schemeClr val="lt1"/>
              </a:buClr>
              <a:buSzPts val="1000"/>
              <a:buChar char="•"/>
              <a:defRPr sz="1000">
                <a:solidFill>
                  <a:schemeClr val="lt1"/>
                </a:solidFill>
              </a:defRPr>
            </a:lvl3pPr>
            <a:lvl4pPr marL="1828800" lvl="3" indent="-292100" algn="l">
              <a:spcBef>
                <a:spcPts val="600"/>
              </a:spcBef>
              <a:spcAft>
                <a:spcPts val="0"/>
              </a:spcAft>
              <a:buClr>
                <a:schemeClr val="lt1"/>
              </a:buClr>
              <a:buSzPts val="1000"/>
              <a:buChar char="−"/>
              <a:defRPr sz="1000">
                <a:solidFill>
                  <a:schemeClr val="lt1"/>
                </a:solidFill>
              </a:defRPr>
            </a:lvl4pPr>
            <a:lvl5pPr marL="2286000" lvl="4" indent="-292100" algn="l">
              <a:spcBef>
                <a:spcPts val="600"/>
              </a:spcBef>
              <a:spcAft>
                <a:spcPts val="0"/>
              </a:spcAft>
              <a:buClr>
                <a:schemeClr val="lt1"/>
              </a:buClr>
              <a:buSzPts val="1000"/>
              <a:buChar char="−"/>
              <a:defRPr sz="1000">
                <a:solidFill>
                  <a:schemeClr val="lt1"/>
                </a:solidFill>
              </a:defRPr>
            </a:lvl5pPr>
            <a:lvl6pPr marL="2743200" lvl="5" indent="-342900" algn="l">
              <a:spcBef>
                <a:spcPts val="600"/>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54" name="Google Shape;954;p268"/>
          <p:cNvSpPr txBox="1">
            <a:spLocks noGrp="1"/>
          </p:cNvSpPr>
          <p:nvPr>
            <p:ph type="ftr" idx="11"/>
          </p:nvPr>
        </p:nvSpPr>
        <p:spPr>
          <a:xfrm>
            <a:off x="7844859" y="6477000"/>
            <a:ext cx="4016376"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2019 Deloitte  - Confidential</a:t>
            </a:r>
            <a:endParaRPr/>
          </a:p>
        </p:txBody>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matchingName="Divider - Deloitte green">
  <p:cSld name="Divider - Deloitte green">
    <p:bg>
      <p:bgPr>
        <a:solidFill>
          <a:schemeClr val="accent1"/>
        </a:solidFill>
        <a:effectLst/>
      </p:bgPr>
    </p:bg>
    <p:spTree>
      <p:nvGrpSpPr>
        <p:cNvPr id="1" name="Shape 955"/>
        <p:cNvGrpSpPr/>
        <p:nvPr/>
      </p:nvGrpSpPr>
      <p:grpSpPr>
        <a:xfrm>
          <a:off x="0" y="0"/>
          <a:ext cx="0" cy="0"/>
          <a:chOff x="0" y="0"/>
          <a:chExt cx="0" cy="0"/>
        </a:xfrm>
      </p:grpSpPr>
      <p:sp>
        <p:nvSpPr>
          <p:cNvPr id="956" name="Google Shape;956;p269"/>
          <p:cNvSpPr txBox="1">
            <a:spLocks noGrp="1"/>
          </p:cNvSpPr>
          <p:nvPr>
            <p:ph type="title"/>
          </p:nvPr>
        </p:nvSpPr>
        <p:spPr>
          <a:xfrm>
            <a:off x="469902" y="1700215"/>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7" name="Google Shape;957;p269"/>
          <p:cNvSpPr txBox="1">
            <a:spLocks noGrp="1"/>
          </p:cNvSpPr>
          <p:nvPr>
            <p:ph type="body" idx="1"/>
          </p:nvPr>
        </p:nvSpPr>
        <p:spPr>
          <a:xfrm>
            <a:off x="469901" y="3423546"/>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58" name="Google Shape;958;p26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9" name="Google Shape;959;p26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2019 Deloitte  - Confidential</a:t>
            </a:r>
            <a:endParaRPr/>
          </a:p>
        </p:txBody>
      </p:sp>
      <p:sp>
        <p:nvSpPr>
          <p:cNvPr id="960" name="Google Shape;960;p26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matchingName="Divider - Deloitte dark green">
  <p:cSld name="Divider - Deloitte dark green">
    <p:bg>
      <p:bgPr>
        <a:solidFill>
          <a:schemeClr val="accent2"/>
        </a:solidFill>
        <a:effectLst/>
      </p:bgPr>
    </p:bg>
    <p:spTree>
      <p:nvGrpSpPr>
        <p:cNvPr id="1" name="Shape 961"/>
        <p:cNvGrpSpPr/>
        <p:nvPr/>
      </p:nvGrpSpPr>
      <p:grpSpPr>
        <a:xfrm>
          <a:off x="0" y="0"/>
          <a:ext cx="0" cy="0"/>
          <a:chOff x="0" y="0"/>
          <a:chExt cx="0" cy="0"/>
        </a:xfrm>
      </p:grpSpPr>
      <p:sp>
        <p:nvSpPr>
          <p:cNvPr id="962" name="Google Shape;962;p270"/>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3" name="Google Shape;963;p270"/>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64" name="Google Shape;964;p27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5" name="Google Shape;965;p27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2019 Deloitte  - Confidential</a:t>
            </a:r>
            <a:endParaRPr/>
          </a:p>
        </p:txBody>
      </p:sp>
      <p:sp>
        <p:nvSpPr>
          <p:cNvPr id="966" name="Google Shape;966;p27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matchingName="Divider - Deloitte blue">
  <p:cSld name="Divider - Deloitte blue">
    <p:bg>
      <p:bgPr>
        <a:solidFill>
          <a:schemeClr val="accent3"/>
        </a:solidFill>
        <a:effectLst/>
      </p:bgPr>
    </p:bg>
    <p:spTree>
      <p:nvGrpSpPr>
        <p:cNvPr id="1" name="Shape 967"/>
        <p:cNvGrpSpPr/>
        <p:nvPr/>
      </p:nvGrpSpPr>
      <p:grpSpPr>
        <a:xfrm>
          <a:off x="0" y="0"/>
          <a:ext cx="0" cy="0"/>
          <a:chOff x="0" y="0"/>
          <a:chExt cx="0" cy="0"/>
        </a:xfrm>
      </p:grpSpPr>
      <p:sp>
        <p:nvSpPr>
          <p:cNvPr id="968" name="Google Shape;968;p271"/>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9" name="Google Shape;969;p271"/>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70" name="Google Shape;970;p27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1" name="Google Shape;971;p27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2019 Deloitte  - Confidential</a:t>
            </a:r>
            <a:endParaRPr/>
          </a:p>
        </p:txBody>
      </p:sp>
      <p:sp>
        <p:nvSpPr>
          <p:cNvPr id="972" name="Google Shape;972;p27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Key statement dark green">
  <p:cSld name="Key statement dark green">
    <p:bg>
      <p:bgPr>
        <a:solidFill>
          <a:schemeClr val="accent2"/>
        </a:solidFill>
        <a:effectLst/>
      </p:bgPr>
    </p:bg>
    <p:spTree>
      <p:nvGrpSpPr>
        <p:cNvPr id="1" name="Shape 115"/>
        <p:cNvGrpSpPr/>
        <p:nvPr/>
      </p:nvGrpSpPr>
      <p:grpSpPr>
        <a:xfrm>
          <a:off x="0" y="0"/>
          <a:ext cx="0" cy="0"/>
          <a:chOff x="0" y="0"/>
          <a:chExt cx="0" cy="0"/>
        </a:xfrm>
      </p:grpSpPr>
      <p:sp>
        <p:nvSpPr>
          <p:cNvPr id="116" name="Google Shape;116;p13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7" name="Google Shape;117;p13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matchingName="Divider - Deloitte dark blue">
  <p:cSld name="Divider - Deloitte dark blue">
    <p:bg>
      <p:bgPr>
        <a:solidFill>
          <a:schemeClr val="accent4"/>
        </a:solidFill>
        <a:effectLst/>
      </p:bgPr>
    </p:bg>
    <p:spTree>
      <p:nvGrpSpPr>
        <p:cNvPr id="1" name="Shape 973"/>
        <p:cNvGrpSpPr/>
        <p:nvPr/>
      </p:nvGrpSpPr>
      <p:grpSpPr>
        <a:xfrm>
          <a:off x="0" y="0"/>
          <a:ext cx="0" cy="0"/>
          <a:chOff x="0" y="0"/>
          <a:chExt cx="0" cy="0"/>
        </a:xfrm>
      </p:grpSpPr>
      <p:sp>
        <p:nvSpPr>
          <p:cNvPr id="974" name="Google Shape;974;p272"/>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5" name="Google Shape;975;p272"/>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76" name="Google Shape;976;p27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7" name="Google Shape;977;p27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2019 Deloitte  - Confidential</a:t>
            </a:r>
            <a:endParaRPr/>
          </a:p>
        </p:txBody>
      </p:sp>
      <p:sp>
        <p:nvSpPr>
          <p:cNvPr id="978" name="Google Shape;978;p27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matchingName="Divider - Deloitte black">
  <p:cSld name="Divider - Deloitte black">
    <p:bg>
      <p:bgPr>
        <a:solidFill>
          <a:schemeClr val="dk1"/>
        </a:solidFill>
        <a:effectLst/>
      </p:bgPr>
    </p:bg>
    <p:spTree>
      <p:nvGrpSpPr>
        <p:cNvPr id="1" name="Shape 979"/>
        <p:cNvGrpSpPr/>
        <p:nvPr/>
      </p:nvGrpSpPr>
      <p:grpSpPr>
        <a:xfrm>
          <a:off x="0" y="0"/>
          <a:ext cx="0" cy="0"/>
          <a:chOff x="0" y="0"/>
          <a:chExt cx="0" cy="0"/>
        </a:xfrm>
      </p:grpSpPr>
      <p:sp>
        <p:nvSpPr>
          <p:cNvPr id="980" name="Google Shape;980;p273"/>
          <p:cNvSpPr txBox="1">
            <a:spLocks noGrp="1"/>
          </p:cNvSpPr>
          <p:nvPr>
            <p:ph type="title"/>
          </p:nvPr>
        </p:nvSpPr>
        <p:spPr>
          <a:xfrm>
            <a:off x="469902"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1"/>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1" name="Google Shape;981;p273"/>
          <p:cNvSpPr txBox="1">
            <a:spLocks noGrp="1"/>
          </p:cNvSpPr>
          <p:nvPr>
            <p:ph type="body" idx="1"/>
          </p:nvPr>
        </p:nvSpPr>
        <p:spPr>
          <a:xfrm>
            <a:off x="469902" y="3429001"/>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1"/>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82" name="Google Shape;982;p27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3" name="Google Shape;983;p27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2019 Deloitte  - Confidential</a:t>
            </a:r>
            <a:endParaRPr/>
          </a:p>
        </p:txBody>
      </p:sp>
      <p:sp>
        <p:nvSpPr>
          <p:cNvPr id="984" name="Google Shape;984;p27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Divider - Deloitte white">
  <p:cSld name="Divider - Deloitte white">
    <p:bg>
      <p:bgPr>
        <a:solidFill>
          <a:schemeClr val="lt1"/>
        </a:solidFill>
        <a:effectLst/>
      </p:bgPr>
    </p:bg>
    <p:spTree>
      <p:nvGrpSpPr>
        <p:cNvPr id="1" name="Shape 985"/>
        <p:cNvGrpSpPr/>
        <p:nvPr/>
      </p:nvGrpSpPr>
      <p:grpSpPr>
        <a:xfrm>
          <a:off x="0" y="0"/>
          <a:ext cx="0" cy="0"/>
          <a:chOff x="0" y="0"/>
          <a:chExt cx="0" cy="0"/>
        </a:xfrm>
      </p:grpSpPr>
      <p:sp>
        <p:nvSpPr>
          <p:cNvPr id="986" name="Google Shape;986;p274"/>
          <p:cNvSpPr txBox="1">
            <a:spLocks noGrp="1"/>
          </p:cNvSpPr>
          <p:nvPr>
            <p:ph type="title"/>
          </p:nvPr>
        </p:nvSpPr>
        <p:spPr>
          <a:xfrm>
            <a:off x="469904" y="1705671"/>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1"/>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7" name="Google Shape;987;p274"/>
          <p:cNvSpPr txBox="1">
            <a:spLocks noGrp="1"/>
          </p:cNvSpPr>
          <p:nvPr>
            <p:ph type="body" idx="1"/>
          </p:nvPr>
        </p:nvSpPr>
        <p:spPr>
          <a:xfrm>
            <a:off x="469900" y="3429001"/>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1"/>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88" name="Google Shape;988;p27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9" name="Google Shape;989;p27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2019 Deloitte  - Confidential</a:t>
            </a:r>
            <a:endParaRPr/>
          </a:p>
        </p:txBody>
      </p:sp>
      <p:sp>
        <p:nvSpPr>
          <p:cNvPr id="990" name="Google Shape;990;p27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matchingName="Key statement dark green">
  <p:cSld name="Key statement dark green">
    <p:bg>
      <p:bgPr>
        <a:solidFill>
          <a:schemeClr val="accent2"/>
        </a:solidFill>
        <a:effectLst/>
      </p:bgPr>
    </p:bg>
    <p:spTree>
      <p:nvGrpSpPr>
        <p:cNvPr id="1" name="Shape 991"/>
        <p:cNvGrpSpPr/>
        <p:nvPr/>
      </p:nvGrpSpPr>
      <p:grpSpPr>
        <a:xfrm>
          <a:off x="0" y="0"/>
          <a:ext cx="0" cy="0"/>
          <a:chOff x="0" y="0"/>
          <a:chExt cx="0" cy="0"/>
        </a:xfrm>
      </p:grpSpPr>
      <p:sp>
        <p:nvSpPr>
          <p:cNvPr id="992" name="Google Shape;992;p275"/>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93" name="Google Shape;993;p27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4" name="Google Shape;994;p27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2019 Deloitte  - Confidential</a:t>
            </a:r>
            <a:endParaRPr/>
          </a:p>
        </p:txBody>
      </p:sp>
      <p:sp>
        <p:nvSpPr>
          <p:cNvPr id="995" name="Google Shape;995;p27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matchingName="Key statement dark blue">
  <p:cSld name="Key statement dark blue">
    <p:bg>
      <p:bgPr>
        <a:solidFill>
          <a:schemeClr val="accent4"/>
        </a:solidFill>
        <a:effectLst/>
      </p:bgPr>
    </p:bg>
    <p:spTree>
      <p:nvGrpSpPr>
        <p:cNvPr id="1" name="Shape 996"/>
        <p:cNvGrpSpPr/>
        <p:nvPr/>
      </p:nvGrpSpPr>
      <p:grpSpPr>
        <a:xfrm>
          <a:off x="0" y="0"/>
          <a:ext cx="0" cy="0"/>
          <a:chOff x="0" y="0"/>
          <a:chExt cx="0" cy="0"/>
        </a:xfrm>
      </p:grpSpPr>
      <p:sp>
        <p:nvSpPr>
          <p:cNvPr id="997" name="Google Shape;997;p276"/>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998" name="Google Shape;998;p27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9" name="Google Shape;999;p27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2019 Deloitte  - Confidential</a:t>
            </a:r>
            <a:endParaRPr/>
          </a:p>
        </p:txBody>
      </p:sp>
      <p:sp>
        <p:nvSpPr>
          <p:cNvPr id="1000" name="Google Shape;1000;p27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matchingName="Key statement teal">
  <p:cSld name="Key statement teal">
    <p:bg>
      <p:bgPr>
        <a:solidFill>
          <a:schemeClr val="accent5"/>
        </a:solidFill>
        <a:effectLst/>
      </p:bgPr>
    </p:bg>
    <p:spTree>
      <p:nvGrpSpPr>
        <p:cNvPr id="1" name="Shape 1001"/>
        <p:cNvGrpSpPr/>
        <p:nvPr/>
      </p:nvGrpSpPr>
      <p:grpSpPr>
        <a:xfrm>
          <a:off x="0" y="0"/>
          <a:ext cx="0" cy="0"/>
          <a:chOff x="0" y="0"/>
          <a:chExt cx="0" cy="0"/>
        </a:xfrm>
      </p:grpSpPr>
      <p:sp>
        <p:nvSpPr>
          <p:cNvPr id="1002" name="Google Shape;1002;p277"/>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03" name="Google Shape;1003;p27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4" name="Google Shape;1004;p27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2019 Deloitte  - Confidential</a:t>
            </a:r>
            <a:endParaRPr/>
          </a:p>
        </p:txBody>
      </p:sp>
      <p:sp>
        <p:nvSpPr>
          <p:cNvPr id="1005" name="Google Shape;1005;p27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matchingName="Key statement black">
  <p:cSld name="Key statement black">
    <p:bg>
      <p:bgPr>
        <a:solidFill>
          <a:schemeClr val="dk1"/>
        </a:solidFill>
        <a:effectLst/>
      </p:bgPr>
    </p:bg>
    <p:spTree>
      <p:nvGrpSpPr>
        <p:cNvPr id="1" name="Shape 1006"/>
        <p:cNvGrpSpPr/>
        <p:nvPr/>
      </p:nvGrpSpPr>
      <p:grpSpPr>
        <a:xfrm>
          <a:off x="0" y="0"/>
          <a:ext cx="0" cy="0"/>
          <a:chOff x="0" y="0"/>
          <a:chExt cx="0" cy="0"/>
        </a:xfrm>
      </p:grpSpPr>
      <p:sp>
        <p:nvSpPr>
          <p:cNvPr id="1007" name="Google Shape;1007;p278"/>
          <p:cNvSpPr txBox="1">
            <a:spLocks noGrp="1"/>
          </p:cNvSpPr>
          <p:nvPr>
            <p:ph type="body" idx="1"/>
          </p:nvPr>
        </p:nvSpPr>
        <p:spPr>
          <a:xfrm>
            <a:off x="480486"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08" name="Google Shape;1008;p27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9" name="Google Shape;1009;p27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2019 Deloitte  - Confidential</a:t>
            </a:r>
            <a:endParaRPr/>
          </a:p>
        </p:txBody>
      </p:sp>
      <p:sp>
        <p:nvSpPr>
          <p:cNvPr id="1010" name="Google Shape;1010;p27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Key statement white">
  <p:cSld name="Key statement white">
    <p:bg>
      <p:bgPr>
        <a:solidFill>
          <a:schemeClr val="lt1"/>
        </a:solidFill>
        <a:effectLst/>
      </p:bgPr>
    </p:bg>
    <p:spTree>
      <p:nvGrpSpPr>
        <p:cNvPr id="1" name="Shape 1011"/>
        <p:cNvGrpSpPr/>
        <p:nvPr/>
      </p:nvGrpSpPr>
      <p:grpSpPr>
        <a:xfrm>
          <a:off x="0" y="0"/>
          <a:ext cx="0" cy="0"/>
          <a:chOff x="0" y="0"/>
          <a:chExt cx="0" cy="0"/>
        </a:xfrm>
      </p:grpSpPr>
      <p:sp>
        <p:nvSpPr>
          <p:cNvPr id="1012" name="Google Shape;1012;p279"/>
          <p:cNvSpPr txBox="1">
            <a:spLocks noGrp="1"/>
          </p:cNvSpPr>
          <p:nvPr>
            <p:ph type="body" idx="1"/>
          </p:nvPr>
        </p:nvSpPr>
        <p:spPr>
          <a:xfrm>
            <a:off x="469902" y="1590678"/>
            <a:ext cx="9029604" cy="4708525"/>
          </a:xfrm>
          <a:prstGeom prst="rect">
            <a:avLst/>
          </a:prstGeom>
          <a:noFill/>
          <a:ln>
            <a:noFill/>
          </a:ln>
        </p:spPr>
        <p:txBody>
          <a:bodyPr spcFirstLastPara="1" wrap="square" lIns="0" tIns="0" rIns="0" bIns="0" anchor="t" anchorCtr="0">
            <a:norm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13" name="Google Shape;1013;p27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4" name="Google Shape;1014;p27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2019 Deloitte  - Confidential</a:t>
            </a:r>
            <a:endParaRPr/>
          </a:p>
        </p:txBody>
      </p:sp>
      <p:sp>
        <p:nvSpPr>
          <p:cNvPr id="1015" name="Google Shape;1015;p27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Contents">
  <p:cSld name="Contents">
    <p:spTree>
      <p:nvGrpSpPr>
        <p:cNvPr id="1" name="Shape 1016"/>
        <p:cNvGrpSpPr/>
        <p:nvPr/>
      </p:nvGrpSpPr>
      <p:grpSpPr>
        <a:xfrm>
          <a:off x="0" y="0"/>
          <a:ext cx="0" cy="0"/>
          <a:chOff x="0" y="0"/>
          <a:chExt cx="0" cy="0"/>
        </a:xfrm>
      </p:grpSpPr>
      <p:sp>
        <p:nvSpPr>
          <p:cNvPr id="1017" name="Google Shape;1017;p280"/>
          <p:cNvSpPr txBox="1">
            <a:spLocks noGrp="1"/>
          </p:cNvSpPr>
          <p:nvPr>
            <p:ph type="body" idx="1"/>
          </p:nvPr>
        </p:nvSpPr>
        <p:spPr>
          <a:xfrm>
            <a:off x="469901" y="1665293"/>
            <a:ext cx="9348787"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018" name="Google Shape;1018;p28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9" name="Google Shape;1019;p28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0" name="Google Shape;1020;p28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2019 Deloitte  - Confidential</a:t>
            </a:r>
            <a:endParaRPr/>
          </a:p>
        </p:txBody>
      </p:sp>
      <p:sp>
        <p:nvSpPr>
          <p:cNvPr id="1021" name="Google Shape;1021;p28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Contents with image">
  <p:cSld name="Contents with image">
    <p:spTree>
      <p:nvGrpSpPr>
        <p:cNvPr id="1" name="Shape 1022"/>
        <p:cNvGrpSpPr/>
        <p:nvPr/>
      </p:nvGrpSpPr>
      <p:grpSpPr>
        <a:xfrm>
          <a:off x="0" y="0"/>
          <a:ext cx="0" cy="0"/>
          <a:chOff x="0" y="0"/>
          <a:chExt cx="0" cy="0"/>
        </a:xfrm>
      </p:grpSpPr>
      <p:sp>
        <p:nvSpPr>
          <p:cNvPr id="1023" name="Google Shape;1023;p281"/>
          <p:cNvSpPr>
            <a:spLocks noGrp="1"/>
          </p:cNvSpPr>
          <p:nvPr>
            <p:ph type="pic" idx="2"/>
          </p:nvPr>
        </p:nvSpPr>
        <p:spPr>
          <a:xfrm>
            <a:off x="5604870" y="1700214"/>
            <a:ext cx="6117233" cy="4598988"/>
          </a:xfrm>
          <a:prstGeom prst="rect">
            <a:avLst/>
          </a:prstGeom>
          <a:noFill/>
          <a:ln>
            <a:noFill/>
          </a:ln>
        </p:spPr>
      </p:sp>
      <p:sp>
        <p:nvSpPr>
          <p:cNvPr id="1024" name="Google Shape;1024;p281"/>
          <p:cNvSpPr txBox="1">
            <a:spLocks noGrp="1"/>
          </p:cNvSpPr>
          <p:nvPr>
            <p:ph type="body" idx="1"/>
          </p:nvPr>
        </p:nvSpPr>
        <p:spPr>
          <a:xfrm>
            <a:off x="469903" y="1665293"/>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25" name="Google Shape;1025;p281"/>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26" name="Google Shape;1026;p28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7" name="Google Shape;1027;p28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8" name="Google Shape;1028;p28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2019 Deloitte  - Confidential</a:t>
            </a:r>
            <a:endParaRPr/>
          </a:p>
        </p:txBody>
      </p:sp>
      <p:sp>
        <p:nvSpPr>
          <p:cNvPr id="1029" name="Google Shape;1029;p28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Key statement dark blue">
  <p:cSld name="Key statement dark blue">
    <p:bg>
      <p:bgPr>
        <a:solidFill>
          <a:schemeClr val="accent4"/>
        </a:solidFill>
        <a:effectLst/>
      </p:bgPr>
    </p:bg>
    <p:spTree>
      <p:nvGrpSpPr>
        <p:cNvPr id="1" name="Shape 118"/>
        <p:cNvGrpSpPr/>
        <p:nvPr/>
      </p:nvGrpSpPr>
      <p:grpSpPr>
        <a:xfrm>
          <a:off x="0" y="0"/>
          <a:ext cx="0" cy="0"/>
          <a:chOff x="0" y="0"/>
          <a:chExt cx="0" cy="0"/>
        </a:xfrm>
      </p:grpSpPr>
      <p:sp>
        <p:nvSpPr>
          <p:cNvPr id="119" name="Google Shape;119;p13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0" name="Google Shape;120;p13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amp; 1 column text">
  <p:cSld name="Title &amp; 1 column text">
    <p:spTree>
      <p:nvGrpSpPr>
        <p:cNvPr id="1" name="Shape 1030"/>
        <p:cNvGrpSpPr/>
        <p:nvPr/>
      </p:nvGrpSpPr>
      <p:grpSpPr>
        <a:xfrm>
          <a:off x="0" y="0"/>
          <a:ext cx="0" cy="0"/>
          <a:chOff x="0" y="0"/>
          <a:chExt cx="0" cy="0"/>
        </a:xfrm>
      </p:grpSpPr>
      <p:sp>
        <p:nvSpPr>
          <p:cNvPr id="1031" name="Google Shape;1031;p282"/>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2" name="Google Shape;1032;p282"/>
          <p:cNvSpPr txBox="1">
            <a:spLocks noGrp="1"/>
          </p:cNvSpPr>
          <p:nvPr>
            <p:ph type="body" idx="2"/>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3" name="Google Shape;1033;p28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4" name="Google Shape;1034;p28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5" name="Google Shape;1035;p28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2019 Deloitte  - Confidential</a:t>
            </a:r>
            <a:endParaRPr/>
          </a:p>
        </p:txBody>
      </p:sp>
      <p:sp>
        <p:nvSpPr>
          <p:cNvPr id="1036" name="Google Shape;1036;p28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1_Title &amp; 1 column text">
  <p:cSld name="1_Title &amp; 1 column text">
    <p:spTree>
      <p:nvGrpSpPr>
        <p:cNvPr id="1" name="Shape 1037"/>
        <p:cNvGrpSpPr/>
        <p:nvPr/>
      </p:nvGrpSpPr>
      <p:grpSpPr>
        <a:xfrm>
          <a:off x="0" y="0"/>
          <a:ext cx="0" cy="0"/>
          <a:chOff x="0" y="0"/>
          <a:chExt cx="0" cy="0"/>
        </a:xfrm>
      </p:grpSpPr>
      <p:sp>
        <p:nvSpPr>
          <p:cNvPr id="1038" name="Google Shape;1038;p283"/>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39" name="Google Shape;1039;p28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0" name="Google Shape;1040;p28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1" name="Google Shape;1041;p28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2019 Deloitte  - Confidential</a:t>
            </a:r>
            <a:endParaRPr/>
          </a:p>
        </p:txBody>
      </p:sp>
      <p:sp>
        <p:nvSpPr>
          <p:cNvPr id="1042" name="Google Shape;1042;p28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subtitle &amp; chart">
  <p:cSld name="Title, subtitle &amp; chart">
    <p:spTree>
      <p:nvGrpSpPr>
        <p:cNvPr id="1" name="Shape 1043"/>
        <p:cNvGrpSpPr/>
        <p:nvPr/>
      </p:nvGrpSpPr>
      <p:grpSpPr>
        <a:xfrm>
          <a:off x="0" y="0"/>
          <a:ext cx="0" cy="0"/>
          <a:chOff x="0" y="0"/>
          <a:chExt cx="0" cy="0"/>
        </a:xfrm>
      </p:grpSpPr>
      <p:sp>
        <p:nvSpPr>
          <p:cNvPr id="1044" name="Google Shape;1044;p284"/>
          <p:cNvSpPr>
            <a:spLocks noGrp="1"/>
          </p:cNvSpPr>
          <p:nvPr>
            <p:ph type="chart" idx="2"/>
          </p:nvPr>
        </p:nvSpPr>
        <p:spPr>
          <a:xfrm>
            <a:off x="468000" y="2036658"/>
            <a:ext cx="11252200" cy="3946135"/>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45" name="Google Shape;1045;p284"/>
          <p:cNvSpPr txBox="1">
            <a:spLocks noGrp="1"/>
          </p:cNvSpPr>
          <p:nvPr>
            <p:ph type="body" idx="1"/>
          </p:nvPr>
        </p:nvSpPr>
        <p:spPr>
          <a:xfrm>
            <a:off x="468000" y="1665291"/>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6" name="Google Shape;1046;p284"/>
          <p:cNvSpPr txBox="1">
            <a:spLocks noGrp="1"/>
          </p:cNvSpPr>
          <p:nvPr>
            <p:ph type="body" idx="3"/>
          </p:nvPr>
        </p:nvSpPr>
        <p:spPr>
          <a:xfrm>
            <a:off x="468002" y="5982793"/>
            <a:ext cx="11252201" cy="3164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7" name="Google Shape;1047;p284"/>
          <p:cNvSpPr txBox="1">
            <a:spLocks noGrp="1"/>
          </p:cNvSpPr>
          <p:nvPr>
            <p:ph type="body" idx="4"/>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48" name="Google Shape;1048;p28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9" name="Google Shape;1049;p28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0" name="Google Shape;1050;p28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2019 Deloitte  - Confidential</a:t>
            </a:r>
            <a:endParaRPr/>
          </a:p>
        </p:txBody>
      </p:sp>
      <p:sp>
        <p:nvSpPr>
          <p:cNvPr id="1051" name="Google Shape;1051;p28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3 chart">
  <p:cSld name="3 chart">
    <p:spTree>
      <p:nvGrpSpPr>
        <p:cNvPr id="1" name="Shape 1052"/>
        <p:cNvGrpSpPr/>
        <p:nvPr/>
      </p:nvGrpSpPr>
      <p:grpSpPr>
        <a:xfrm>
          <a:off x="0" y="0"/>
          <a:ext cx="0" cy="0"/>
          <a:chOff x="0" y="0"/>
          <a:chExt cx="0" cy="0"/>
        </a:xfrm>
      </p:grpSpPr>
      <p:sp>
        <p:nvSpPr>
          <p:cNvPr id="1053" name="Google Shape;1053;p285"/>
          <p:cNvSpPr>
            <a:spLocks noGrp="1"/>
          </p:cNvSpPr>
          <p:nvPr>
            <p:ph type="chart" idx="2"/>
          </p:nvPr>
        </p:nvSpPr>
        <p:spPr>
          <a:xfrm>
            <a:off x="468000" y="2052003"/>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4" name="Google Shape;1054;p285"/>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5" name="Google Shape;1055;p285"/>
          <p:cNvSpPr>
            <a:spLocks noGrp="1"/>
          </p:cNvSpPr>
          <p:nvPr>
            <p:ph type="chart" idx="3"/>
          </p:nvPr>
        </p:nvSpPr>
        <p:spPr>
          <a:xfrm>
            <a:off x="4296000" y="2052001"/>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6" name="Google Shape;1056;p285"/>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7" name="Google Shape;1057;p285"/>
          <p:cNvSpPr>
            <a:spLocks noGrp="1"/>
          </p:cNvSpPr>
          <p:nvPr>
            <p:ph type="chart" idx="5"/>
          </p:nvPr>
        </p:nvSpPr>
        <p:spPr>
          <a:xfrm>
            <a:off x="8086960" y="2052003"/>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58" name="Google Shape;1058;p285"/>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59" name="Google Shape;1059;p285"/>
          <p:cNvSpPr txBox="1">
            <a:spLocks noGrp="1"/>
          </p:cNvSpPr>
          <p:nvPr>
            <p:ph type="body" idx="7"/>
          </p:nvPr>
        </p:nvSpPr>
        <p:spPr>
          <a:xfrm>
            <a:off x="468002" y="5982793"/>
            <a:ext cx="11252201" cy="31641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0" name="Google Shape;1060;p285"/>
          <p:cNvSpPr txBox="1">
            <a:spLocks noGrp="1"/>
          </p:cNvSpPr>
          <p:nvPr>
            <p:ph type="body" idx="8"/>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1" name="Google Shape;1061;p28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2" name="Google Shape;1062;p28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3" name="Google Shape;1063;p28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2019 Deloitte  - Confidential</a:t>
            </a:r>
            <a:endParaRPr/>
          </a:p>
        </p:txBody>
      </p:sp>
      <p:sp>
        <p:nvSpPr>
          <p:cNvPr id="1064" name="Google Shape;1064;p28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2 columns of text">
  <p:cSld name="2 columns of text">
    <p:spTree>
      <p:nvGrpSpPr>
        <p:cNvPr id="1" name="Shape 1065"/>
        <p:cNvGrpSpPr/>
        <p:nvPr/>
      </p:nvGrpSpPr>
      <p:grpSpPr>
        <a:xfrm>
          <a:off x="0" y="0"/>
          <a:ext cx="0" cy="0"/>
          <a:chOff x="0" y="0"/>
          <a:chExt cx="0" cy="0"/>
        </a:xfrm>
      </p:grpSpPr>
      <p:sp>
        <p:nvSpPr>
          <p:cNvPr id="1066" name="Google Shape;1066;p286"/>
          <p:cNvSpPr txBox="1">
            <a:spLocks noGrp="1"/>
          </p:cNvSpPr>
          <p:nvPr>
            <p:ph type="body" idx="1"/>
          </p:nvPr>
        </p:nvSpPr>
        <p:spPr>
          <a:xfrm>
            <a:off x="468000" y="1665291"/>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7" name="Google Shape;1067;p286"/>
          <p:cNvSpPr txBox="1">
            <a:spLocks noGrp="1"/>
          </p:cNvSpPr>
          <p:nvPr>
            <p:ph type="body" idx="2"/>
          </p:nvPr>
        </p:nvSpPr>
        <p:spPr>
          <a:xfrm>
            <a:off x="6394100" y="1656003"/>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8" name="Google Shape;1068;p286"/>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69" name="Google Shape;1069;p28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0" name="Google Shape;1070;p28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1" name="Google Shape;1071;p28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2019 Deloitte  - Confidential</a:t>
            </a:r>
            <a:endParaRPr/>
          </a:p>
        </p:txBody>
      </p:sp>
      <p:sp>
        <p:nvSpPr>
          <p:cNvPr id="1072" name="Google Shape;1072;p28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ext and chart">
  <p:cSld name="Text and chart">
    <p:spTree>
      <p:nvGrpSpPr>
        <p:cNvPr id="1" name="Shape 1073"/>
        <p:cNvGrpSpPr/>
        <p:nvPr/>
      </p:nvGrpSpPr>
      <p:grpSpPr>
        <a:xfrm>
          <a:off x="0" y="0"/>
          <a:ext cx="0" cy="0"/>
          <a:chOff x="0" y="0"/>
          <a:chExt cx="0" cy="0"/>
        </a:xfrm>
      </p:grpSpPr>
      <p:sp>
        <p:nvSpPr>
          <p:cNvPr id="1074" name="Google Shape;1074;p287"/>
          <p:cNvSpPr txBox="1">
            <a:spLocks noGrp="1"/>
          </p:cNvSpPr>
          <p:nvPr>
            <p:ph type="body" idx="1"/>
          </p:nvPr>
        </p:nvSpPr>
        <p:spPr>
          <a:xfrm>
            <a:off x="469900" y="1665291"/>
            <a:ext cx="5480400" cy="431750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5" name="Google Shape;1075;p287"/>
          <p:cNvSpPr>
            <a:spLocks noGrp="1"/>
          </p:cNvSpPr>
          <p:nvPr>
            <p:ph type="chart" idx="2"/>
          </p:nvPr>
        </p:nvSpPr>
        <p:spPr>
          <a:xfrm>
            <a:off x="6239586" y="2125016"/>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76" name="Google Shape;1076;p287"/>
          <p:cNvSpPr txBox="1">
            <a:spLocks noGrp="1"/>
          </p:cNvSpPr>
          <p:nvPr>
            <p:ph type="body" idx="3"/>
          </p:nvPr>
        </p:nvSpPr>
        <p:spPr>
          <a:xfrm>
            <a:off x="6239586" y="1655764"/>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7" name="Google Shape;1077;p287"/>
          <p:cNvSpPr txBox="1">
            <a:spLocks noGrp="1"/>
          </p:cNvSpPr>
          <p:nvPr>
            <p:ph type="body" idx="4"/>
          </p:nvPr>
        </p:nvSpPr>
        <p:spPr>
          <a:xfrm>
            <a:off x="468002" y="5982793"/>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8" name="Google Shape;1078;p287"/>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79" name="Google Shape;1079;p28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0" name="Google Shape;1080;p28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1" name="Google Shape;1081;p28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2019 Deloitte  - Confidential</a:t>
            </a:r>
            <a:endParaRPr/>
          </a:p>
        </p:txBody>
      </p:sp>
      <p:sp>
        <p:nvSpPr>
          <p:cNvPr id="1082" name="Google Shape;1082;p28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2 chart">
  <p:cSld name="2 chart">
    <p:spTree>
      <p:nvGrpSpPr>
        <p:cNvPr id="1" name="Shape 1083"/>
        <p:cNvGrpSpPr/>
        <p:nvPr/>
      </p:nvGrpSpPr>
      <p:grpSpPr>
        <a:xfrm>
          <a:off x="0" y="0"/>
          <a:ext cx="0" cy="0"/>
          <a:chOff x="0" y="0"/>
          <a:chExt cx="0" cy="0"/>
        </a:xfrm>
      </p:grpSpPr>
      <p:sp>
        <p:nvSpPr>
          <p:cNvPr id="1084" name="Google Shape;1084;p288"/>
          <p:cNvSpPr>
            <a:spLocks noGrp="1"/>
          </p:cNvSpPr>
          <p:nvPr>
            <p:ph type="chart" idx="2"/>
          </p:nvPr>
        </p:nvSpPr>
        <p:spPr>
          <a:xfrm>
            <a:off x="6239586" y="2125016"/>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85" name="Google Shape;1085;p288"/>
          <p:cNvSpPr txBox="1">
            <a:spLocks noGrp="1"/>
          </p:cNvSpPr>
          <p:nvPr>
            <p:ph type="body" idx="1"/>
          </p:nvPr>
        </p:nvSpPr>
        <p:spPr>
          <a:xfrm>
            <a:off x="6239587" y="1654032"/>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6" name="Google Shape;1086;p288"/>
          <p:cNvSpPr>
            <a:spLocks noGrp="1"/>
          </p:cNvSpPr>
          <p:nvPr>
            <p:ph type="chart" idx="3"/>
          </p:nvPr>
        </p:nvSpPr>
        <p:spPr>
          <a:xfrm>
            <a:off x="469900" y="2125016"/>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087" name="Google Shape;1087;p288"/>
          <p:cNvSpPr txBox="1">
            <a:spLocks noGrp="1"/>
          </p:cNvSpPr>
          <p:nvPr>
            <p:ph type="body" idx="4"/>
          </p:nvPr>
        </p:nvSpPr>
        <p:spPr>
          <a:xfrm>
            <a:off x="469900" y="1665290"/>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8" name="Google Shape;1088;p288"/>
          <p:cNvSpPr txBox="1">
            <a:spLocks noGrp="1"/>
          </p:cNvSpPr>
          <p:nvPr>
            <p:ph type="body" idx="5"/>
          </p:nvPr>
        </p:nvSpPr>
        <p:spPr>
          <a:xfrm>
            <a:off x="468002" y="5982793"/>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89" name="Google Shape;1089;p288"/>
          <p:cNvSpPr txBox="1">
            <a:spLocks noGrp="1"/>
          </p:cNvSpPr>
          <p:nvPr>
            <p:ph type="body" idx="6"/>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0" name="Google Shape;1090;p28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1" name="Google Shape;1091;p28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2" name="Google Shape;1092;p28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2019 Deloitte  - Confidential</a:t>
            </a:r>
            <a:endParaRPr/>
          </a:p>
        </p:txBody>
      </p:sp>
      <p:sp>
        <p:nvSpPr>
          <p:cNvPr id="1093" name="Google Shape;1093;p28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2 column content">
  <p:cSld name="2 column content">
    <p:spTree>
      <p:nvGrpSpPr>
        <p:cNvPr id="1" name="Shape 1094"/>
        <p:cNvGrpSpPr/>
        <p:nvPr/>
      </p:nvGrpSpPr>
      <p:grpSpPr>
        <a:xfrm>
          <a:off x="0" y="0"/>
          <a:ext cx="0" cy="0"/>
          <a:chOff x="0" y="0"/>
          <a:chExt cx="0" cy="0"/>
        </a:xfrm>
      </p:grpSpPr>
      <p:sp>
        <p:nvSpPr>
          <p:cNvPr id="1095" name="Google Shape;1095;p289"/>
          <p:cNvSpPr txBox="1">
            <a:spLocks noGrp="1"/>
          </p:cNvSpPr>
          <p:nvPr>
            <p:ph type="body" idx="1"/>
          </p:nvPr>
        </p:nvSpPr>
        <p:spPr>
          <a:xfrm>
            <a:off x="469902" y="1665292"/>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6" name="Google Shape;1096;p289"/>
          <p:cNvSpPr txBox="1">
            <a:spLocks noGrp="1"/>
          </p:cNvSpPr>
          <p:nvPr>
            <p:ph type="body" idx="2"/>
          </p:nvPr>
        </p:nvSpPr>
        <p:spPr>
          <a:xfrm>
            <a:off x="5482100" y="1700215"/>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7" name="Google Shape;1097;p289"/>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098" name="Google Shape;1098;p28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9" name="Google Shape;1099;p28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0" name="Google Shape;1100;p28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2019 Deloitte  - Confidential</a:t>
            </a:r>
            <a:endParaRPr/>
          </a:p>
        </p:txBody>
      </p:sp>
      <p:sp>
        <p:nvSpPr>
          <p:cNvPr id="1101" name="Google Shape;1101;p28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2 content with quote ">
  <p:cSld name="2 content with quote ">
    <p:spTree>
      <p:nvGrpSpPr>
        <p:cNvPr id="1" name="Shape 1102"/>
        <p:cNvGrpSpPr/>
        <p:nvPr/>
      </p:nvGrpSpPr>
      <p:grpSpPr>
        <a:xfrm>
          <a:off x="0" y="0"/>
          <a:ext cx="0" cy="0"/>
          <a:chOff x="0" y="0"/>
          <a:chExt cx="0" cy="0"/>
        </a:xfrm>
      </p:grpSpPr>
      <p:sp>
        <p:nvSpPr>
          <p:cNvPr id="1103" name="Google Shape;1103;p290"/>
          <p:cNvSpPr txBox="1">
            <a:spLocks noGrp="1"/>
          </p:cNvSpPr>
          <p:nvPr>
            <p:ph type="body" idx="1"/>
          </p:nvPr>
        </p:nvSpPr>
        <p:spPr>
          <a:xfrm>
            <a:off x="7455119" y="1626102"/>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4" name="Google Shape;1104;p290"/>
          <p:cNvSpPr txBox="1">
            <a:spLocks noGrp="1"/>
          </p:cNvSpPr>
          <p:nvPr>
            <p:ph type="body" idx="2"/>
          </p:nvPr>
        </p:nvSpPr>
        <p:spPr>
          <a:xfrm>
            <a:off x="469901" y="1665289"/>
            <a:ext cx="666086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5" name="Google Shape;1105;p290"/>
          <p:cNvSpPr txBox="1">
            <a:spLocks noGrp="1"/>
          </p:cNvSpPr>
          <p:nvPr>
            <p:ph type="body" idx="3"/>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06" name="Google Shape;1106;p29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7" name="Google Shape;1107;p29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8" name="Google Shape;1108;p29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2019 Deloitte  - Confidential</a:t>
            </a:r>
            <a:endParaRPr/>
          </a:p>
        </p:txBody>
      </p:sp>
      <p:sp>
        <p:nvSpPr>
          <p:cNvPr id="1109" name="Google Shape;1109;p29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eam profile">
  <p:cSld name="Team profile">
    <p:spTree>
      <p:nvGrpSpPr>
        <p:cNvPr id="1" name="Shape 1110"/>
        <p:cNvGrpSpPr/>
        <p:nvPr/>
      </p:nvGrpSpPr>
      <p:grpSpPr>
        <a:xfrm>
          <a:off x="0" y="0"/>
          <a:ext cx="0" cy="0"/>
          <a:chOff x="0" y="0"/>
          <a:chExt cx="0" cy="0"/>
        </a:xfrm>
      </p:grpSpPr>
      <p:sp>
        <p:nvSpPr>
          <p:cNvPr id="1111" name="Google Shape;1111;p291"/>
          <p:cNvSpPr>
            <a:spLocks noGrp="1"/>
          </p:cNvSpPr>
          <p:nvPr>
            <p:ph type="pic" idx="2"/>
          </p:nvPr>
        </p:nvSpPr>
        <p:spPr>
          <a:xfrm>
            <a:off x="469900" y="1665289"/>
            <a:ext cx="2664000" cy="1260000"/>
          </a:xfrm>
          <a:prstGeom prst="rect">
            <a:avLst/>
          </a:prstGeom>
          <a:noFill/>
          <a:ln>
            <a:noFill/>
          </a:ln>
        </p:spPr>
      </p:sp>
      <p:sp>
        <p:nvSpPr>
          <p:cNvPr id="1112" name="Google Shape;1112;p291"/>
          <p:cNvSpPr>
            <a:spLocks noGrp="1"/>
          </p:cNvSpPr>
          <p:nvPr>
            <p:ph type="pic" idx="3"/>
          </p:nvPr>
        </p:nvSpPr>
        <p:spPr>
          <a:xfrm>
            <a:off x="3341040" y="1665289"/>
            <a:ext cx="2664000" cy="1260000"/>
          </a:xfrm>
          <a:prstGeom prst="rect">
            <a:avLst/>
          </a:prstGeom>
          <a:noFill/>
          <a:ln>
            <a:noFill/>
          </a:ln>
        </p:spPr>
      </p:sp>
      <p:sp>
        <p:nvSpPr>
          <p:cNvPr id="1113" name="Google Shape;1113;p291"/>
          <p:cNvSpPr>
            <a:spLocks noGrp="1"/>
          </p:cNvSpPr>
          <p:nvPr>
            <p:ph type="pic" idx="4"/>
          </p:nvPr>
        </p:nvSpPr>
        <p:spPr>
          <a:xfrm>
            <a:off x="6193339" y="1665289"/>
            <a:ext cx="2664000" cy="1260000"/>
          </a:xfrm>
          <a:prstGeom prst="rect">
            <a:avLst/>
          </a:prstGeom>
          <a:noFill/>
          <a:ln>
            <a:noFill/>
          </a:ln>
        </p:spPr>
      </p:sp>
      <p:sp>
        <p:nvSpPr>
          <p:cNvPr id="1114" name="Google Shape;1114;p291"/>
          <p:cNvSpPr>
            <a:spLocks noGrp="1"/>
          </p:cNvSpPr>
          <p:nvPr>
            <p:ph type="pic" idx="5"/>
          </p:nvPr>
        </p:nvSpPr>
        <p:spPr>
          <a:xfrm>
            <a:off x="9045636" y="1665289"/>
            <a:ext cx="2664000" cy="1260000"/>
          </a:xfrm>
          <a:prstGeom prst="rect">
            <a:avLst/>
          </a:prstGeom>
          <a:noFill/>
          <a:ln>
            <a:noFill/>
          </a:ln>
        </p:spPr>
      </p:sp>
      <p:sp>
        <p:nvSpPr>
          <p:cNvPr id="1115" name="Google Shape;1115;p291"/>
          <p:cNvSpPr txBox="1">
            <a:spLocks noGrp="1"/>
          </p:cNvSpPr>
          <p:nvPr>
            <p:ph type="body" idx="1"/>
          </p:nvPr>
        </p:nvSpPr>
        <p:spPr>
          <a:xfrm>
            <a:off x="469900" y="3076574"/>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6" name="Google Shape;1116;p291"/>
          <p:cNvSpPr txBox="1">
            <a:spLocks noGrp="1"/>
          </p:cNvSpPr>
          <p:nvPr>
            <p:ph type="body" idx="6"/>
          </p:nvPr>
        </p:nvSpPr>
        <p:spPr>
          <a:xfrm>
            <a:off x="6207211" y="307974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7" name="Google Shape;1117;p291"/>
          <p:cNvSpPr txBox="1">
            <a:spLocks noGrp="1"/>
          </p:cNvSpPr>
          <p:nvPr>
            <p:ph type="body" idx="7"/>
          </p:nvPr>
        </p:nvSpPr>
        <p:spPr>
          <a:xfrm>
            <a:off x="3344787" y="3076574"/>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8" name="Google Shape;1118;p291"/>
          <p:cNvSpPr txBox="1">
            <a:spLocks noGrp="1"/>
          </p:cNvSpPr>
          <p:nvPr>
            <p:ph type="body" idx="8"/>
          </p:nvPr>
        </p:nvSpPr>
        <p:spPr>
          <a:xfrm>
            <a:off x="9069636" y="307974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1119" name="Google Shape;1119;p291"/>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20" name="Google Shape;1120;p29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1" name="Google Shape;1121;p29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2" name="Google Shape;1122;p29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2019 Deloitte  - Confidential</a:t>
            </a:r>
            <a:endParaRPr/>
          </a:p>
        </p:txBody>
      </p:sp>
      <p:sp>
        <p:nvSpPr>
          <p:cNvPr id="1123" name="Google Shape;1123;p29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Key statement teal">
  <p:cSld name="Key statement teal">
    <p:bg>
      <p:bgPr>
        <a:solidFill>
          <a:schemeClr val="accent5"/>
        </a:solidFill>
        <a:effectLst/>
      </p:bgPr>
    </p:bg>
    <p:spTree>
      <p:nvGrpSpPr>
        <p:cNvPr id="1" name="Shape 121"/>
        <p:cNvGrpSpPr/>
        <p:nvPr/>
      </p:nvGrpSpPr>
      <p:grpSpPr>
        <a:xfrm>
          <a:off x="0" y="0"/>
          <a:ext cx="0" cy="0"/>
          <a:chOff x="0" y="0"/>
          <a:chExt cx="0" cy="0"/>
        </a:xfrm>
      </p:grpSpPr>
      <p:sp>
        <p:nvSpPr>
          <p:cNvPr id="122" name="Google Shape;122;p13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3" name="Google Shape;123;p13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eam profile 2">
  <p:cSld name="Team profile 2">
    <p:spTree>
      <p:nvGrpSpPr>
        <p:cNvPr id="1" name="Shape 1124"/>
        <p:cNvGrpSpPr/>
        <p:nvPr/>
      </p:nvGrpSpPr>
      <p:grpSpPr>
        <a:xfrm>
          <a:off x="0" y="0"/>
          <a:ext cx="0" cy="0"/>
          <a:chOff x="0" y="0"/>
          <a:chExt cx="0" cy="0"/>
        </a:xfrm>
      </p:grpSpPr>
      <p:sp>
        <p:nvSpPr>
          <p:cNvPr id="1125" name="Google Shape;1125;p292"/>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6" name="Google Shape;1126;p292"/>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7" name="Google Shape;1127;p292"/>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8" name="Google Shape;1128;p292"/>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29" name="Google Shape;1129;p292"/>
          <p:cNvSpPr>
            <a:spLocks noGrp="1"/>
          </p:cNvSpPr>
          <p:nvPr>
            <p:ph type="pic" idx="2"/>
          </p:nvPr>
        </p:nvSpPr>
        <p:spPr>
          <a:xfrm>
            <a:off x="476780" y="1880213"/>
            <a:ext cx="2116800" cy="1591200"/>
          </a:xfrm>
          <a:prstGeom prst="rect">
            <a:avLst/>
          </a:prstGeom>
          <a:noFill/>
          <a:ln>
            <a:noFill/>
          </a:ln>
        </p:spPr>
      </p:sp>
      <p:sp>
        <p:nvSpPr>
          <p:cNvPr id="1130" name="Google Shape;1130;p292"/>
          <p:cNvSpPr>
            <a:spLocks noGrp="1"/>
          </p:cNvSpPr>
          <p:nvPr>
            <p:ph type="pic" idx="3"/>
          </p:nvPr>
        </p:nvSpPr>
        <p:spPr>
          <a:xfrm>
            <a:off x="6204097" y="1880212"/>
            <a:ext cx="2116800" cy="1591200"/>
          </a:xfrm>
          <a:prstGeom prst="rect">
            <a:avLst/>
          </a:prstGeom>
          <a:noFill/>
          <a:ln>
            <a:noFill/>
          </a:ln>
        </p:spPr>
      </p:sp>
      <p:sp>
        <p:nvSpPr>
          <p:cNvPr id="1131" name="Google Shape;1131;p292"/>
          <p:cNvSpPr>
            <a:spLocks noGrp="1"/>
          </p:cNvSpPr>
          <p:nvPr>
            <p:ph type="pic" idx="4"/>
          </p:nvPr>
        </p:nvSpPr>
        <p:spPr>
          <a:xfrm>
            <a:off x="481779" y="4256211"/>
            <a:ext cx="2116800" cy="1591200"/>
          </a:xfrm>
          <a:prstGeom prst="rect">
            <a:avLst/>
          </a:prstGeom>
          <a:noFill/>
          <a:ln>
            <a:noFill/>
          </a:ln>
        </p:spPr>
      </p:sp>
      <p:sp>
        <p:nvSpPr>
          <p:cNvPr id="1132" name="Google Shape;1132;p292"/>
          <p:cNvSpPr>
            <a:spLocks noGrp="1"/>
          </p:cNvSpPr>
          <p:nvPr>
            <p:ph type="pic" idx="5"/>
          </p:nvPr>
        </p:nvSpPr>
        <p:spPr>
          <a:xfrm>
            <a:off x="6204097" y="4256211"/>
            <a:ext cx="2116800" cy="1591200"/>
          </a:xfrm>
          <a:prstGeom prst="rect">
            <a:avLst/>
          </a:prstGeom>
          <a:noFill/>
          <a:ln>
            <a:noFill/>
          </a:ln>
        </p:spPr>
      </p:sp>
      <p:sp>
        <p:nvSpPr>
          <p:cNvPr id="1133" name="Google Shape;1133;p292"/>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4" name="Google Shape;1134;p292"/>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5" name="Google Shape;1135;p292"/>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6" name="Google Shape;1136;p292"/>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7" name="Google Shape;1137;p292"/>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38" name="Google Shape;1138;p29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9" name="Google Shape;1139;p292"/>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0" name="Google Shape;1140;p292"/>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2019 Deloitte  - Confidential</a:t>
            </a:r>
            <a:endParaRPr/>
          </a:p>
        </p:txBody>
      </p:sp>
      <p:sp>
        <p:nvSpPr>
          <p:cNvPr id="1141" name="Google Shape;1141;p292"/>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3 picture and text">
  <p:cSld name="3 picture and text">
    <p:spTree>
      <p:nvGrpSpPr>
        <p:cNvPr id="1" name="Shape 1142"/>
        <p:cNvGrpSpPr/>
        <p:nvPr/>
      </p:nvGrpSpPr>
      <p:grpSpPr>
        <a:xfrm>
          <a:off x="0" y="0"/>
          <a:ext cx="0" cy="0"/>
          <a:chOff x="0" y="0"/>
          <a:chExt cx="0" cy="0"/>
        </a:xfrm>
      </p:grpSpPr>
      <p:sp>
        <p:nvSpPr>
          <p:cNvPr id="1143" name="Google Shape;1143;p293"/>
          <p:cNvSpPr>
            <a:spLocks noGrp="1"/>
          </p:cNvSpPr>
          <p:nvPr>
            <p:ph type="pic" idx="2"/>
          </p:nvPr>
        </p:nvSpPr>
        <p:spPr>
          <a:xfrm>
            <a:off x="469902" y="1700216"/>
            <a:ext cx="3627439" cy="2052831"/>
          </a:xfrm>
          <a:prstGeom prst="rect">
            <a:avLst/>
          </a:prstGeom>
          <a:noFill/>
          <a:ln>
            <a:noFill/>
          </a:ln>
        </p:spPr>
      </p:sp>
      <p:sp>
        <p:nvSpPr>
          <p:cNvPr id="1144" name="Google Shape;1144;p293"/>
          <p:cNvSpPr>
            <a:spLocks noGrp="1"/>
          </p:cNvSpPr>
          <p:nvPr>
            <p:ph type="pic" idx="3"/>
          </p:nvPr>
        </p:nvSpPr>
        <p:spPr>
          <a:xfrm>
            <a:off x="8082786" y="1700215"/>
            <a:ext cx="3639316" cy="2059099"/>
          </a:xfrm>
          <a:prstGeom prst="rect">
            <a:avLst/>
          </a:prstGeom>
          <a:noFill/>
          <a:ln>
            <a:noFill/>
          </a:ln>
        </p:spPr>
      </p:sp>
      <p:sp>
        <p:nvSpPr>
          <p:cNvPr id="1145" name="Google Shape;1145;p293"/>
          <p:cNvSpPr>
            <a:spLocks noGrp="1"/>
          </p:cNvSpPr>
          <p:nvPr>
            <p:ph type="pic" idx="4"/>
          </p:nvPr>
        </p:nvSpPr>
        <p:spPr>
          <a:xfrm>
            <a:off x="4284189" y="1700216"/>
            <a:ext cx="3636963" cy="2057767"/>
          </a:xfrm>
          <a:prstGeom prst="rect">
            <a:avLst/>
          </a:prstGeom>
          <a:noFill/>
          <a:ln>
            <a:noFill/>
          </a:ln>
        </p:spPr>
      </p:sp>
      <p:sp>
        <p:nvSpPr>
          <p:cNvPr id="1146" name="Google Shape;1146;p293"/>
          <p:cNvSpPr txBox="1">
            <a:spLocks noGrp="1"/>
          </p:cNvSpPr>
          <p:nvPr>
            <p:ph type="body" idx="1"/>
          </p:nvPr>
        </p:nvSpPr>
        <p:spPr>
          <a:xfrm>
            <a:off x="469902" y="3832225"/>
            <a:ext cx="3627439" cy="218144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7" name="Google Shape;1147;p293"/>
          <p:cNvSpPr txBox="1">
            <a:spLocks noGrp="1"/>
          </p:cNvSpPr>
          <p:nvPr>
            <p:ph type="body" idx="5"/>
          </p:nvPr>
        </p:nvSpPr>
        <p:spPr>
          <a:xfrm>
            <a:off x="4278313" y="3832227"/>
            <a:ext cx="3636963" cy="2186687"/>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8" name="Google Shape;1148;p293"/>
          <p:cNvSpPr txBox="1">
            <a:spLocks noGrp="1"/>
          </p:cNvSpPr>
          <p:nvPr>
            <p:ph type="body" idx="6"/>
          </p:nvPr>
        </p:nvSpPr>
        <p:spPr>
          <a:xfrm>
            <a:off x="8082786" y="3832226"/>
            <a:ext cx="3639316" cy="2188101"/>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49" name="Google Shape;1149;p293"/>
          <p:cNvSpPr txBox="1">
            <a:spLocks noGrp="1"/>
          </p:cNvSpPr>
          <p:nvPr>
            <p:ph type="body" idx="7"/>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50" name="Google Shape;1150;p29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1" name="Google Shape;1151;p293"/>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2" name="Google Shape;1152;p293"/>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2019 Deloitte  - Confidential</a:t>
            </a:r>
            <a:endParaRPr/>
          </a:p>
        </p:txBody>
      </p:sp>
      <p:sp>
        <p:nvSpPr>
          <p:cNvPr id="1153" name="Google Shape;1153;p293"/>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Qualifications 2 x 1">
  <p:cSld name="Qualifications 2 x 1">
    <p:spTree>
      <p:nvGrpSpPr>
        <p:cNvPr id="1" name="Shape 1154"/>
        <p:cNvGrpSpPr/>
        <p:nvPr/>
      </p:nvGrpSpPr>
      <p:grpSpPr>
        <a:xfrm>
          <a:off x="0" y="0"/>
          <a:ext cx="0" cy="0"/>
          <a:chOff x="0" y="0"/>
          <a:chExt cx="0" cy="0"/>
        </a:xfrm>
      </p:grpSpPr>
      <p:sp>
        <p:nvSpPr>
          <p:cNvPr id="1155" name="Google Shape;1155;p294"/>
          <p:cNvSpPr txBox="1">
            <a:spLocks noGrp="1"/>
          </p:cNvSpPr>
          <p:nvPr>
            <p:ph type="body" idx="1"/>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56" name="Google Shape;1156;p29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7" name="Google Shape;1157;p294"/>
          <p:cNvSpPr txBox="1">
            <a:spLocks noGrp="1"/>
          </p:cNvSpPr>
          <p:nvPr>
            <p:ph type="body" idx="2"/>
          </p:nvPr>
        </p:nvSpPr>
        <p:spPr>
          <a:xfrm>
            <a:off x="469899"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58" name="Google Shape;1158;p294"/>
          <p:cNvSpPr txBox="1">
            <a:spLocks noGrp="1"/>
          </p:cNvSpPr>
          <p:nvPr>
            <p:ph type="body" idx="3"/>
          </p:nvPr>
        </p:nvSpPr>
        <p:spPr>
          <a:xfrm>
            <a:off x="6177463"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59" name="Google Shape;1159;p294"/>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60" name="Google Shape;1160;p294"/>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61" name="Google Shape;1161;p294"/>
          <p:cNvSpPr>
            <a:spLocks noGrp="1"/>
          </p:cNvSpPr>
          <p:nvPr>
            <p:ph type="pic" idx="4"/>
          </p:nvPr>
        </p:nvSpPr>
        <p:spPr>
          <a:xfrm>
            <a:off x="10467638" y="1857894"/>
            <a:ext cx="1244161" cy="549275"/>
          </a:xfrm>
          <a:prstGeom prst="rect">
            <a:avLst/>
          </a:prstGeom>
          <a:noFill/>
          <a:ln>
            <a:noFill/>
          </a:ln>
        </p:spPr>
      </p:sp>
      <p:sp>
        <p:nvSpPr>
          <p:cNvPr id="1162" name="Google Shape;1162;p294"/>
          <p:cNvSpPr>
            <a:spLocks noGrp="1"/>
          </p:cNvSpPr>
          <p:nvPr>
            <p:ph type="pic" idx="5"/>
          </p:nvPr>
        </p:nvSpPr>
        <p:spPr>
          <a:xfrm>
            <a:off x="4734796" y="1863919"/>
            <a:ext cx="1244907" cy="549275"/>
          </a:xfrm>
          <a:prstGeom prst="rect">
            <a:avLst/>
          </a:prstGeom>
          <a:noFill/>
          <a:ln>
            <a:noFill/>
          </a:ln>
        </p:spPr>
      </p:sp>
      <p:sp>
        <p:nvSpPr>
          <p:cNvPr id="1163" name="Google Shape;1163;p294"/>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4" name="Google Shape;1164;p29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2019 Deloitte  - Confidential</a:t>
            </a:r>
            <a:endParaRPr/>
          </a:p>
        </p:txBody>
      </p:sp>
      <p:sp>
        <p:nvSpPr>
          <p:cNvPr id="1165" name="Google Shape;1165;p29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Qualifications 2 x 2">
  <p:cSld name="Qualifications 2 x 2">
    <p:spTree>
      <p:nvGrpSpPr>
        <p:cNvPr id="1" name="Shape 1166"/>
        <p:cNvGrpSpPr/>
        <p:nvPr/>
      </p:nvGrpSpPr>
      <p:grpSpPr>
        <a:xfrm>
          <a:off x="0" y="0"/>
          <a:ext cx="0" cy="0"/>
          <a:chOff x="0" y="0"/>
          <a:chExt cx="0" cy="0"/>
        </a:xfrm>
      </p:grpSpPr>
      <p:sp>
        <p:nvSpPr>
          <p:cNvPr id="1167" name="Google Shape;1167;p295"/>
          <p:cNvSpPr txBox="1">
            <a:spLocks noGrp="1"/>
          </p:cNvSpPr>
          <p:nvPr>
            <p:ph type="body" idx="1"/>
          </p:nvPr>
        </p:nvSpPr>
        <p:spPr>
          <a:xfrm>
            <a:off x="469899"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68" name="Google Shape;1168;p295"/>
          <p:cNvSpPr txBox="1">
            <a:spLocks noGrp="1"/>
          </p:cNvSpPr>
          <p:nvPr>
            <p:ph type="body" idx="2"/>
          </p:nvPr>
        </p:nvSpPr>
        <p:spPr>
          <a:xfrm>
            <a:off x="6177463" y="1857895"/>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69" name="Google Shape;1169;p295"/>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0" name="Google Shape;1170;p295"/>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1" name="Google Shape;1171;p295"/>
          <p:cNvSpPr>
            <a:spLocks noGrp="1"/>
          </p:cNvSpPr>
          <p:nvPr>
            <p:ph type="pic" idx="3"/>
          </p:nvPr>
        </p:nvSpPr>
        <p:spPr>
          <a:xfrm>
            <a:off x="10467638" y="1857894"/>
            <a:ext cx="1244161" cy="549275"/>
          </a:xfrm>
          <a:prstGeom prst="rect">
            <a:avLst/>
          </a:prstGeom>
          <a:noFill/>
          <a:ln>
            <a:noFill/>
          </a:ln>
        </p:spPr>
      </p:sp>
      <p:sp>
        <p:nvSpPr>
          <p:cNvPr id="1172" name="Google Shape;1172;p295"/>
          <p:cNvSpPr txBox="1">
            <a:spLocks noGrp="1"/>
          </p:cNvSpPr>
          <p:nvPr>
            <p:ph type="body" idx="4"/>
          </p:nvPr>
        </p:nvSpPr>
        <p:spPr>
          <a:xfrm>
            <a:off x="469899" y="4249683"/>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73" name="Google Shape;1173;p295"/>
          <p:cNvSpPr txBox="1">
            <a:spLocks noGrp="1"/>
          </p:cNvSpPr>
          <p:nvPr>
            <p:ph type="body" idx="5"/>
          </p:nvPr>
        </p:nvSpPr>
        <p:spPr>
          <a:xfrm>
            <a:off x="6177460" y="4249683"/>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74" name="Google Shape;1174;p295"/>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5" name="Google Shape;1175;p295"/>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76" name="Google Shape;1176;p295"/>
          <p:cNvSpPr>
            <a:spLocks noGrp="1"/>
          </p:cNvSpPr>
          <p:nvPr>
            <p:ph type="pic" idx="6"/>
          </p:nvPr>
        </p:nvSpPr>
        <p:spPr>
          <a:xfrm>
            <a:off x="4700438" y="4249686"/>
            <a:ext cx="1274916" cy="549275"/>
          </a:xfrm>
          <a:prstGeom prst="rect">
            <a:avLst/>
          </a:prstGeom>
          <a:noFill/>
          <a:ln>
            <a:noFill/>
          </a:ln>
        </p:spPr>
      </p:sp>
      <p:sp>
        <p:nvSpPr>
          <p:cNvPr id="1177" name="Google Shape;1177;p295"/>
          <p:cNvSpPr>
            <a:spLocks noGrp="1"/>
          </p:cNvSpPr>
          <p:nvPr>
            <p:ph type="pic" idx="7"/>
          </p:nvPr>
        </p:nvSpPr>
        <p:spPr>
          <a:xfrm>
            <a:off x="10459036" y="4248211"/>
            <a:ext cx="1244160" cy="549275"/>
          </a:xfrm>
          <a:prstGeom prst="rect">
            <a:avLst/>
          </a:prstGeom>
          <a:noFill/>
          <a:ln>
            <a:noFill/>
          </a:ln>
        </p:spPr>
      </p:sp>
      <p:sp>
        <p:nvSpPr>
          <p:cNvPr id="1178" name="Google Shape;1178;p295"/>
          <p:cNvSpPr>
            <a:spLocks noGrp="1"/>
          </p:cNvSpPr>
          <p:nvPr>
            <p:ph type="pic" idx="8"/>
          </p:nvPr>
        </p:nvSpPr>
        <p:spPr>
          <a:xfrm>
            <a:off x="4734796" y="1863919"/>
            <a:ext cx="1244907" cy="549275"/>
          </a:xfrm>
          <a:prstGeom prst="rect">
            <a:avLst/>
          </a:prstGeom>
          <a:noFill/>
          <a:ln>
            <a:noFill/>
          </a:ln>
        </p:spPr>
      </p:sp>
      <p:sp>
        <p:nvSpPr>
          <p:cNvPr id="1179" name="Google Shape;1179;p295"/>
          <p:cNvSpPr txBox="1">
            <a:spLocks noGrp="1"/>
          </p:cNvSpPr>
          <p:nvPr>
            <p:ph type="body" idx="9"/>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80" name="Google Shape;1180;p29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1" name="Google Shape;1181;p295"/>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2" name="Google Shape;1182;p295"/>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2019 Deloitte  - Confidential</a:t>
            </a:r>
            <a:endParaRPr/>
          </a:p>
        </p:txBody>
      </p:sp>
      <p:sp>
        <p:nvSpPr>
          <p:cNvPr id="1183" name="Google Shape;1183;p295"/>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3 column green line">
  <p:cSld name="3 column green line">
    <p:spTree>
      <p:nvGrpSpPr>
        <p:cNvPr id="1" name="Shape 1184"/>
        <p:cNvGrpSpPr/>
        <p:nvPr/>
      </p:nvGrpSpPr>
      <p:grpSpPr>
        <a:xfrm>
          <a:off x="0" y="0"/>
          <a:ext cx="0" cy="0"/>
          <a:chOff x="0" y="0"/>
          <a:chExt cx="0" cy="0"/>
        </a:xfrm>
      </p:grpSpPr>
      <p:sp>
        <p:nvSpPr>
          <p:cNvPr id="1185" name="Google Shape;1185;p296"/>
          <p:cNvSpPr/>
          <p:nvPr/>
        </p:nvSpPr>
        <p:spPr>
          <a:xfrm>
            <a:off x="4278313" y="1705968"/>
            <a:ext cx="3636963"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6" name="Google Shape;1186;p296"/>
          <p:cNvSpPr/>
          <p:nvPr/>
        </p:nvSpPr>
        <p:spPr>
          <a:xfrm>
            <a:off x="469902" y="1705968"/>
            <a:ext cx="3627439"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7" name="Google Shape;1187;p296"/>
          <p:cNvSpPr/>
          <p:nvPr/>
        </p:nvSpPr>
        <p:spPr>
          <a:xfrm>
            <a:off x="8104178"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chemeClr val="lt1"/>
              </a:solidFill>
              <a:latin typeface="Verdana"/>
              <a:ea typeface="Verdana"/>
              <a:cs typeface="Verdana"/>
              <a:sym typeface="Verdana"/>
            </a:endParaRPr>
          </a:p>
        </p:txBody>
      </p:sp>
      <p:sp>
        <p:nvSpPr>
          <p:cNvPr id="1188" name="Google Shape;1188;p296"/>
          <p:cNvSpPr txBox="1">
            <a:spLocks noGrp="1"/>
          </p:cNvSpPr>
          <p:nvPr>
            <p:ph type="body" idx="1"/>
          </p:nvPr>
        </p:nvSpPr>
        <p:spPr>
          <a:xfrm>
            <a:off x="4278313" y="1851441"/>
            <a:ext cx="3636963"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89" name="Google Shape;1189;p296"/>
          <p:cNvSpPr txBox="1">
            <a:spLocks noGrp="1"/>
          </p:cNvSpPr>
          <p:nvPr>
            <p:ph type="body" idx="2"/>
          </p:nvPr>
        </p:nvSpPr>
        <p:spPr>
          <a:xfrm>
            <a:off x="469902" y="1851441"/>
            <a:ext cx="3627439"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0" name="Google Shape;1190;p296"/>
          <p:cNvSpPr txBox="1">
            <a:spLocks noGrp="1"/>
          </p:cNvSpPr>
          <p:nvPr>
            <p:ph type="body" idx="3"/>
          </p:nvPr>
        </p:nvSpPr>
        <p:spPr>
          <a:xfrm>
            <a:off x="8093078"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1" name="Google Shape;1191;p296"/>
          <p:cNvSpPr txBox="1">
            <a:spLocks noGrp="1"/>
          </p:cNvSpPr>
          <p:nvPr>
            <p:ph type="body" idx="4"/>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192" name="Google Shape;1192;p29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3" name="Google Shape;1193;p296"/>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4" name="Google Shape;1194;p296"/>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2019 Deloitte  - Confidential</a:t>
            </a:r>
            <a:endParaRPr/>
          </a:p>
        </p:txBody>
      </p:sp>
      <p:sp>
        <p:nvSpPr>
          <p:cNvPr id="1195" name="Google Shape;1195;p296"/>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4 column icon">
  <p:cSld name="4 column icon">
    <p:spTree>
      <p:nvGrpSpPr>
        <p:cNvPr id="1" name="Shape 1196"/>
        <p:cNvGrpSpPr/>
        <p:nvPr/>
      </p:nvGrpSpPr>
      <p:grpSpPr>
        <a:xfrm>
          <a:off x="0" y="0"/>
          <a:ext cx="0" cy="0"/>
          <a:chOff x="0" y="0"/>
          <a:chExt cx="0" cy="0"/>
        </a:xfrm>
      </p:grpSpPr>
      <p:sp>
        <p:nvSpPr>
          <p:cNvPr id="1197" name="Google Shape;1197;p297"/>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8" name="Google Shape;1198;p297"/>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199" name="Google Shape;1199;p297"/>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200" name="Google Shape;1200;p297"/>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201" name="Google Shape;1201;p297"/>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02" name="Google Shape;1202;p29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3" name="Google Shape;1203;p297"/>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4" name="Google Shape;1204;p297"/>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2019 Deloitte  - Confidential</a:t>
            </a:r>
            <a:endParaRPr/>
          </a:p>
        </p:txBody>
      </p:sp>
      <p:sp>
        <p:nvSpPr>
          <p:cNvPr id="1205" name="Google Shape;1205;p297"/>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matchingName="4 column icon green">
  <p:cSld name="4 column icon green">
    <p:bg>
      <p:bgPr>
        <a:solidFill>
          <a:schemeClr val="accent2"/>
        </a:solidFill>
        <a:effectLst/>
      </p:bgPr>
    </p:bg>
    <p:spTree>
      <p:nvGrpSpPr>
        <p:cNvPr id="1" name="Shape 1206"/>
        <p:cNvGrpSpPr/>
        <p:nvPr/>
      </p:nvGrpSpPr>
      <p:grpSpPr>
        <a:xfrm>
          <a:off x="0" y="0"/>
          <a:ext cx="0" cy="0"/>
          <a:chOff x="0" y="0"/>
          <a:chExt cx="0" cy="0"/>
        </a:xfrm>
      </p:grpSpPr>
      <p:sp>
        <p:nvSpPr>
          <p:cNvPr id="1207" name="Google Shape;1207;p298"/>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08" name="Google Shape;1208;p298"/>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09" name="Google Shape;1209;p298"/>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10" name="Google Shape;1210;p298"/>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1211" name="Google Shape;1211;p298"/>
          <p:cNvSpPr txBox="1">
            <a:spLocks noGrp="1"/>
          </p:cNvSpPr>
          <p:nvPr>
            <p:ph type="body" idx="5"/>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2" name="Google Shape;1212;p29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3" name="Google Shape;1213;p298"/>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4" name="Google Shape;1214;p298"/>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2019 Deloitte  - Confidential</a:t>
            </a:r>
            <a:endParaRPr/>
          </a:p>
        </p:txBody>
      </p:sp>
      <p:sp>
        <p:nvSpPr>
          <p:cNvPr id="1215" name="Google Shape;1215;p298"/>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lt1"/>
                </a:solidFill>
                <a:latin typeface="Verdana"/>
                <a:ea typeface="Verdana"/>
                <a:cs typeface="Verdana"/>
                <a:sym typeface="Verdana"/>
              </a:defRPr>
            </a:lvl1pPr>
            <a:lvl2pPr marL="0" marR="0" lvl="1" indent="0" algn="r">
              <a:spcBef>
                <a:spcPts val="0"/>
              </a:spcBef>
              <a:buNone/>
              <a:defRPr sz="651">
                <a:solidFill>
                  <a:schemeClr val="lt1"/>
                </a:solidFill>
                <a:latin typeface="Verdana"/>
                <a:ea typeface="Verdana"/>
                <a:cs typeface="Verdana"/>
                <a:sym typeface="Verdana"/>
              </a:defRPr>
            </a:lvl2pPr>
            <a:lvl3pPr marL="0" marR="0" lvl="2" indent="0" algn="r">
              <a:spcBef>
                <a:spcPts val="0"/>
              </a:spcBef>
              <a:buNone/>
              <a:defRPr sz="651">
                <a:solidFill>
                  <a:schemeClr val="lt1"/>
                </a:solidFill>
                <a:latin typeface="Verdana"/>
                <a:ea typeface="Verdana"/>
                <a:cs typeface="Verdana"/>
                <a:sym typeface="Verdana"/>
              </a:defRPr>
            </a:lvl3pPr>
            <a:lvl4pPr marL="0" marR="0" lvl="3" indent="0" algn="r">
              <a:spcBef>
                <a:spcPts val="0"/>
              </a:spcBef>
              <a:buNone/>
              <a:defRPr sz="651">
                <a:solidFill>
                  <a:schemeClr val="lt1"/>
                </a:solidFill>
                <a:latin typeface="Verdana"/>
                <a:ea typeface="Verdana"/>
                <a:cs typeface="Verdana"/>
                <a:sym typeface="Verdana"/>
              </a:defRPr>
            </a:lvl4pPr>
            <a:lvl5pPr marL="0" marR="0" lvl="4" indent="0" algn="r">
              <a:spcBef>
                <a:spcPts val="0"/>
              </a:spcBef>
              <a:buNone/>
              <a:defRPr sz="651">
                <a:solidFill>
                  <a:schemeClr val="lt1"/>
                </a:solidFill>
                <a:latin typeface="Verdana"/>
                <a:ea typeface="Verdana"/>
                <a:cs typeface="Verdana"/>
                <a:sym typeface="Verdana"/>
              </a:defRPr>
            </a:lvl5pPr>
            <a:lvl6pPr marL="0" marR="0" lvl="5" indent="0" algn="r">
              <a:spcBef>
                <a:spcPts val="0"/>
              </a:spcBef>
              <a:buNone/>
              <a:defRPr sz="651">
                <a:solidFill>
                  <a:schemeClr val="lt1"/>
                </a:solidFill>
                <a:latin typeface="Verdana"/>
                <a:ea typeface="Verdana"/>
                <a:cs typeface="Verdana"/>
                <a:sym typeface="Verdana"/>
              </a:defRPr>
            </a:lvl6pPr>
            <a:lvl7pPr marL="0" marR="0" lvl="6" indent="0" algn="r">
              <a:spcBef>
                <a:spcPts val="0"/>
              </a:spcBef>
              <a:buNone/>
              <a:defRPr sz="651">
                <a:solidFill>
                  <a:schemeClr val="lt1"/>
                </a:solidFill>
                <a:latin typeface="Verdana"/>
                <a:ea typeface="Verdana"/>
                <a:cs typeface="Verdana"/>
                <a:sym typeface="Verdana"/>
              </a:defRPr>
            </a:lvl7pPr>
            <a:lvl8pPr marL="0" marR="0" lvl="7" indent="0" algn="r">
              <a:spcBef>
                <a:spcPts val="0"/>
              </a:spcBef>
              <a:buNone/>
              <a:defRPr sz="651">
                <a:solidFill>
                  <a:schemeClr val="lt1"/>
                </a:solidFill>
                <a:latin typeface="Verdana"/>
                <a:ea typeface="Verdana"/>
                <a:cs typeface="Verdana"/>
                <a:sym typeface="Verdana"/>
              </a:defRPr>
            </a:lvl8pPr>
            <a:lvl9pPr marL="0" marR="0" lvl="8" indent="0" algn="r">
              <a:spcBef>
                <a:spcPts val="0"/>
              </a:spcBef>
              <a:buNone/>
              <a:defRPr sz="651">
                <a:solidFill>
                  <a:schemeClr val="lt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subtitle, 1 column text with charts">
  <p:cSld name="Title, subtitle, 1 column text with charts">
    <p:spTree>
      <p:nvGrpSpPr>
        <p:cNvPr id="1" name="Shape 1216"/>
        <p:cNvGrpSpPr/>
        <p:nvPr/>
      </p:nvGrpSpPr>
      <p:grpSpPr>
        <a:xfrm>
          <a:off x="0" y="0"/>
          <a:ext cx="0" cy="0"/>
          <a:chOff x="0" y="0"/>
          <a:chExt cx="0" cy="0"/>
        </a:xfrm>
      </p:grpSpPr>
      <p:sp>
        <p:nvSpPr>
          <p:cNvPr id="1217" name="Google Shape;1217;p299"/>
          <p:cNvSpPr txBox="1">
            <a:spLocks noGrp="1"/>
          </p:cNvSpPr>
          <p:nvPr>
            <p:ph type="body" idx="1"/>
          </p:nvPr>
        </p:nvSpPr>
        <p:spPr>
          <a:xfrm>
            <a:off x="467784" y="1665818"/>
            <a:ext cx="5537731" cy="4633383"/>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8" name="Google Shape;1218;p299"/>
          <p:cNvSpPr txBox="1">
            <a:spLocks noGrp="1"/>
          </p:cNvSpPr>
          <p:nvPr>
            <p:ph type="body" idx="2"/>
          </p:nvPr>
        </p:nvSpPr>
        <p:spPr>
          <a:xfrm>
            <a:off x="469900" y="736692"/>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19" name="Google Shape;1219;p29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0" name="Google Shape;1220;p299"/>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1" name="Google Shape;1221;p299"/>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2019 Deloitte  - Confidential</a:t>
            </a:r>
            <a:endParaRPr/>
          </a:p>
        </p:txBody>
      </p:sp>
      <p:sp>
        <p:nvSpPr>
          <p:cNvPr id="1222" name="Google Shape;1222;p299"/>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223"/>
        <p:cNvGrpSpPr/>
        <p:nvPr/>
      </p:nvGrpSpPr>
      <p:grpSpPr>
        <a:xfrm>
          <a:off x="0" y="0"/>
          <a:ext cx="0" cy="0"/>
          <a:chOff x="0" y="0"/>
          <a:chExt cx="0" cy="0"/>
        </a:xfrm>
      </p:grpSpPr>
      <p:sp>
        <p:nvSpPr>
          <p:cNvPr id="1224" name="Google Shape;1224;p300"/>
          <p:cNvSpPr txBox="1">
            <a:spLocks noGrp="1"/>
          </p:cNvSpPr>
          <p:nvPr>
            <p:ph type="title"/>
          </p:nvPr>
        </p:nvSpPr>
        <p:spPr>
          <a:xfrm>
            <a:off x="469900" y="402589"/>
            <a:ext cx="11252200" cy="6985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5" name="Google Shape;1225;p300"/>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lvl="0" algn="r">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6" name="Google Shape;1226;p300"/>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65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2019 Deloitte  - Confidential</a:t>
            </a:r>
            <a:endParaRPr/>
          </a:p>
        </p:txBody>
      </p:sp>
      <p:sp>
        <p:nvSpPr>
          <p:cNvPr id="1227" name="Google Shape;1227;p300"/>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a:spcBef>
                <a:spcPts val="0"/>
              </a:spcBef>
              <a:buNone/>
              <a:defRPr sz="651">
                <a:solidFill>
                  <a:schemeClr val="dk1"/>
                </a:solidFill>
                <a:latin typeface="Verdana"/>
                <a:ea typeface="Verdana"/>
                <a:cs typeface="Verdana"/>
                <a:sym typeface="Verdana"/>
              </a:defRPr>
            </a:lvl1pPr>
            <a:lvl2pPr marL="0" marR="0" lvl="1" indent="0" algn="r">
              <a:spcBef>
                <a:spcPts val="0"/>
              </a:spcBef>
              <a:buNone/>
              <a:defRPr sz="651">
                <a:solidFill>
                  <a:schemeClr val="dk1"/>
                </a:solidFill>
                <a:latin typeface="Verdana"/>
                <a:ea typeface="Verdana"/>
                <a:cs typeface="Verdana"/>
                <a:sym typeface="Verdana"/>
              </a:defRPr>
            </a:lvl2pPr>
            <a:lvl3pPr marL="0" marR="0" lvl="2" indent="0" algn="r">
              <a:spcBef>
                <a:spcPts val="0"/>
              </a:spcBef>
              <a:buNone/>
              <a:defRPr sz="651">
                <a:solidFill>
                  <a:schemeClr val="dk1"/>
                </a:solidFill>
                <a:latin typeface="Verdana"/>
                <a:ea typeface="Verdana"/>
                <a:cs typeface="Verdana"/>
                <a:sym typeface="Verdana"/>
              </a:defRPr>
            </a:lvl3pPr>
            <a:lvl4pPr marL="0" marR="0" lvl="3" indent="0" algn="r">
              <a:spcBef>
                <a:spcPts val="0"/>
              </a:spcBef>
              <a:buNone/>
              <a:defRPr sz="651">
                <a:solidFill>
                  <a:schemeClr val="dk1"/>
                </a:solidFill>
                <a:latin typeface="Verdana"/>
                <a:ea typeface="Verdana"/>
                <a:cs typeface="Verdana"/>
                <a:sym typeface="Verdana"/>
              </a:defRPr>
            </a:lvl4pPr>
            <a:lvl5pPr marL="0" marR="0" lvl="4" indent="0" algn="r">
              <a:spcBef>
                <a:spcPts val="0"/>
              </a:spcBef>
              <a:buNone/>
              <a:defRPr sz="651">
                <a:solidFill>
                  <a:schemeClr val="dk1"/>
                </a:solidFill>
                <a:latin typeface="Verdana"/>
                <a:ea typeface="Verdana"/>
                <a:cs typeface="Verdana"/>
                <a:sym typeface="Verdana"/>
              </a:defRPr>
            </a:lvl5pPr>
            <a:lvl6pPr marL="0" marR="0" lvl="5" indent="0" algn="r">
              <a:spcBef>
                <a:spcPts val="0"/>
              </a:spcBef>
              <a:buNone/>
              <a:defRPr sz="651">
                <a:solidFill>
                  <a:schemeClr val="dk1"/>
                </a:solidFill>
                <a:latin typeface="Verdana"/>
                <a:ea typeface="Verdana"/>
                <a:cs typeface="Verdana"/>
                <a:sym typeface="Verdana"/>
              </a:defRPr>
            </a:lvl6pPr>
            <a:lvl7pPr marL="0" marR="0" lvl="6" indent="0" algn="r">
              <a:spcBef>
                <a:spcPts val="0"/>
              </a:spcBef>
              <a:buNone/>
              <a:defRPr sz="651">
                <a:solidFill>
                  <a:schemeClr val="dk1"/>
                </a:solidFill>
                <a:latin typeface="Verdana"/>
                <a:ea typeface="Verdana"/>
                <a:cs typeface="Verdana"/>
                <a:sym typeface="Verdana"/>
              </a:defRPr>
            </a:lvl7pPr>
            <a:lvl8pPr marL="0" marR="0" lvl="7" indent="0" algn="r">
              <a:spcBef>
                <a:spcPts val="0"/>
              </a:spcBef>
              <a:buNone/>
              <a:defRPr sz="651">
                <a:solidFill>
                  <a:schemeClr val="dk1"/>
                </a:solidFill>
                <a:latin typeface="Verdana"/>
                <a:ea typeface="Verdana"/>
                <a:cs typeface="Verdana"/>
                <a:sym typeface="Verdana"/>
              </a:defRPr>
            </a:lvl8pPr>
            <a:lvl9pPr marL="0" marR="0" lvl="8" indent="0" algn="r">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228"/>
        <p:cNvGrpSpPr/>
        <p:nvPr/>
      </p:nvGrpSpPr>
      <p:grpSpPr>
        <a:xfrm>
          <a:off x="0" y="0"/>
          <a:ext cx="0" cy="0"/>
          <a:chOff x="0" y="0"/>
          <a:chExt cx="0" cy="0"/>
        </a:xfrm>
      </p:grpSpPr>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Key statement black">
  <p:cSld name="Key statement black">
    <p:bg>
      <p:bgPr>
        <a:solidFill>
          <a:schemeClr val="dk1"/>
        </a:solidFill>
        <a:effectLst/>
      </p:bgPr>
    </p:bg>
    <p:spTree>
      <p:nvGrpSpPr>
        <p:cNvPr id="1" name="Shape 124"/>
        <p:cNvGrpSpPr/>
        <p:nvPr/>
      </p:nvGrpSpPr>
      <p:grpSpPr>
        <a:xfrm>
          <a:off x="0" y="0"/>
          <a:ext cx="0" cy="0"/>
          <a:chOff x="0" y="0"/>
          <a:chExt cx="0" cy="0"/>
        </a:xfrm>
      </p:grpSpPr>
      <p:sp>
        <p:nvSpPr>
          <p:cNvPr id="125" name="Google Shape;125;p135"/>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6" name="Google Shape;126;p135"/>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itle Slide White Text">
  <p:cSld name="Title Slide White Text">
    <p:spTree>
      <p:nvGrpSpPr>
        <p:cNvPr id="1" name="Shape 1229"/>
        <p:cNvGrpSpPr/>
        <p:nvPr/>
      </p:nvGrpSpPr>
      <p:grpSpPr>
        <a:xfrm>
          <a:off x="0" y="0"/>
          <a:ext cx="0" cy="0"/>
          <a:chOff x="0" y="0"/>
          <a:chExt cx="0" cy="0"/>
        </a:xfrm>
      </p:grpSpPr>
      <p:sp>
        <p:nvSpPr>
          <p:cNvPr id="1230" name="Google Shape;1230;p302"/>
          <p:cNvSpPr txBox="1">
            <a:spLocks noGrp="1"/>
          </p:cNvSpPr>
          <p:nvPr>
            <p:ph type="subTitle" idx="1"/>
          </p:nvPr>
        </p:nvSpPr>
        <p:spPr>
          <a:xfrm>
            <a:off x="531621" y="5805504"/>
            <a:ext cx="5564379" cy="496434"/>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000"/>
              <a:buNone/>
              <a:defRPr sz="2000"/>
            </a:lvl2pPr>
            <a:lvl3pPr lvl="2" algn="ctr">
              <a:spcBef>
                <a:spcPts val="1333"/>
              </a:spcBef>
              <a:spcAft>
                <a:spcPts val="0"/>
              </a:spcAft>
              <a:buClr>
                <a:schemeClr val="dk1"/>
              </a:buClr>
              <a:buSzPts val="1800"/>
              <a:buNone/>
              <a:defRPr sz="1800"/>
            </a:lvl3pPr>
            <a:lvl4pPr lvl="3" algn="ctr">
              <a:spcBef>
                <a:spcPts val="1333"/>
              </a:spcBef>
              <a:spcAft>
                <a:spcPts val="0"/>
              </a:spcAft>
              <a:buClr>
                <a:schemeClr val="dk1"/>
              </a:buClr>
              <a:buSzPts val="1600"/>
              <a:buNone/>
              <a:defRPr sz="1600"/>
            </a:lvl4pPr>
            <a:lvl5pPr lvl="4" algn="ctr">
              <a:spcBef>
                <a:spcPts val="1333"/>
              </a:spcBef>
              <a:spcAft>
                <a:spcPts val="0"/>
              </a:spcAft>
              <a:buClr>
                <a:schemeClr val="dk1"/>
              </a:buClr>
              <a:buSzPts val="1600"/>
              <a:buNone/>
              <a:defRPr sz="1600"/>
            </a:lvl5pPr>
            <a:lvl6pPr lvl="5" algn="ctr">
              <a:spcBef>
                <a:spcPts val="1333"/>
              </a:spcBef>
              <a:spcAft>
                <a:spcPts val="0"/>
              </a:spcAft>
              <a:buClr>
                <a:schemeClr val="dk1"/>
              </a:buClr>
              <a:buSzPts val="1600"/>
              <a:buNone/>
              <a:defRPr sz="1600"/>
            </a:lvl6pPr>
            <a:lvl7pPr lvl="6" algn="ctr">
              <a:spcBef>
                <a:spcPts val="1333"/>
              </a:spcBef>
              <a:spcAft>
                <a:spcPts val="0"/>
              </a:spcAft>
              <a:buClr>
                <a:schemeClr val="dk1"/>
              </a:buClr>
              <a:buSzPts val="1600"/>
              <a:buNone/>
              <a:defRPr sz="1600"/>
            </a:lvl7pPr>
            <a:lvl8pPr lvl="7" algn="ctr">
              <a:spcBef>
                <a:spcPts val="1333"/>
              </a:spcBef>
              <a:spcAft>
                <a:spcPts val="0"/>
              </a:spcAft>
              <a:buClr>
                <a:schemeClr val="dk1"/>
              </a:buClr>
              <a:buSzPts val="1600"/>
              <a:buNone/>
              <a:defRPr sz="1600"/>
            </a:lvl8pPr>
            <a:lvl9pPr lvl="8" algn="ctr">
              <a:spcBef>
                <a:spcPts val="1333"/>
              </a:spcBef>
              <a:spcAft>
                <a:spcPts val="1333"/>
              </a:spcAft>
              <a:buClr>
                <a:schemeClr val="dk1"/>
              </a:buClr>
              <a:buSzPts val="1600"/>
              <a:buNone/>
              <a:defRPr sz="1600"/>
            </a:lvl9pPr>
          </a:lstStyle>
          <a:p>
            <a:endParaRPr/>
          </a:p>
        </p:txBody>
      </p:sp>
      <p:sp>
        <p:nvSpPr>
          <p:cNvPr id="1231" name="Google Shape;1231;p302"/>
          <p:cNvSpPr txBox="1">
            <a:spLocks noGrp="1"/>
          </p:cNvSpPr>
          <p:nvPr>
            <p:ph type="body" idx="2"/>
          </p:nvPr>
        </p:nvSpPr>
        <p:spPr>
          <a:xfrm>
            <a:off x="531621" y="6313814"/>
            <a:ext cx="5564379" cy="29845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00"/>
              <a:buNone/>
              <a:defRPr sz="100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232" name="Google Shape;1232;p302"/>
          <p:cNvSpPr/>
          <p:nvPr/>
        </p:nvSpPr>
        <p:spPr>
          <a:xfrm>
            <a:off x="3545062" y="1203125"/>
            <a:ext cx="5095385" cy="414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p>
            <a:pPr marL="0" marR="0" lvl="0" indent="0" algn="ctr" rtl="0">
              <a:lnSpc>
                <a:spcPct val="116666"/>
              </a:lnSpc>
              <a:spcBef>
                <a:spcPts val="0"/>
              </a:spcBef>
              <a:spcAft>
                <a:spcPts val="0"/>
              </a:spcAft>
              <a:buClr>
                <a:schemeClr val="lt1"/>
              </a:buClr>
              <a:buSzPts val="3600"/>
              <a:buFont typeface="Verdana"/>
              <a:buNone/>
            </a:pPr>
            <a:endParaRPr sz="3600" b="0">
              <a:solidFill>
                <a:schemeClr val="dk1"/>
              </a:solidFill>
              <a:latin typeface="Verdana"/>
              <a:ea typeface="Verdana"/>
              <a:cs typeface="Verdana"/>
              <a:sym typeface="Verdana"/>
            </a:endParaRPr>
          </a:p>
        </p:txBody>
      </p:sp>
      <p:sp>
        <p:nvSpPr>
          <p:cNvPr id="1233" name="Google Shape;1233;p302"/>
          <p:cNvSpPr txBox="1">
            <a:spLocks noGrp="1"/>
          </p:cNvSpPr>
          <p:nvPr>
            <p:ph type="ctrTitle"/>
          </p:nvPr>
        </p:nvSpPr>
        <p:spPr>
          <a:xfrm>
            <a:off x="3545061" y="1124744"/>
            <a:ext cx="5051077" cy="4104000"/>
          </a:xfrm>
          <a:prstGeom prst="rect">
            <a:avLst/>
          </a:prstGeom>
          <a:noFill/>
          <a:ln>
            <a:noFill/>
          </a:ln>
        </p:spPr>
        <p:txBody>
          <a:bodyPr spcFirstLastPara="1" wrap="square" lIns="36000" tIns="36000" rIns="36000" bIns="36000" anchor="ctr" anchorCtr="0">
            <a:noAutofit/>
          </a:bodyPr>
          <a:lstStyle>
            <a:lvl1pPr lvl="0" algn="ctr">
              <a:lnSpc>
                <a:spcPct val="100000"/>
              </a:lnSpc>
              <a:spcBef>
                <a:spcPts val="0"/>
              </a:spcBef>
              <a:spcAft>
                <a:spcPts val="0"/>
              </a:spcAft>
              <a:buClr>
                <a:schemeClr val="dk1"/>
              </a:buClr>
              <a:buSzPts val="3600"/>
              <a:buFont typeface="Verdana"/>
              <a:buNone/>
              <a:defRPr sz="36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Divider Slide 7">
  <p:cSld name="Divider Slide 7">
    <p:spTree>
      <p:nvGrpSpPr>
        <p:cNvPr id="1" name="Shape 1238"/>
        <p:cNvGrpSpPr/>
        <p:nvPr/>
      </p:nvGrpSpPr>
      <p:grpSpPr>
        <a:xfrm>
          <a:off x="0" y="0"/>
          <a:ext cx="0" cy="0"/>
          <a:chOff x="0" y="0"/>
          <a:chExt cx="0" cy="0"/>
        </a:xfrm>
      </p:grpSpPr>
      <p:pic>
        <p:nvPicPr>
          <p:cNvPr id="1239" name="Google Shape;1239;p115"/>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1240" name="Google Shape;1240;p115"/>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241" name="Google Shape;1241;p115"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42"/>
        <p:cNvGrpSpPr/>
        <p:nvPr/>
      </p:nvGrpSpPr>
      <p:grpSpPr>
        <a:xfrm>
          <a:off x="0" y="0"/>
          <a:ext cx="0" cy="0"/>
          <a:chOff x="0" y="0"/>
          <a:chExt cx="0" cy="0"/>
        </a:xfrm>
      </p:grpSpPr>
      <p:pic>
        <p:nvPicPr>
          <p:cNvPr id="1243" name="Google Shape;1243;p23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44" name="Google Shape;1244;p238"/>
          <p:cNvSpPr/>
          <p:nvPr/>
        </p:nvSpPr>
        <p:spPr>
          <a:xfrm>
            <a:off x="0" y="0"/>
            <a:ext cx="12192000" cy="6858000"/>
          </a:xfrm>
          <a:prstGeom prst="rect">
            <a:avLst/>
          </a:prstGeom>
          <a:solidFill>
            <a:srgbClr val="000000">
              <a:alpha val="6196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245" name="Google Shape;1245;p238"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
        <p:nvSpPr>
          <p:cNvPr id="1246" name="Google Shape;1246;p238"/>
          <p:cNvSpPr txBox="1">
            <a:spLocks noGrp="1"/>
          </p:cNvSpPr>
          <p:nvPr>
            <p:ph type="title"/>
          </p:nvPr>
        </p:nvSpPr>
        <p:spPr>
          <a:xfrm>
            <a:off x="2295525" y="4487080"/>
            <a:ext cx="10072177" cy="834926"/>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2F2F2"/>
              </a:buClr>
              <a:buSzPts val="4600"/>
              <a:buFont typeface="Quattrocento Sans"/>
              <a:buNone/>
              <a:defRPr sz="4600">
                <a:solidFill>
                  <a:srgbClr val="F2F2F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7" name="Google Shape;1247;p238"/>
          <p:cNvSpPr txBox="1">
            <a:spLocks noGrp="1"/>
          </p:cNvSpPr>
          <p:nvPr>
            <p:ph type="body" idx="1"/>
          </p:nvPr>
        </p:nvSpPr>
        <p:spPr>
          <a:xfrm>
            <a:off x="2295525" y="3887418"/>
            <a:ext cx="6564312" cy="374876"/>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rgbClr val="81BC00"/>
              </a:buClr>
              <a:buSzPts val="2100"/>
              <a:buNone/>
              <a:defRPr sz="2100">
                <a:solidFill>
                  <a:srgbClr val="81BC00"/>
                </a:solidFill>
                <a:latin typeface="Quattrocento Sans"/>
                <a:ea typeface="Quattrocento Sans"/>
                <a:cs typeface="Quattrocento Sans"/>
                <a:sym typeface="Quattrocento Sans"/>
              </a:defRPr>
            </a:lvl1pPr>
            <a:lvl2pPr marL="914400" lvl="1" indent="-342900" algn="l">
              <a:spcBef>
                <a:spcPts val="390"/>
              </a:spcBef>
              <a:spcAft>
                <a:spcPts val="0"/>
              </a:spcAft>
              <a:buClr>
                <a:srgbClr val="7F7F7F"/>
              </a:buClr>
              <a:buSzPts val="1800"/>
              <a:buChar char="•"/>
              <a:defRPr/>
            </a:lvl2pPr>
            <a:lvl3pPr marL="1371600" lvl="2" indent="-228600" algn="l">
              <a:spcBef>
                <a:spcPts val="360"/>
              </a:spcBef>
              <a:spcAft>
                <a:spcPts val="0"/>
              </a:spcAft>
              <a:buClr>
                <a:srgbClr val="7F7F7F"/>
              </a:buClr>
              <a:buSzPts val="1800"/>
              <a:buNone/>
              <a:defRPr/>
            </a:lvl3pPr>
            <a:lvl4pPr marL="1828800" lvl="3" indent="-228600" algn="l">
              <a:spcBef>
                <a:spcPts val="360"/>
              </a:spcBef>
              <a:spcAft>
                <a:spcPts val="0"/>
              </a:spcAft>
              <a:buClr>
                <a:srgbClr val="7F7F7F"/>
              </a:buClr>
              <a:buSzPts val="1800"/>
              <a:buNone/>
              <a:defRPr/>
            </a:lvl4pPr>
            <a:lvl5pPr marL="2286000" lvl="4" indent="-228600" algn="l">
              <a:spcBef>
                <a:spcPts val="360"/>
              </a:spcBef>
              <a:spcAft>
                <a:spcPts val="0"/>
              </a:spcAft>
              <a:buClr>
                <a:srgbClr val="7F7F7F"/>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1 Column">
  <p:cSld name="1 Column">
    <p:spTree>
      <p:nvGrpSpPr>
        <p:cNvPr id="1" name="Shape 1248"/>
        <p:cNvGrpSpPr/>
        <p:nvPr/>
      </p:nvGrpSpPr>
      <p:grpSpPr>
        <a:xfrm>
          <a:off x="0" y="0"/>
          <a:ext cx="0" cy="0"/>
          <a:chOff x="0" y="0"/>
          <a:chExt cx="0" cy="0"/>
        </a:xfrm>
      </p:grpSpPr>
      <p:sp>
        <p:nvSpPr>
          <p:cNvPr id="1249" name="Google Shape;1249;p239"/>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0" name="Google Shape;1250;p239"/>
          <p:cNvSpPr txBox="1">
            <a:spLocks noGrp="1"/>
          </p:cNvSpPr>
          <p:nvPr>
            <p:ph type="body" idx="1"/>
          </p:nvPr>
        </p:nvSpPr>
        <p:spPr>
          <a:xfrm>
            <a:off x="1596138" y="1600205"/>
            <a:ext cx="10072177" cy="473949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304800" algn="l">
              <a:spcBef>
                <a:spcPts val="390"/>
              </a:spcBef>
              <a:spcAft>
                <a:spcPts val="0"/>
              </a:spcAft>
              <a:buClr>
                <a:srgbClr val="595959"/>
              </a:buClr>
              <a:buSzPts val="1200"/>
              <a:buChar char="•"/>
              <a:defRPr sz="1200" b="0" i="0">
                <a:solidFill>
                  <a:srgbClr val="595959"/>
                </a:solidFill>
                <a:latin typeface="Quattrocento Sans"/>
                <a:ea typeface="Quattrocento Sans"/>
                <a:cs typeface="Quattrocento Sans"/>
                <a:sym typeface="Quattrocento Sans"/>
              </a:defRPr>
            </a:lvl2pPr>
            <a:lvl3pPr marL="1371600" lvl="2" indent="-304800" algn="l">
              <a:spcBef>
                <a:spcPts val="390"/>
              </a:spcBef>
              <a:spcAft>
                <a:spcPts val="0"/>
              </a:spcAft>
              <a:buClr>
                <a:srgbClr val="595959"/>
              </a:buClr>
              <a:buSzPts val="1200"/>
              <a:buFont typeface="Merriweather Sans"/>
              <a:buChar char="-"/>
              <a:defRPr sz="1200" b="0" i="0">
                <a:solidFill>
                  <a:srgbClr val="595959"/>
                </a:solidFill>
                <a:latin typeface="Quattrocento Sans"/>
                <a:ea typeface="Quattrocento Sans"/>
                <a:cs typeface="Quattrocento Sans"/>
                <a:sym typeface="Quattrocento Sans"/>
              </a:defRPr>
            </a:lvl3pPr>
            <a:lvl4pPr marL="1828800" lvl="3" indent="-228600" algn="l">
              <a:spcBef>
                <a:spcPts val="390"/>
              </a:spcBef>
              <a:spcAft>
                <a:spcPts val="0"/>
              </a:spcAft>
              <a:buClr>
                <a:srgbClr val="7F7F7F"/>
              </a:buClr>
              <a:buSzPts val="700"/>
              <a:buFont typeface="Arial"/>
              <a:buNone/>
              <a:defRPr sz="700" b="0" i="0">
                <a:latin typeface="Arial"/>
                <a:ea typeface="Arial"/>
                <a:cs typeface="Arial"/>
                <a:sym typeface="Arial"/>
              </a:defRPr>
            </a:lvl4pPr>
            <a:lvl5pPr marL="2286000" lvl="4" indent="-228600" algn="l">
              <a:spcBef>
                <a:spcPts val="140"/>
              </a:spcBef>
              <a:spcAft>
                <a:spcPts val="0"/>
              </a:spcAft>
              <a:buClr>
                <a:srgbClr val="7F7F7F"/>
              </a:buClr>
              <a:buSzPts val="700"/>
              <a:buFont typeface="Arial"/>
              <a:buNone/>
              <a:defRPr sz="700" b="0" i="0">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51" name="Google Shape;1251;p239"/>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2019 Deloitte  - Confidential</a:t>
            </a:r>
            <a:endParaRPr/>
          </a:p>
        </p:txBody>
      </p:sp>
      <p:sp>
        <p:nvSpPr>
          <p:cNvPr id="1252" name="Google Shape;1252;p239"/>
          <p:cNvSpPr txBox="1">
            <a:spLocks noGrp="1"/>
          </p:cNvSpPr>
          <p:nvPr>
            <p:ph type="body" idx="2"/>
          </p:nvPr>
        </p:nvSpPr>
        <p:spPr>
          <a:xfrm>
            <a:off x="1595828" y="1150074"/>
            <a:ext cx="10072764" cy="35140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grpSp>
        <p:nvGrpSpPr>
          <p:cNvPr id="1253" name="Google Shape;1253;p239"/>
          <p:cNvGrpSpPr/>
          <p:nvPr/>
        </p:nvGrpSpPr>
        <p:grpSpPr>
          <a:xfrm>
            <a:off x="10425793" y="412461"/>
            <a:ext cx="1372948" cy="261029"/>
            <a:chOff x="398463" y="404813"/>
            <a:chExt cx="1627187" cy="307976"/>
          </a:xfrm>
        </p:grpSpPr>
        <p:sp>
          <p:nvSpPr>
            <p:cNvPr id="1254" name="Google Shape;1254;p239"/>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5" name="Google Shape;1255;p239"/>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6" name="Google Shape;1256;p239"/>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7" name="Google Shape;1257;p239"/>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8" name="Google Shape;1258;p239"/>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59" name="Google Shape;1259;p239"/>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0" name="Google Shape;1260;p239"/>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1" name="Google Shape;1261;p239"/>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2" name="Google Shape;1262;p239"/>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3" name="Google Shape;1263;p239"/>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2_1 Column">
  <p:cSld name="2_1 Column">
    <p:spTree>
      <p:nvGrpSpPr>
        <p:cNvPr id="1" name="Shape 1264"/>
        <p:cNvGrpSpPr/>
        <p:nvPr/>
      </p:nvGrpSpPr>
      <p:grpSpPr>
        <a:xfrm>
          <a:off x="0" y="0"/>
          <a:ext cx="0" cy="0"/>
          <a:chOff x="0" y="0"/>
          <a:chExt cx="0" cy="0"/>
        </a:xfrm>
      </p:grpSpPr>
      <p:sp>
        <p:nvSpPr>
          <p:cNvPr id="1265" name="Google Shape;1265;p240"/>
          <p:cNvSpPr txBox="1">
            <a:spLocks noGrp="1"/>
          </p:cNvSpPr>
          <p:nvPr>
            <p:ph type="body" idx="1"/>
          </p:nvPr>
        </p:nvSpPr>
        <p:spPr>
          <a:xfrm>
            <a:off x="1976072" y="1207062"/>
            <a:ext cx="9692519" cy="35140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200"/>
              <a:buNone/>
              <a:defRPr sz="1200">
                <a:solidFill>
                  <a:schemeClr val="dk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grpSp>
        <p:nvGrpSpPr>
          <p:cNvPr id="1266" name="Google Shape;1266;p240"/>
          <p:cNvGrpSpPr/>
          <p:nvPr/>
        </p:nvGrpSpPr>
        <p:grpSpPr>
          <a:xfrm>
            <a:off x="10425793" y="412461"/>
            <a:ext cx="1372948" cy="261029"/>
            <a:chOff x="398463" y="404813"/>
            <a:chExt cx="1627187" cy="307976"/>
          </a:xfrm>
        </p:grpSpPr>
        <p:sp>
          <p:nvSpPr>
            <p:cNvPr id="1267" name="Google Shape;1267;p240"/>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8" name="Google Shape;1268;p240"/>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69" name="Google Shape;1269;p240"/>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0" name="Google Shape;1270;p240"/>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1" name="Google Shape;1271;p240"/>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2" name="Google Shape;1272;p240"/>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3" name="Google Shape;1273;p240"/>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4" name="Google Shape;1274;p240"/>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5" name="Google Shape;1275;p240"/>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76" name="Google Shape;1276;p240"/>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
        <p:nvSpPr>
          <p:cNvPr id="1277" name="Google Shape;1277;p240"/>
          <p:cNvSpPr/>
          <p:nvPr/>
        </p:nvSpPr>
        <p:spPr>
          <a:xfrm>
            <a:off x="0" y="0"/>
            <a:ext cx="1812471"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00">
              <a:solidFill>
                <a:srgbClr val="FFFFFF"/>
              </a:solidFill>
              <a:latin typeface="Arial"/>
              <a:ea typeface="Arial"/>
              <a:cs typeface="Arial"/>
              <a:sym typeface="Arial"/>
            </a:endParaRPr>
          </a:p>
        </p:txBody>
      </p:sp>
      <p:sp>
        <p:nvSpPr>
          <p:cNvPr id="1278" name="Google Shape;1278;p240"/>
          <p:cNvSpPr txBox="1"/>
          <p:nvPr/>
        </p:nvSpPr>
        <p:spPr>
          <a:xfrm>
            <a:off x="418389" y="786912"/>
            <a:ext cx="986539" cy="153888"/>
          </a:xfrm>
          <a:prstGeom prst="rect">
            <a:avLst/>
          </a:prstGeom>
          <a:noFill/>
          <a:ln>
            <a:noFill/>
          </a:ln>
        </p:spPr>
        <p:txBody>
          <a:bodyPr spcFirstLastPara="1" wrap="square" lIns="0" tIns="0" rIns="0" bIns="0" anchor="b" anchorCtr="0">
            <a:spAutoFit/>
          </a:bodyPr>
          <a:lstStyle/>
          <a:p>
            <a:pPr marL="0" marR="0" lvl="0" indent="0" algn="ctr" rtl="0">
              <a:spcBef>
                <a:spcPts val="0"/>
              </a:spcBef>
              <a:spcAft>
                <a:spcPts val="0"/>
              </a:spcAft>
              <a:buNone/>
            </a:pPr>
            <a:fld id="{00000000-1234-1234-1234-123412341234}" type="slidenum">
              <a:rPr lang="fr-FR" sz="1000" b="0" i="0">
                <a:solidFill>
                  <a:srgbClr val="FFFFFF"/>
                </a:solidFill>
                <a:latin typeface="Quattrocento Sans"/>
                <a:ea typeface="Quattrocento Sans"/>
                <a:cs typeface="Quattrocento Sans"/>
                <a:sym typeface="Quattrocento Sans"/>
              </a:rPr>
              <a:t>‹#›</a:t>
            </a:fld>
            <a:endParaRPr sz="1000" b="0" i="0">
              <a:solidFill>
                <a:srgbClr val="FFFFFF"/>
              </a:solidFill>
              <a:latin typeface="Quattrocento Sans"/>
              <a:ea typeface="Quattrocento Sans"/>
              <a:cs typeface="Quattrocento Sans"/>
              <a:sym typeface="Quattrocento Sans"/>
            </a:endParaRPr>
          </a:p>
        </p:txBody>
      </p:sp>
      <p:cxnSp>
        <p:nvCxnSpPr>
          <p:cNvPr id="1279" name="Google Shape;1279;p240"/>
          <p:cNvCxnSpPr/>
          <p:nvPr/>
        </p:nvCxnSpPr>
        <p:spPr>
          <a:xfrm>
            <a:off x="731157" y="729799"/>
            <a:ext cx="350156" cy="0"/>
          </a:xfrm>
          <a:prstGeom prst="straightConnector1">
            <a:avLst/>
          </a:prstGeom>
          <a:noFill/>
          <a:ln w="9525" cap="flat" cmpd="sng">
            <a:solidFill>
              <a:schemeClr val="lt1"/>
            </a:solidFill>
            <a:prstDash val="solid"/>
            <a:round/>
            <a:headEnd type="none" w="sm" len="sm"/>
            <a:tailEnd type="none" w="sm" len="sm"/>
          </a:ln>
        </p:spPr>
      </p:cxnSp>
      <p:sp>
        <p:nvSpPr>
          <p:cNvPr id="1280" name="Google Shape;1280;p240"/>
          <p:cNvSpPr txBox="1">
            <a:spLocks noGrp="1"/>
          </p:cNvSpPr>
          <p:nvPr>
            <p:ph type="body" idx="2"/>
          </p:nvPr>
        </p:nvSpPr>
        <p:spPr>
          <a:xfrm>
            <a:off x="88990" y="322480"/>
            <a:ext cx="1634490" cy="351405"/>
          </a:xfrm>
          <a:prstGeom prst="rect">
            <a:avLst/>
          </a:prstGeom>
          <a:noFill/>
          <a:ln>
            <a:noFill/>
          </a:ln>
        </p:spPr>
        <p:txBody>
          <a:bodyPr spcFirstLastPara="1" wrap="square" lIns="0" tIns="0" rIns="0" bIns="0" anchor="t" anchorCtr="0">
            <a:noAutofit/>
          </a:bodyPr>
          <a:lstStyle>
            <a:lvl1pPr marL="457200" lvl="0" indent="-228600" algn="ctr">
              <a:lnSpc>
                <a:spcPct val="100000"/>
              </a:lnSpc>
              <a:spcBef>
                <a:spcPts val="0"/>
              </a:spcBef>
              <a:spcAft>
                <a:spcPts val="0"/>
              </a:spcAft>
              <a:buClr>
                <a:schemeClr val="lt1"/>
              </a:buClr>
              <a:buSzPts val="900"/>
              <a:buNone/>
              <a:defRPr sz="900" i="1">
                <a:solidFill>
                  <a:schemeClr val="lt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81" name="Google Shape;1281;p240"/>
          <p:cNvSpPr txBox="1">
            <a:spLocks noGrp="1"/>
          </p:cNvSpPr>
          <p:nvPr>
            <p:ph type="title"/>
          </p:nvPr>
        </p:nvSpPr>
        <p:spPr>
          <a:xfrm>
            <a:off x="1976073" y="321979"/>
            <a:ext cx="8355958" cy="490577"/>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Basic_Title">
  <p:cSld name="Basic_Title">
    <p:spTree>
      <p:nvGrpSpPr>
        <p:cNvPr id="1" name="Shape 1282"/>
        <p:cNvGrpSpPr/>
        <p:nvPr/>
      </p:nvGrpSpPr>
      <p:grpSpPr>
        <a:xfrm>
          <a:off x="0" y="0"/>
          <a:ext cx="0" cy="0"/>
          <a:chOff x="0" y="0"/>
          <a:chExt cx="0" cy="0"/>
        </a:xfrm>
      </p:grpSpPr>
      <p:sp>
        <p:nvSpPr>
          <p:cNvPr id="1283" name="Google Shape;1283;p241"/>
          <p:cNvSpPr txBox="1">
            <a:spLocks noGrp="1"/>
          </p:cNvSpPr>
          <p:nvPr>
            <p:ph type="body" idx="1"/>
          </p:nvPr>
        </p:nvSpPr>
        <p:spPr>
          <a:xfrm>
            <a:off x="372000" y="1207062"/>
            <a:ext cx="11426741" cy="351405"/>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1200"/>
              <a:buNone/>
              <a:defRPr sz="1200">
                <a:solidFill>
                  <a:schemeClr val="dk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grpSp>
        <p:nvGrpSpPr>
          <p:cNvPr id="1284" name="Google Shape;1284;p241"/>
          <p:cNvGrpSpPr/>
          <p:nvPr/>
        </p:nvGrpSpPr>
        <p:grpSpPr>
          <a:xfrm>
            <a:off x="10425793" y="379805"/>
            <a:ext cx="1372948" cy="261029"/>
            <a:chOff x="398463" y="404813"/>
            <a:chExt cx="1627187" cy="307976"/>
          </a:xfrm>
        </p:grpSpPr>
        <p:sp>
          <p:nvSpPr>
            <p:cNvPr id="1285" name="Google Shape;1285;p241"/>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6" name="Google Shape;1286;p241"/>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7" name="Google Shape;1287;p241"/>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8" name="Google Shape;1288;p241"/>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89" name="Google Shape;1289;p241"/>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0" name="Google Shape;1290;p241"/>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1" name="Google Shape;1291;p241"/>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2" name="Google Shape;1292;p241"/>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3" name="Google Shape;1293;p241"/>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294" name="Google Shape;1294;p241"/>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
        <p:nvSpPr>
          <p:cNvPr id="1295" name="Google Shape;1295;p241"/>
          <p:cNvSpPr txBox="1"/>
          <p:nvPr/>
        </p:nvSpPr>
        <p:spPr>
          <a:xfrm>
            <a:off x="11463071" y="6526497"/>
            <a:ext cx="335670" cy="153888"/>
          </a:xfrm>
          <a:prstGeom prst="rect">
            <a:avLst/>
          </a:prstGeom>
          <a:noFill/>
          <a:ln>
            <a:noFill/>
          </a:ln>
        </p:spPr>
        <p:txBody>
          <a:bodyPr spcFirstLastPara="1" wrap="square" lIns="0" tIns="0" rIns="0" bIns="0" anchor="b" anchorCtr="0">
            <a:spAutoFit/>
          </a:bodyPr>
          <a:lstStyle/>
          <a:p>
            <a:pPr marL="0" marR="0" lvl="0" indent="0" algn="r" rtl="0">
              <a:spcBef>
                <a:spcPts val="0"/>
              </a:spcBef>
              <a:spcAft>
                <a:spcPts val="0"/>
              </a:spcAft>
              <a:buNone/>
            </a:pPr>
            <a:fld id="{00000000-1234-1234-1234-123412341234}" type="slidenum">
              <a:rPr lang="fr-FR" sz="1000" b="0" i="0">
                <a:solidFill>
                  <a:srgbClr val="A5A5A5"/>
                </a:solidFill>
                <a:latin typeface="Quattrocento Sans"/>
                <a:ea typeface="Quattrocento Sans"/>
                <a:cs typeface="Quattrocento Sans"/>
                <a:sym typeface="Quattrocento Sans"/>
              </a:rPr>
              <a:t>‹#›</a:t>
            </a:fld>
            <a:endParaRPr sz="1000" b="0" i="0">
              <a:solidFill>
                <a:srgbClr val="A5A5A5"/>
              </a:solidFill>
              <a:latin typeface="Quattrocento Sans"/>
              <a:ea typeface="Quattrocento Sans"/>
              <a:cs typeface="Quattrocento Sans"/>
              <a:sym typeface="Quattrocento Sans"/>
            </a:endParaRPr>
          </a:p>
        </p:txBody>
      </p:sp>
      <p:sp>
        <p:nvSpPr>
          <p:cNvPr id="1296" name="Google Shape;1296;p241"/>
          <p:cNvSpPr txBox="1">
            <a:spLocks noGrp="1"/>
          </p:cNvSpPr>
          <p:nvPr>
            <p:ph type="title"/>
          </p:nvPr>
        </p:nvSpPr>
        <p:spPr>
          <a:xfrm>
            <a:off x="371999" y="321979"/>
            <a:ext cx="9939939" cy="490577"/>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3_2 Column">
  <p:cSld name="3_2 Column">
    <p:spTree>
      <p:nvGrpSpPr>
        <p:cNvPr id="1" name="Shape 1297"/>
        <p:cNvGrpSpPr/>
        <p:nvPr/>
      </p:nvGrpSpPr>
      <p:grpSpPr>
        <a:xfrm>
          <a:off x="0" y="0"/>
          <a:ext cx="0" cy="0"/>
          <a:chOff x="0" y="0"/>
          <a:chExt cx="0" cy="0"/>
        </a:xfrm>
      </p:grpSpPr>
      <p:sp>
        <p:nvSpPr>
          <p:cNvPr id="1298" name="Google Shape;1298;p242"/>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9" name="Google Shape;1299;p242"/>
          <p:cNvSpPr txBox="1">
            <a:spLocks noGrp="1"/>
          </p:cNvSpPr>
          <p:nvPr>
            <p:ph type="body" idx="1"/>
          </p:nvPr>
        </p:nvSpPr>
        <p:spPr>
          <a:xfrm>
            <a:off x="1596138"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0" name="Google Shape;1300;p242"/>
          <p:cNvSpPr txBox="1">
            <a:spLocks noGrp="1"/>
          </p:cNvSpPr>
          <p:nvPr>
            <p:ph type="body" idx="2"/>
          </p:nvPr>
        </p:nvSpPr>
        <p:spPr>
          <a:xfrm>
            <a:off x="6794469"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1" name="Google Shape;1301;p242"/>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2019 Deloitte  - Confidential</a:t>
            </a:r>
            <a:endParaRPr/>
          </a:p>
        </p:txBody>
      </p:sp>
      <p:sp>
        <p:nvSpPr>
          <p:cNvPr id="1302" name="Google Shape;1302;p242"/>
          <p:cNvSpPr txBox="1">
            <a:spLocks noGrp="1"/>
          </p:cNvSpPr>
          <p:nvPr>
            <p:ph type="body" idx="3"/>
          </p:nvPr>
        </p:nvSpPr>
        <p:spPr>
          <a:xfrm>
            <a:off x="1595828" y="1150074"/>
            <a:ext cx="10072764" cy="35140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accent1"/>
              </a:buClr>
              <a:buSzPts val="1400"/>
              <a:buNone/>
              <a:defRPr sz="1400">
                <a:solidFill>
                  <a:schemeClr val="accent1"/>
                </a:solidFill>
                <a:latin typeface="Quattrocento Sans"/>
                <a:ea typeface="Quattrocento Sans"/>
                <a:cs typeface="Quattrocento Sans"/>
                <a:sym typeface="Quattrocento Sans"/>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2_2 Column">
  <p:cSld name="2_2 Column">
    <p:spTree>
      <p:nvGrpSpPr>
        <p:cNvPr id="1" name="Shape 1303"/>
        <p:cNvGrpSpPr/>
        <p:nvPr/>
      </p:nvGrpSpPr>
      <p:grpSpPr>
        <a:xfrm>
          <a:off x="0" y="0"/>
          <a:ext cx="0" cy="0"/>
          <a:chOff x="0" y="0"/>
          <a:chExt cx="0" cy="0"/>
        </a:xfrm>
      </p:grpSpPr>
      <p:sp>
        <p:nvSpPr>
          <p:cNvPr id="1304" name="Google Shape;1304;p243"/>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5" name="Google Shape;1305;p243"/>
          <p:cNvSpPr txBox="1">
            <a:spLocks noGrp="1"/>
          </p:cNvSpPr>
          <p:nvPr>
            <p:ph type="body" idx="1"/>
          </p:nvPr>
        </p:nvSpPr>
        <p:spPr>
          <a:xfrm>
            <a:off x="1596138"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06" name="Google Shape;1306;p243"/>
          <p:cNvSpPr txBox="1">
            <a:spLocks noGrp="1"/>
          </p:cNvSpPr>
          <p:nvPr>
            <p:ph type="body" idx="2"/>
          </p:nvPr>
        </p:nvSpPr>
        <p:spPr>
          <a:xfrm>
            <a:off x="1596138"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7" name="Google Shape;1307;p243"/>
          <p:cNvSpPr txBox="1">
            <a:spLocks noGrp="1"/>
          </p:cNvSpPr>
          <p:nvPr>
            <p:ph type="body" idx="3"/>
          </p:nvPr>
        </p:nvSpPr>
        <p:spPr>
          <a:xfrm>
            <a:off x="6794469"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08" name="Google Shape;1308;p243"/>
          <p:cNvSpPr txBox="1">
            <a:spLocks noGrp="1"/>
          </p:cNvSpPr>
          <p:nvPr>
            <p:ph type="body" idx="4"/>
          </p:nvPr>
        </p:nvSpPr>
        <p:spPr>
          <a:xfrm>
            <a:off x="6794469" y="2042957"/>
            <a:ext cx="4873846" cy="419308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09" name="Google Shape;1309;p243"/>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2019 Deloitte  - Confidential</a:t>
            </a:r>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2 Column">
  <p:cSld name="2 Column">
    <p:spTree>
      <p:nvGrpSpPr>
        <p:cNvPr id="1" name="Shape 1310"/>
        <p:cNvGrpSpPr/>
        <p:nvPr/>
      </p:nvGrpSpPr>
      <p:grpSpPr>
        <a:xfrm>
          <a:off x="0" y="0"/>
          <a:ext cx="0" cy="0"/>
          <a:chOff x="0" y="0"/>
          <a:chExt cx="0" cy="0"/>
        </a:xfrm>
      </p:grpSpPr>
      <p:sp>
        <p:nvSpPr>
          <p:cNvPr id="1311" name="Google Shape;1311;p244"/>
          <p:cNvSpPr txBox="1">
            <a:spLocks noGrp="1"/>
          </p:cNvSpPr>
          <p:nvPr>
            <p:ph type="title"/>
          </p:nvPr>
        </p:nvSpPr>
        <p:spPr>
          <a:xfrm>
            <a:off x="1596138" y="461965"/>
            <a:ext cx="10072177" cy="6840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sz="24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2" name="Google Shape;1312;p244"/>
          <p:cNvSpPr txBox="1">
            <a:spLocks noGrp="1"/>
          </p:cNvSpPr>
          <p:nvPr>
            <p:ph type="body" idx="1"/>
          </p:nvPr>
        </p:nvSpPr>
        <p:spPr>
          <a:xfrm>
            <a:off x="1596138"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13" name="Google Shape;1313;p244"/>
          <p:cNvSpPr txBox="1">
            <a:spLocks noGrp="1"/>
          </p:cNvSpPr>
          <p:nvPr>
            <p:ph type="body" idx="2"/>
          </p:nvPr>
        </p:nvSpPr>
        <p:spPr>
          <a:xfrm>
            <a:off x="1596138" y="2042957"/>
            <a:ext cx="4873846" cy="208420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14" name="Google Shape;1314;p244"/>
          <p:cNvSpPr txBox="1">
            <a:spLocks noGrp="1"/>
          </p:cNvSpPr>
          <p:nvPr>
            <p:ph type="body" idx="3"/>
          </p:nvPr>
        </p:nvSpPr>
        <p:spPr>
          <a:xfrm>
            <a:off x="6794469" y="1395068"/>
            <a:ext cx="4873846"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400"/>
              <a:buNone/>
              <a:defRPr sz="1400" b="0">
                <a:solidFill>
                  <a:schemeClr val="accent1"/>
                </a:solidFill>
                <a:latin typeface="Quattrocento Sans"/>
                <a:ea typeface="Quattrocento Sans"/>
                <a:cs typeface="Quattrocento Sans"/>
                <a:sym typeface="Quattrocento Sans"/>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15" name="Google Shape;1315;p244"/>
          <p:cNvSpPr txBox="1">
            <a:spLocks noGrp="1"/>
          </p:cNvSpPr>
          <p:nvPr>
            <p:ph type="body" idx="4"/>
          </p:nvPr>
        </p:nvSpPr>
        <p:spPr>
          <a:xfrm>
            <a:off x="6794469" y="2042957"/>
            <a:ext cx="4873846" cy="208420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16" name="Google Shape;1316;p244"/>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2019 Deloitte  - Confidential</a:t>
            </a:r>
            <a:endParaRPr/>
          </a:p>
        </p:txBody>
      </p:sp>
      <p:sp>
        <p:nvSpPr>
          <p:cNvPr id="1317" name="Google Shape;1317;p244"/>
          <p:cNvSpPr txBox="1">
            <a:spLocks noGrp="1"/>
          </p:cNvSpPr>
          <p:nvPr>
            <p:ph type="body" idx="5"/>
          </p:nvPr>
        </p:nvSpPr>
        <p:spPr>
          <a:xfrm>
            <a:off x="1596138" y="4296036"/>
            <a:ext cx="4873846" cy="198534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Font typeface="Arial"/>
              <a:buNone/>
              <a:defRPr sz="1200" b="0" i="0">
                <a:solidFill>
                  <a:srgbClr val="595959"/>
                </a:solidFill>
                <a:latin typeface="Quattrocento Sans"/>
                <a:ea typeface="Quattrocento Sans"/>
                <a:cs typeface="Quattrocento Sans"/>
                <a:sym typeface="Quattrocento Sans"/>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18" name="Google Shape;1318;p244"/>
          <p:cNvSpPr txBox="1">
            <a:spLocks noGrp="1"/>
          </p:cNvSpPr>
          <p:nvPr>
            <p:ph type="body" idx="6"/>
          </p:nvPr>
        </p:nvSpPr>
        <p:spPr>
          <a:xfrm>
            <a:off x="6794469" y="4296036"/>
            <a:ext cx="4873846" cy="1985347"/>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sz="1200" b="0" i="0">
                <a:solidFill>
                  <a:srgbClr val="595959"/>
                </a:solidFill>
                <a:latin typeface="Quattrocento Sans"/>
                <a:ea typeface="Quattrocento Sans"/>
                <a:cs typeface="Quattrocento Sans"/>
                <a:sym typeface="Quattrocento Sans"/>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19"/>
        <p:cNvGrpSpPr/>
        <p:nvPr/>
      </p:nvGrpSpPr>
      <p:grpSpPr>
        <a:xfrm>
          <a:off x="0" y="0"/>
          <a:ext cx="0" cy="0"/>
          <a:chOff x="0" y="0"/>
          <a:chExt cx="0" cy="0"/>
        </a:xfrm>
      </p:grpSpPr>
      <p:sp>
        <p:nvSpPr>
          <p:cNvPr id="1320" name="Google Shape;1320;p245"/>
          <p:cNvSpPr txBox="1">
            <a:spLocks noGrp="1"/>
          </p:cNvSpPr>
          <p:nvPr>
            <p:ph type="title"/>
          </p:nvPr>
        </p:nvSpPr>
        <p:spPr>
          <a:xfrm>
            <a:off x="334963" y="387969"/>
            <a:ext cx="9437687" cy="430887"/>
          </a:xfrm>
          <a:prstGeom prst="rect">
            <a:avLst/>
          </a:prstGeom>
          <a:noFill/>
          <a:ln>
            <a:noFill/>
          </a:ln>
        </p:spPr>
        <p:txBody>
          <a:bodyPr spcFirstLastPara="1" wrap="square" lIns="0" tIns="0" rIns="0" bIns="0" anchor="t" anchorCtr="0">
            <a:spAutoFit/>
          </a:bodyPr>
          <a:lstStyle>
            <a:lvl1pPr lvl="0" algn="l">
              <a:spcBef>
                <a:spcPts val="0"/>
              </a:spcBef>
              <a:spcAft>
                <a:spcPts val="0"/>
              </a:spcAft>
              <a:buClr>
                <a:srgbClr val="3F3F3F"/>
              </a:buClr>
              <a:buSzPts val="2800"/>
              <a:buFont typeface="Quattrocento Sans"/>
              <a:buNone/>
              <a:defRPr sz="2800">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1" name="Google Shape;1321;p245"/>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2019 Deloitte  - Confidential</a:t>
            </a:r>
            <a:endParaRPr/>
          </a:p>
        </p:txBody>
      </p:sp>
      <p:pic>
        <p:nvPicPr>
          <p:cNvPr id="1322" name="Google Shape;1322;p245"/>
          <p:cNvPicPr preferRelativeResize="0"/>
          <p:nvPr/>
        </p:nvPicPr>
        <p:blipFill rotWithShape="1">
          <a:blip r:embed="rId2">
            <a:alphaModFix/>
          </a:blip>
          <a:srcRect/>
          <a:stretch/>
        </p:blipFill>
        <p:spPr>
          <a:xfrm>
            <a:off x="9952263" y="420773"/>
            <a:ext cx="2190955" cy="960352"/>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7469">
          <p15:clr>
            <a:srgbClr val="FBAE40"/>
          </p15:clr>
        </p15:guide>
        <p15:guide id="3" pos="211">
          <p15:clr>
            <a:srgbClr val="FBAE40"/>
          </p15:clr>
        </p15:guide>
        <p15:guide id="4" pos="3840">
          <p15:clr>
            <a:srgbClr val="FBAE40"/>
          </p15:clr>
        </p15:guide>
        <p15:guide id="5" orient="horz" pos="406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Key statement white">
  <p:cSld name="Key statement white">
    <p:bg>
      <p:bgPr>
        <a:solidFill>
          <a:schemeClr val="lt1"/>
        </a:solidFill>
        <a:effectLst/>
      </p:bgPr>
    </p:bg>
    <p:spTree>
      <p:nvGrpSpPr>
        <p:cNvPr id="1" name="Shape 127"/>
        <p:cNvGrpSpPr/>
        <p:nvPr/>
      </p:nvGrpSpPr>
      <p:grpSpPr>
        <a:xfrm>
          <a:off x="0" y="0"/>
          <a:ext cx="0" cy="0"/>
          <a:chOff x="0" y="0"/>
          <a:chExt cx="0" cy="0"/>
        </a:xfrm>
      </p:grpSpPr>
      <p:sp>
        <p:nvSpPr>
          <p:cNvPr id="128" name="Google Shape;128;p136"/>
          <p:cNvSpPr txBox="1">
            <a:spLocks noGrp="1"/>
          </p:cNvSpPr>
          <p:nvPr>
            <p:ph type="body" idx="1"/>
          </p:nvPr>
        </p:nvSpPr>
        <p:spPr>
          <a:xfrm>
            <a:off x="469900"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23"/>
        <p:cNvGrpSpPr/>
        <p:nvPr/>
      </p:nvGrpSpPr>
      <p:grpSpPr>
        <a:xfrm>
          <a:off x="0" y="0"/>
          <a:ext cx="0" cy="0"/>
          <a:chOff x="0" y="0"/>
          <a:chExt cx="0" cy="0"/>
        </a:xfrm>
      </p:grpSpPr>
      <p:sp>
        <p:nvSpPr>
          <p:cNvPr id="1324" name="Google Shape;1324;p246"/>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2019 Deloitte  - Confidential</a:t>
            </a:r>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Section Divider">
  <p:cSld name="Section Divider">
    <p:bg>
      <p:bgPr>
        <a:solidFill>
          <a:schemeClr val="dk1"/>
        </a:solidFill>
        <a:effectLst/>
      </p:bgPr>
    </p:bg>
    <p:spTree>
      <p:nvGrpSpPr>
        <p:cNvPr id="1" name="Shape 1325"/>
        <p:cNvGrpSpPr/>
        <p:nvPr/>
      </p:nvGrpSpPr>
      <p:grpSpPr>
        <a:xfrm>
          <a:off x="0" y="0"/>
          <a:ext cx="0" cy="0"/>
          <a:chOff x="0" y="0"/>
          <a:chExt cx="0" cy="0"/>
        </a:xfrm>
      </p:grpSpPr>
      <p:pic>
        <p:nvPicPr>
          <p:cNvPr id="1326" name="Google Shape;1326;p247"/>
          <p:cNvPicPr preferRelativeResize="0"/>
          <p:nvPr/>
        </p:nvPicPr>
        <p:blipFill rotWithShape="1">
          <a:blip r:embed="rId2">
            <a:alphaModFix/>
          </a:blip>
          <a:srcRect/>
          <a:stretch/>
        </p:blipFill>
        <p:spPr>
          <a:xfrm>
            <a:off x="2133600" y="152400"/>
            <a:ext cx="10058400" cy="6705600"/>
          </a:xfrm>
          <a:prstGeom prst="rect">
            <a:avLst/>
          </a:prstGeom>
          <a:noFill/>
          <a:ln>
            <a:noFill/>
          </a:ln>
        </p:spPr>
      </p:pic>
      <p:sp>
        <p:nvSpPr>
          <p:cNvPr id="1327" name="Google Shape;1327;p247"/>
          <p:cNvSpPr/>
          <p:nvPr/>
        </p:nvSpPr>
        <p:spPr>
          <a:xfrm>
            <a:off x="0" y="0"/>
            <a:ext cx="12192000" cy="6858000"/>
          </a:xfrm>
          <a:prstGeom prst="rect">
            <a:avLst/>
          </a:prstGeom>
          <a:solidFill>
            <a:srgbClr val="000000">
              <a:alpha val="6196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28" name="Google Shape;1328;p247"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1_Section Divider">
  <p:cSld name="1_Section Divider">
    <p:bg>
      <p:bgPr>
        <a:solidFill>
          <a:schemeClr val="dk1"/>
        </a:solidFill>
        <a:effectLst/>
      </p:bgPr>
    </p:bg>
    <p:spTree>
      <p:nvGrpSpPr>
        <p:cNvPr id="1" name="Shape 1329"/>
        <p:cNvGrpSpPr/>
        <p:nvPr/>
      </p:nvGrpSpPr>
      <p:grpSpPr>
        <a:xfrm>
          <a:off x="0" y="0"/>
          <a:ext cx="0" cy="0"/>
          <a:chOff x="0" y="0"/>
          <a:chExt cx="0" cy="0"/>
        </a:xfrm>
      </p:grpSpPr>
      <p:pic>
        <p:nvPicPr>
          <p:cNvPr id="1330" name="Google Shape;1330;p248"/>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31" name="Google Shape;1331;p248"/>
          <p:cNvSpPr/>
          <p:nvPr/>
        </p:nvSpPr>
        <p:spPr>
          <a:xfrm>
            <a:off x="0" y="0"/>
            <a:ext cx="12192000" cy="6858000"/>
          </a:xfrm>
          <a:prstGeom prst="rect">
            <a:avLst/>
          </a:prstGeom>
          <a:solidFill>
            <a:srgbClr val="000000">
              <a:alpha val="6196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32" name="Google Shape;1332;p248"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1_1 Column">
  <p:cSld name="1_1 Column">
    <p:bg>
      <p:bgPr>
        <a:solidFill>
          <a:schemeClr val="dk1"/>
        </a:solidFill>
        <a:effectLst/>
      </p:bgPr>
    </p:bg>
    <p:spTree>
      <p:nvGrpSpPr>
        <p:cNvPr id="1" name="Shape 1333"/>
        <p:cNvGrpSpPr/>
        <p:nvPr/>
      </p:nvGrpSpPr>
      <p:grpSpPr>
        <a:xfrm>
          <a:off x="0" y="0"/>
          <a:ext cx="0" cy="0"/>
          <a:chOff x="0" y="0"/>
          <a:chExt cx="0" cy="0"/>
        </a:xfrm>
      </p:grpSpPr>
      <p:sp>
        <p:nvSpPr>
          <p:cNvPr id="1334" name="Google Shape;1334;p249"/>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FFFFF"/>
              </a:buClr>
              <a:buSzPts val="2400"/>
              <a:buFont typeface="Quattrocento Sans"/>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5" name="Google Shape;1335;p249"/>
          <p:cNvSpPr txBox="1">
            <a:spLocks noGrp="1"/>
          </p:cNvSpPr>
          <p:nvPr>
            <p:ph type="body" idx="1"/>
          </p:nvPr>
        </p:nvSpPr>
        <p:spPr>
          <a:xfrm>
            <a:off x="1596138" y="1600205"/>
            <a:ext cx="10072177" cy="473949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FFFFFF"/>
              </a:buClr>
              <a:buSzPts val="700"/>
              <a:buNone/>
              <a:defRPr sz="700" b="0" i="0">
                <a:solidFill>
                  <a:srgbClr val="FFFFFF"/>
                </a:solidFill>
                <a:latin typeface="Arial"/>
                <a:ea typeface="Arial"/>
                <a:cs typeface="Arial"/>
                <a:sym typeface="Arial"/>
              </a:defRPr>
            </a:lvl1pPr>
            <a:lvl2pPr marL="914400" lvl="1" indent="-273050" algn="l">
              <a:spcBef>
                <a:spcPts val="390"/>
              </a:spcBef>
              <a:spcAft>
                <a:spcPts val="0"/>
              </a:spcAft>
              <a:buClr>
                <a:srgbClr val="FFFFFF"/>
              </a:buClr>
              <a:buSzPts val="700"/>
              <a:buChar char="•"/>
              <a:defRPr sz="700" b="0" i="0">
                <a:solidFill>
                  <a:srgbClr val="FFFFFF"/>
                </a:solidFill>
                <a:latin typeface="Arial"/>
                <a:ea typeface="Arial"/>
                <a:cs typeface="Arial"/>
                <a:sym typeface="Arial"/>
              </a:defRPr>
            </a:lvl2pPr>
            <a:lvl3pPr marL="1371600" lvl="2" indent="-273050" algn="l">
              <a:spcBef>
                <a:spcPts val="390"/>
              </a:spcBef>
              <a:spcAft>
                <a:spcPts val="0"/>
              </a:spcAft>
              <a:buClr>
                <a:srgbClr val="FFFFFF"/>
              </a:buClr>
              <a:buSzPts val="700"/>
              <a:buFont typeface="Merriweather Sans"/>
              <a:buChar char="-"/>
              <a:defRPr sz="700" b="0" i="0">
                <a:solidFill>
                  <a:srgbClr val="FFFFFF"/>
                </a:solidFill>
                <a:latin typeface="Arial"/>
                <a:ea typeface="Arial"/>
                <a:cs typeface="Arial"/>
                <a:sym typeface="Arial"/>
              </a:defRPr>
            </a:lvl3pPr>
            <a:lvl4pPr marL="1828800" lvl="3" indent="-228600" algn="l">
              <a:spcBef>
                <a:spcPts val="390"/>
              </a:spcBef>
              <a:spcAft>
                <a:spcPts val="0"/>
              </a:spcAft>
              <a:buClr>
                <a:srgbClr val="7F7F7F"/>
              </a:buClr>
              <a:buSzPts val="700"/>
              <a:buFont typeface="Arial"/>
              <a:buNone/>
              <a:defRPr sz="700" b="0" i="0">
                <a:latin typeface="Arial"/>
                <a:ea typeface="Arial"/>
                <a:cs typeface="Arial"/>
                <a:sym typeface="Arial"/>
              </a:defRPr>
            </a:lvl4pPr>
            <a:lvl5pPr marL="2286000" lvl="4" indent="-228600" algn="l">
              <a:spcBef>
                <a:spcPts val="140"/>
              </a:spcBef>
              <a:spcAft>
                <a:spcPts val="0"/>
              </a:spcAft>
              <a:buClr>
                <a:srgbClr val="7F7F7F"/>
              </a:buClr>
              <a:buSzPts val="700"/>
              <a:buFont typeface="Arial"/>
              <a:buNone/>
              <a:defRPr sz="700" b="0" i="0">
                <a:latin typeface="Arial"/>
                <a:ea typeface="Arial"/>
                <a:cs typeface="Arial"/>
                <a:sym typeface="Aria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36" name="Google Shape;1336;p249"/>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2019 Deloitte  - Confidential</a:t>
            </a:r>
            <a:endParaRPr/>
          </a:p>
        </p:txBody>
      </p:sp>
      <p:sp>
        <p:nvSpPr>
          <p:cNvPr id="1337" name="Google Shape;1337;p249"/>
          <p:cNvSpPr txBox="1">
            <a:spLocks noGrp="1"/>
          </p:cNvSpPr>
          <p:nvPr>
            <p:ph type="body" idx="2"/>
          </p:nvPr>
        </p:nvSpPr>
        <p:spPr>
          <a:xfrm>
            <a:off x="1595828" y="952362"/>
            <a:ext cx="10072764" cy="351405"/>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accent1"/>
              </a:buClr>
              <a:buSzPts val="1200"/>
              <a:buNone/>
              <a:defRPr sz="1200">
                <a:solidFill>
                  <a:schemeClr val="accent1"/>
                </a:solidFill>
              </a:defRPr>
            </a:lvl1pPr>
            <a:lvl2pPr marL="914400" lvl="1" indent="-304800" algn="l">
              <a:spcBef>
                <a:spcPts val="390"/>
              </a:spcBef>
              <a:spcAft>
                <a:spcPts val="0"/>
              </a:spcAft>
              <a:buClr>
                <a:srgbClr val="66C249"/>
              </a:buClr>
              <a:buSzPts val="1200"/>
              <a:buChar char="•"/>
              <a:defRPr sz="1200">
                <a:solidFill>
                  <a:srgbClr val="66C249"/>
                </a:solidFill>
              </a:defRPr>
            </a:lvl2pPr>
            <a:lvl3pPr marL="1371600" lvl="2" indent="-228600" algn="l">
              <a:spcBef>
                <a:spcPts val="240"/>
              </a:spcBef>
              <a:spcAft>
                <a:spcPts val="0"/>
              </a:spcAft>
              <a:buClr>
                <a:srgbClr val="66C249"/>
              </a:buClr>
              <a:buSzPts val="1200"/>
              <a:buFont typeface="Open Sans"/>
              <a:buNone/>
              <a:defRPr sz="1200">
                <a:solidFill>
                  <a:srgbClr val="66C249"/>
                </a:solidFill>
              </a:defRPr>
            </a:lvl3pPr>
            <a:lvl4pPr marL="1828800" lvl="3" indent="-228600" algn="l">
              <a:spcBef>
                <a:spcPts val="240"/>
              </a:spcBef>
              <a:spcAft>
                <a:spcPts val="0"/>
              </a:spcAft>
              <a:buClr>
                <a:srgbClr val="66C249"/>
              </a:buClr>
              <a:buSzPts val="1200"/>
              <a:buFont typeface="Open Sans"/>
              <a:buNone/>
              <a:defRPr sz="1200">
                <a:solidFill>
                  <a:srgbClr val="66C249"/>
                </a:solidFill>
              </a:defRPr>
            </a:lvl4pPr>
            <a:lvl5pPr marL="2286000" lvl="4" indent="-228600" algn="l">
              <a:spcBef>
                <a:spcPts val="240"/>
              </a:spcBef>
              <a:spcAft>
                <a:spcPts val="0"/>
              </a:spcAft>
              <a:buClr>
                <a:srgbClr val="66C249"/>
              </a:buClr>
              <a:buSzPts val="1200"/>
              <a:buFont typeface="Open Sans"/>
              <a:buNone/>
              <a:defRPr sz="1200">
                <a:solidFill>
                  <a:srgbClr val="66C249"/>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1_2 Column" type="twoTxTwoObj">
  <p:cSld name="TWO_OBJECTS_WITH_TEXT">
    <p:bg>
      <p:bgPr>
        <a:solidFill>
          <a:schemeClr val="dk1"/>
        </a:solidFill>
        <a:effectLst/>
      </p:bgPr>
    </p:bg>
    <p:spTree>
      <p:nvGrpSpPr>
        <p:cNvPr id="1" name="Shape 1338"/>
        <p:cNvGrpSpPr/>
        <p:nvPr/>
      </p:nvGrpSpPr>
      <p:grpSpPr>
        <a:xfrm>
          <a:off x="0" y="0"/>
          <a:ext cx="0" cy="0"/>
          <a:chOff x="0" y="0"/>
          <a:chExt cx="0" cy="0"/>
        </a:xfrm>
      </p:grpSpPr>
      <p:sp>
        <p:nvSpPr>
          <p:cNvPr id="1339" name="Google Shape;1339;p250"/>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FFFFF"/>
              </a:buClr>
              <a:buSzPts val="2400"/>
              <a:buFont typeface="Quattrocento Sans"/>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0" name="Google Shape;1340;p250"/>
          <p:cNvSpPr txBox="1">
            <a:spLocks noGrp="1"/>
          </p:cNvSpPr>
          <p:nvPr>
            <p:ph type="body" idx="1"/>
          </p:nvPr>
        </p:nvSpPr>
        <p:spPr>
          <a:xfrm>
            <a:off x="1596140" y="1535114"/>
            <a:ext cx="4486258"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200"/>
              <a:buNone/>
              <a:defRPr sz="1200" b="1">
                <a:solidFill>
                  <a:schemeClr val="accent1"/>
                </a:solidFill>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41" name="Google Shape;1341;p250"/>
          <p:cNvSpPr txBox="1">
            <a:spLocks noGrp="1"/>
          </p:cNvSpPr>
          <p:nvPr>
            <p:ph type="body" idx="2"/>
          </p:nvPr>
        </p:nvSpPr>
        <p:spPr>
          <a:xfrm>
            <a:off x="1596140" y="2042956"/>
            <a:ext cx="4486258" cy="408320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FFFFFF"/>
              </a:buClr>
              <a:buSzPts val="700"/>
              <a:buFont typeface="Arial"/>
              <a:buNone/>
              <a:defRPr sz="700" b="0" i="0">
                <a:solidFill>
                  <a:srgbClr val="FFFFFF"/>
                </a:solidFill>
                <a:latin typeface="Arial"/>
                <a:ea typeface="Arial"/>
                <a:cs typeface="Arial"/>
                <a:sym typeface="Arial"/>
              </a:defRPr>
            </a:lvl1pPr>
            <a:lvl2pPr marL="914400" lvl="1" indent="-273050" algn="l">
              <a:lnSpc>
                <a:spcPct val="100000"/>
              </a:lnSpc>
              <a:spcBef>
                <a:spcPts val="390"/>
              </a:spcBef>
              <a:spcAft>
                <a:spcPts val="0"/>
              </a:spcAft>
              <a:buClr>
                <a:srgbClr val="7F7F7F"/>
              </a:buClr>
              <a:buSzPts val="700"/>
              <a:buChar char="•"/>
              <a:defRPr sz="700" b="0" i="0">
                <a:latin typeface="Arial"/>
                <a:ea typeface="Arial"/>
                <a:cs typeface="Arial"/>
                <a:sym typeface="Arial"/>
              </a:defRPr>
            </a:lvl2pPr>
            <a:lvl3pPr marL="1371600" lvl="2" indent="-273050" algn="l">
              <a:spcBef>
                <a:spcPts val="390"/>
              </a:spcBef>
              <a:spcAft>
                <a:spcPts val="0"/>
              </a:spcAft>
              <a:buClr>
                <a:srgbClr val="7F7F7F"/>
              </a:buClr>
              <a:buSzPts val="700"/>
              <a:buFont typeface="Arial"/>
              <a:buChar char="•"/>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42" name="Google Shape;1342;p250"/>
          <p:cNvSpPr txBox="1">
            <a:spLocks noGrp="1"/>
          </p:cNvSpPr>
          <p:nvPr>
            <p:ph type="body" idx="3"/>
          </p:nvPr>
        </p:nvSpPr>
        <p:spPr>
          <a:xfrm>
            <a:off x="7180295" y="1535114"/>
            <a:ext cx="4488021" cy="3692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accent1"/>
              </a:buClr>
              <a:buSzPts val="1200"/>
              <a:buNone/>
              <a:defRPr sz="1200" b="1">
                <a:solidFill>
                  <a:schemeClr val="accent1"/>
                </a:solidFill>
              </a:defRPr>
            </a:lvl1pPr>
            <a:lvl2pPr marL="914400" lvl="1" indent="-228600" algn="l">
              <a:spcBef>
                <a:spcPts val="420"/>
              </a:spcBef>
              <a:spcAft>
                <a:spcPts val="0"/>
              </a:spcAft>
              <a:buClr>
                <a:srgbClr val="7F7F7F"/>
              </a:buClr>
              <a:buSzPts val="2100"/>
              <a:buNone/>
              <a:defRPr sz="2100" b="1"/>
            </a:lvl2pPr>
            <a:lvl3pPr marL="1371600" lvl="2" indent="-228600" algn="l">
              <a:spcBef>
                <a:spcPts val="380"/>
              </a:spcBef>
              <a:spcAft>
                <a:spcPts val="0"/>
              </a:spcAft>
              <a:buClr>
                <a:srgbClr val="7F7F7F"/>
              </a:buClr>
              <a:buSzPts val="1900"/>
              <a:buFont typeface="Open Sans"/>
              <a:buNone/>
              <a:defRPr sz="1900" b="1"/>
            </a:lvl3pPr>
            <a:lvl4pPr marL="1828800" lvl="3" indent="-228600" algn="l">
              <a:spcBef>
                <a:spcPts val="340"/>
              </a:spcBef>
              <a:spcAft>
                <a:spcPts val="0"/>
              </a:spcAft>
              <a:buClr>
                <a:srgbClr val="7F7F7F"/>
              </a:buClr>
              <a:buSzPts val="1700"/>
              <a:buFont typeface="Open Sans"/>
              <a:buNone/>
              <a:defRPr sz="1700" b="1"/>
            </a:lvl4pPr>
            <a:lvl5pPr marL="2286000" lvl="4" indent="-228600" algn="l">
              <a:spcBef>
                <a:spcPts val="340"/>
              </a:spcBef>
              <a:spcAft>
                <a:spcPts val="0"/>
              </a:spcAft>
              <a:buClr>
                <a:srgbClr val="7F7F7F"/>
              </a:buClr>
              <a:buSzPts val="1700"/>
              <a:buFont typeface="Open Sans"/>
              <a:buNone/>
              <a:defRPr sz="1700" b="1"/>
            </a:lvl5pPr>
            <a:lvl6pPr marL="2743200" lvl="5" indent="-228600" algn="l">
              <a:spcBef>
                <a:spcPts val="340"/>
              </a:spcBef>
              <a:spcAft>
                <a:spcPts val="0"/>
              </a:spcAft>
              <a:buClr>
                <a:schemeClr val="dk1"/>
              </a:buClr>
              <a:buSzPts val="1700"/>
              <a:buNone/>
              <a:defRPr sz="1700" b="1"/>
            </a:lvl6pPr>
            <a:lvl7pPr marL="3200400" lvl="6" indent="-228600" algn="l">
              <a:spcBef>
                <a:spcPts val="340"/>
              </a:spcBef>
              <a:spcAft>
                <a:spcPts val="0"/>
              </a:spcAft>
              <a:buClr>
                <a:schemeClr val="dk1"/>
              </a:buClr>
              <a:buSzPts val="1700"/>
              <a:buNone/>
              <a:defRPr sz="1700" b="1"/>
            </a:lvl7pPr>
            <a:lvl8pPr marL="3657600" lvl="7" indent="-228600" algn="l">
              <a:spcBef>
                <a:spcPts val="340"/>
              </a:spcBef>
              <a:spcAft>
                <a:spcPts val="0"/>
              </a:spcAft>
              <a:buClr>
                <a:schemeClr val="dk1"/>
              </a:buClr>
              <a:buSzPts val="1700"/>
              <a:buNone/>
              <a:defRPr sz="1700" b="1"/>
            </a:lvl8pPr>
            <a:lvl9pPr marL="4114800" lvl="8" indent="-228600" algn="l">
              <a:spcBef>
                <a:spcPts val="340"/>
              </a:spcBef>
              <a:spcAft>
                <a:spcPts val="0"/>
              </a:spcAft>
              <a:buClr>
                <a:schemeClr val="dk1"/>
              </a:buClr>
              <a:buSzPts val="1700"/>
              <a:buNone/>
              <a:defRPr sz="1700" b="1"/>
            </a:lvl9pPr>
          </a:lstStyle>
          <a:p>
            <a:endParaRPr/>
          </a:p>
        </p:txBody>
      </p:sp>
      <p:sp>
        <p:nvSpPr>
          <p:cNvPr id="1343" name="Google Shape;1343;p250"/>
          <p:cNvSpPr txBox="1">
            <a:spLocks noGrp="1"/>
          </p:cNvSpPr>
          <p:nvPr>
            <p:ph type="body" idx="4"/>
          </p:nvPr>
        </p:nvSpPr>
        <p:spPr>
          <a:xfrm>
            <a:off x="7180295" y="2042956"/>
            <a:ext cx="4488021" cy="408320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FFFFFF"/>
              </a:buClr>
              <a:buSzPts val="700"/>
              <a:buNone/>
              <a:defRPr sz="700" b="0" i="0">
                <a:solidFill>
                  <a:srgbClr val="FFFFFF"/>
                </a:solidFill>
                <a:latin typeface="Arial"/>
                <a:ea typeface="Arial"/>
                <a:cs typeface="Arial"/>
                <a:sym typeface="Arial"/>
              </a:defRPr>
            </a:lvl1pPr>
            <a:lvl2pPr marL="914400" lvl="1" indent="-273050" algn="l">
              <a:spcBef>
                <a:spcPts val="390"/>
              </a:spcBef>
              <a:spcAft>
                <a:spcPts val="0"/>
              </a:spcAft>
              <a:buClr>
                <a:srgbClr val="7F7F7F"/>
              </a:buClr>
              <a:buSzPts val="700"/>
              <a:buChar char="•"/>
              <a:defRPr sz="700" b="0" i="0">
                <a:latin typeface="Arial"/>
                <a:ea typeface="Arial"/>
                <a:cs typeface="Arial"/>
                <a:sym typeface="Arial"/>
              </a:defRPr>
            </a:lvl2pPr>
            <a:lvl3pPr marL="1371600" lvl="2" indent="-228600" algn="l">
              <a:spcBef>
                <a:spcPts val="140"/>
              </a:spcBef>
              <a:spcAft>
                <a:spcPts val="0"/>
              </a:spcAft>
              <a:buClr>
                <a:srgbClr val="7F7F7F"/>
              </a:buClr>
              <a:buSzPts val="700"/>
              <a:buFont typeface="Arial"/>
              <a:buNone/>
              <a:defRPr sz="700" b="0" i="0">
                <a:latin typeface="Arial"/>
                <a:ea typeface="Arial"/>
                <a:cs typeface="Arial"/>
                <a:sym typeface="Arial"/>
              </a:defRPr>
            </a:lvl3pPr>
            <a:lvl4pPr marL="1828800" lvl="3" indent="-228600" algn="l">
              <a:spcBef>
                <a:spcPts val="160"/>
              </a:spcBef>
              <a:spcAft>
                <a:spcPts val="0"/>
              </a:spcAft>
              <a:buClr>
                <a:srgbClr val="7F7F7F"/>
              </a:buClr>
              <a:buSzPts val="800"/>
              <a:buFont typeface="Open Sans"/>
              <a:buNone/>
              <a:defRPr sz="800"/>
            </a:lvl4pPr>
            <a:lvl5pPr marL="2286000" lvl="4" indent="-228600" algn="l">
              <a:spcBef>
                <a:spcPts val="160"/>
              </a:spcBef>
              <a:spcAft>
                <a:spcPts val="0"/>
              </a:spcAft>
              <a:buClr>
                <a:srgbClr val="7F7F7F"/>
              </a:buClr>
              <a:buSzPts val="800"/>
              <a:buFont typeface="Open Sans"/>
              <a:buNone/>
              <a:defRPr sz="800"/>
            </a:lvl5pPr>
            <a:lvl6pPr marL="2743200" lvl="5" indent="-336550" algn="l">
              <a:spcBef>
                <a:spcPts val="340"/>
              </a:spcBef>
              <a:spcAft>
                <a:spcPts val="0"/>
              </a:spcAft>
              <a:buClr>
                <a:schemeClr val="dk1"/>
              </a:buClr>
              <a:buSzPts val="1700"/>
              <a:buChar char="•"/>
              <a:defRPr sz="1700"/>
            </a:lvl6pPr>
            <a:lvl7pPr marL="3200400" lvl="6" indent="-336550" algn="l">
              <a:spcBef>
                <a:spcPts val="340"/>
              </a:spcBef>
              <a:spcAft>
                <a:spcPts val="0"/>
              </a:spcAft>
              <a:buClr>
                <a:schemeClr val="dk1"/>
              </a:buClr>
              <a:buSzPts val="1700"/>
              <a:buChar char="•"/>
              <a:defRPr sz="1700"/>
            </a:lvl7pPr>
            <a:lvl8pPr marL="3657600" lvl="7" indent="-336550" algn="l">
              <a:spcBef>
                <a:spcPts val="340"/>
              </a:spcBef>
              <a:spcAft>
                <a:spcPts val="0"/>
              </a:spcAft>
              <a:buClr>
                <a:schemeClr val="dk1"/>
              </a:buClr>
              <a:buSzPts val="1700"/>
              <a:buChar char="•"/>
              <a:defRPr sz="1700"/>
            </a:lvl8pPr>
            <a:lvl9pPr marL="4114800" lvl="8" indent="-336550" algn="l">
              <a:spcBef>
                <a:spcPts val="340"/>
              </a:spcBef>
              <a:spcAft>
                <a:spcPts val="0"/>
              </a:spcAft>
              <a:buClr>
                <a:schemeClr val="dk1"/>
              </a:buClr>
              <a:buSzPts val="1700"/>
              <a:buChar char="•"/>
              <a:defRPr sz="1700"/>
            </a:lvl9pPr>
          </a:lstStyle>
          <a:p>
            <a:endParaRPr/>
          </a:p>
        </p:txBody>
      </p:sp>
      <p:sp>
        <p:nvSpPr>
          <p:cNvPr id="1344" name="Google Shape;1344;p250"/>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2019 Deloitte  - Confidential</a:t>
            </a:r>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1_Title Only">
  <p:cSld name="1_Title Only">
    <p:bg>
      <p:bgPr>
        <a:solidFill>
          <a:schemeClr val="dk1"/>
        </a:solidFill>
        <a:effectLst/>
      </p:bgPr>
    </p:bg>
    <p:spTree>
      <p:nvGrpSpPr>
        <p:cNvPr id="1" name="Shape 1345"/>
        <p:cNvGrpSpPr/>
        <p:nvPr/>
      </p:nvGrpSpPr>
      <p:grpSpPr>
        <a:xfrm>
          <a:off x="0" y="0"/>
          <a:ext cx="0" cy="0"/>
          <a:chOff x="0" y="0"/>
          <a:chExt cx="0" cy="0"/>
        </a:xfrm>
      </p:grpSpPr>
      <p:sp>
        <p:nvSpPr>
          <p:cNvPr id="1346" name="Google Shape;1346;p251"/>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FFFFFF"/>
              </a:buClr>
              <a:buSzPts val="2400"/>
              <a:buFont typeface="Quattrocento Sans"/>
              <a:buNone/>
              <a:defRPr>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7" name="Google Shape;1347;p251"/>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2019 Deloitte  - Confidential</a:t>
            </a:r>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1_Blank">
  <p:cSld name="1_Blank">
    <p:bg>
      <p:bgPr>
        <a:solidFill>
          <a:schemeClr val="dk1"/>
        </a:solidFill>
        <a:effectLst/>
      </p:bgPr>
    </p:bg>
    <p:spTree>
      <p:nvGrpSpPr>
        <p:cNvPr id="1" name="Shape 1348"/>
        <p:cNvGrpSpPr/>
        <p:nvPr/>
      </p:nvGrpSpPr>
      <p:grpSpPr>
        <a:xfrm>
          <a:off x="0" y="0"/>
          <a:ext cx="0" cy="0"/>
          <a:chOff x="0" y="0"/>
          <a:chExt cx="0" cy="0"/>
        </a:xfrm>
      </p:grpSpPr>
      <p:sp>
        <p:nvSpPr>
          <p:cNvPr id="1349" name="Google Shape;1349;p252"/>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2019 Deloitte  - Confidential</a:t>
            </a:r>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350"/>
        <p:cNvGrpSpPr/>
        <p:nvPr/>
      </p:nvGrpSpPr>
      <p:grpSpPr>
        <a:xfrm>
          <a:off x="0" y="0"/>
          <a:ext cx="0" cy="0"/>
          <a:chOff x="0" y="0"/>
          <a:chExt cx="0" cy="0"/>
        </a:xfrm>
      </p:grpSpPr>
      <p:sp>
        <p:nvSpPr>
          <p:cNvPr id="1351" name="Google Shape;1351;p253"/>
          <p:cNvSpPr txBox="1">
            <a:spLocks noGrp="1"/>
          </p:cNvSpPr>
          <p:nvPr>
            <p:ph type="title"/>
          </p:nvPr>
        </p:nvSpPr>
        <p:spPr>
          <a:xfrm>
            <a:off x="817675" y="3760954"/>
            <a:ext cx="10363200" cy="1362075"/>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3200"/>
              <a:buFont typeface="Quattrocento Sans"/>
              <a:buNone/>
              <a:defRPr sz="32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2" name="Google Shape;1352;p253"/>
          <p:cNvSpPr txBox="1">
            <a:spLocks noGrp="1"/>
          </p:cNvSpPr>
          <p:nvPr>
            <p:ph type="sldNum" idx="12"/>
          </p:nvPr>
        </p:nvSpPr>
        <p:spPr>
          <a:xfrm>
            <a:off x="8930215" y="6386513"/>
            <a:ext cx="2347385" cy="4572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900">
                <a:solidFill>
                  <a:srgbClr val="000000"/>
                </a:solidFill>
                <a:latin typeface="Arial"/>
                <a:ea typeface="Arial"/>
                <a:cs typeface="Arial"/>
                <a:sym typeface="Arial"/>
              </a:defRPr>
            </a:lvl1pPr>
            <a:lvl2pPr marL="0" marR="0" lvl="1" indent="0" algn="l" rtl="0">
              <a:spcBef>
                <a:spcPts val="0"/>
              </a:spcBef>
              <a:buNone/>
              <a:defRPr sz="1900">
                <a:solidFill>
                  <a:srgbClr val="000000"/>
                </a:solidFill>
                <a:latin typeface="Arial"/>
                <a:ea typeface="Arial"/>
                <a:cs typeface="Arial"/>
                <a:sym typeface="Arial"/>
              </a:defRPr>
            </a:lvl2pPr>
            <a:lvl3pPr marL="0" marR="0" lvl="2" indent="0" algn="l" rtl="0">
              <a:spcBef>
                <a:spcPts val="0"/>
              </a:spcBef>
              <a:buNone/>
              <a:defRPr sz="1900">
                <a:solidFill>
                  <a:srgbClr val="000000"/>
                </a:solidFill>
                <a:latin typeface="Arial"/>
                <a:ea typeface="Arial"/>
                <a:cs typeface="Arial"/>
                <a:sym typeface="Arial"/>
              </a:defRPr>
            </a:lvl3pPr>
            <a:lvl4pPr marL="0" marR="0" lvl="3" indent="0" algn="l" rtl="0">
              <a:spcBef>
                <a:spcPts val="0"/>
              </a:spcBef>
              <a:buNone/>
              <a:defRPr sz="1900">
                <a:solidFill>
                  <a:srgbClr val="000000"/>
                </a:solidFill>
                <a:latin typeface="Arial"/>
                <a:ea typeface="Arial"/>
                <a:cs typeface="Arial"/>
                <a:sym typeface="Arial"/>
              </a:defRPr>
            </a:lvl4pPr>
            <a:lvl5pPr marL="0" marR="0" lvl="4" indent="0" algn="l" rtl="0">
              <a:spcBef>
                <a:spcPts val="0"/>
              </a:spcBef>
              <a:buNone/>
              <a:defRPr sz="1900">
                <a:solidFill>
                  <a:srgbClr val="000000"/>
                </a:solidFill>
                <a:latin typeface="Arial"/>
                <a:ea typeface="Arial"/>
                <a:cs typeface="Arial"/>
                <a:sym typeface="Arial"/>
              </a:defRPr>
            </a:lvl5pPr>
            <a:lvl6pPr marL="0" marR="0" lvl="5" indent="0" algn="l" rtl="0">
              <a:spcBef>
                <a:spcPts val="0"/>
              </a:spcBef>
              <a:buNone/>
              <a:defRPr sz="1900">
                <a:solidFill>
                  <a:srgbClr val="000000"/>
                </a:solidFill>
                <a:latin typeface="Arial"/>
                <a:ea typeface="Arial"/>
                <a:cs typeface="Arial"/>
                <a:sym typeface="Arial"/>
              </a:defRPr>
            </a:lvl6pPr>
            <a:lvl7pPr marL="0" marR="0" lvl="6" indent="0" algn="l" rtl="0">
              <a:spcBef>
                <a:spcPts val="0"/>
              </a:spcBef>
              <a:buNone/>
              <a:defRPr sz="1900">
                <a:solidFill>
                  <a:srgbClr val="000000"/>
                </a:solidFill>
                <a:latin typeface="Arial"/>
                <a:ea typeface="Arial"/>
                <a:cs typeface="Arial"/>
                <a:sym typeface="Arial"/>
              </a:defRPr>
            </a:lvl7pPr>
            <a:lvl8pPr marL="0" marR="0" lvl="7" indent="0" algn="l" rtl="0">
              <a:spcBef>
                <a:spcPts val="0"/>
              </a:spcBef>
              <a:buNone/>
              <a:defRPr sz="1900">
                <a:solidFill>
                  <a:srgbClr val="000000"/>
                </a:solidFill>
                <a:latin typeface="Arial"/>
                <a:ea typeface="Arial"/>
                <a:cs typeface="Arial"/>
                <a:sym typeface="Arial"/>
              </a:defRPr>
            </a:lvl8pPr>
            <a:lvl9pPr marL="0" marR="0" lvl="8" indent="0" algn="l" rtl="0">
              <a:spcBef>
                <a:spcPts val="0"/>
              </a:spcBef>
              <a:buNone/>
              <a:defRPr sz="19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Divider Slide">
  <p:cSld name="Divider Slide">
    <p:spTree>
      <p:nvGrpSpPr>
        <p:cNvPr id="1" name="Shape 1353"/>
        <p:cNvGrpSpPr/>
        <p:nvPr/>
      </p:nvGrpSpPr>
      <p:grpSpPr>
        <a:xfrm>
          <a:off x="0" y="0"/>
          <a:ext cx="0" cy="0"/>
          <a:chOff x="0" y="0"/>
          <a:chExt cx="0" cy="0"/>
        </a:xfrm>
      </p:grpSpPr>
      <p:pic>
        <p:nvPicPr>
          <p:cNvPr id="1354" name="Google Shape;1354;p25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55" name="Google Shape;1355;p254"/>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56" name="Google Shape;1356;p254"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Divider Slide 2">
  <p:cSld name="Divider Slide 2">
    <p:spTree>
      <p:nvGrpSpPr>
        <p:cNvPr id="1" name="Shape 1357"/>
        <p:cNvGrpSpPr/>
        <p:nvPr/>
      </p:nvGrpSpPr>
      <p:grpSpPr>
        <a:xfrm>
          <a:off x="0" y="0"/>
          <a:ext cx="0" cy="0"/>
          <a:chOff x="0" y="0"/>
          <a:chExt cx="0" cy="0"/>
        </a:xfrm>
      </p:grpSpPr>
      <p:pic>
        <p:nvPicPr>
          <p:cNvPr id="1358" name="Google Shape;1358;p255"/>
          <p:cNvPicPr preferRelativeResize="0"/>
          <p:nvPr/>
        </p:nvPicPr>
        <p:blipFill rotWithShape="1">
          <a:blip r:embed="rId2">
            <a:alphaModFix/>
          </a:blip>
          <a:srcRect b="-2"/>
          <a:stretch/>
        </p:blipFill>
        <p:spPr>
          <a:xfrm>
            <a:off x="0" y="8314"/>
            <a:ext cx="12192000" cy="6849686"/>
          </a:xfrm>
          <a:prstGeom prst="rect">
            <a:avLst/>
          </a:prstGeom>
          <a:noFill/>
          <a:ln>
            <a:noFill/>
          </a:ln>
        </p:spPr>
      </p:pic>
      <p:sp>
        <p:nvSpPr>
          <p:cNvPr id="1359" name="Google Shape;1359;p255"/>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60" name="Google Shape;1360;p255"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s">
  <p:cSld name="Contents">
    <p:spTree>
      <p:nvGrpSpPr>
        <p:cNvPr id="1" name="Shape 129"/>
        <p:cNvGrpSpPr/>
        <p:nvPr/>
      </p:nvGrpSpPr>
      <p:grpSpPr>
        <a:xfrm>
          <a:off x="0" y="0"/>
          <a:ext cx="0" cy="0"/>
          <a:chOff x="0" y="0"/>
          <a:chExt cx="0" cy="0"/>
        </a:xfrm>
      </p:grpSpPr>
      <p:sp>
        <p:nvSpPr>
          <p:cNvPr id="130" name="Google Shape;130;p137"/>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131" name="Google Shape;131;p137"/>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2" name="Google Shape;132;p13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Divider Slide 3">
  <p:cSld name="Divider Slide 3">
    <p:spTree>
      <p:nvGrpSpPr>
        <p:cNvPr id="1" name="Shape 1361"/>
        <p:cNvGrpSpPr/>
        <p:nvPr/>
      </p:nvGrpSpPr>
      <p:grpSpPr>
        <a:xfrm>
          <a:off x="0" y="0"/>
          <a:ext cx="0" cy="0"/>
          <a:chOff x="0" y="0"/>
          <a:chExt cx="0" cy="0"/>
        </a:xfrm>
      </p:grpSpPr>
      <p:pic>
        <p:nvPicPr>
          <p:cNvPr id="1362" name="Google Shape;1362;p256"/>
          <p:cNvPicPr preferRelativeResize="0"/>
          <p:nvPr/>
        </p:nvPicPr>
        <p:blipFill rotWithShape="1">
          <a:blip r:embed="rId2">
            <a:alphaModFix/>
          </a:blip>
          <a:srcRect/>
          <a:stretch/>
        </p:blipFill>
        <p:spPr>
          <a:xfrm>
            <a:off x="0" y="-8164"/>
            <a:ext cx="12192000" cy="6866164"/>
          </a:xfrm>
          <a:prstGeom prst="rect">
            <a:avLst/>
          </a:prstGeom>
          <a:noFill/>
          <a:ln>
            <a:noFill/>
          </a:ln>
        </p:spPr>
      </p:pic>
      <p:sp>
        <p:nvSpPr>
          <p:cNvPr id="1363" name="Google Shape;1363;p256"/>
          <p:cNvSpPr/>
          <p:nvPr/>
        </p:nvSpPr>
        <p:spPr>
          <a:xfrm>
            <a:off x="0" y="-8164"/>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64" name="Google Shape;1364;p256" descr="http://www.virtual-affairs.nl/wp-content/uploads/2014/03/Deloitte_Logo_Wit.png"/>
          <p:cNvPicPr preferRelativeResize="0"/>
          <p:nvPr/>
        </p:nvPicPr>
        <p:blipFill rotWithShape="1">
          <a:blip r:embed="rId3">
            <a:alphaModFix/>
          </a:blip>
          <a:srcRect/>
          <a:stretch/>
        </p:blipFill>
        <p:spPr>
          <a:xfrm>
            <a:off x="334963" y="6355866"/>
            <a:ext cx="1265778" cy="288000"/>
          </a:xfrm>
          <a:prstGeom prst="rect">
            <a:avLst/>
          </a:prstGeom>
          <a:noFill/>
          <a:ln>
            <a:noFill/>
          </a:ln>
        </p:spPr>
      </p:pic>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Divider Slide 4">
  <p:cSld name="Divider Slide 4">
    <p:spTree>
      <p:nvGrpSpPr>
        <p:cNvPr id="1" name="Shape 1365"/>
        <p:cNvGrpSpPr/>
        <p:nvPr/>
      </p:nvGrpSpPr>
      <p:grpSpPr>
        <a:xfrm>
          <a:off x="0" y="0"/>
          <a:ext cx="0" cy="0"/>
          <a:chOff x="0" y="0"/>
          <a:chExt cx="0" cy="0"/>
        </a:xfrm>
      </p:grpSpPr>
      <p:pic>
        <p:nvPicPr>
          <p:cNvPr id="1366" name="Google Shape;1366;p257"/>
          <p:cNvPicPr preferRelativeResize="0"/>
          <p:nvPr/>
        </p:nvPicPr>
        <p:blipFill rotWithShape="1">
          <a:blip r:embed="rId2">
            <a:alphaModFix/>
          </a:blip>
          <a:srcRect b="-1"/>
          <a:stretch/>
        </p:blipFill>
        <p:spPr>
          <a:xfrm>
            <a:off x="0" y="-7620"/>
            <a:ext cx="12192000" cy="6865620"/>
          </a:xfrm>
          <a:prstGeom prst="rect">
            <a:avLst/>
          </a:prstGeom>
          <a:noFill/>
          <a:ln>
            <a:noFill/>
          </a:ln>
        </p:spPr>
      </p:pic>
      <p:sp>
        <p:nvSpPr>
          <p:cNvPr id="1367" name="Google Shape;1367;p257"/>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68" name="Google Shape;1368;p257"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Divider Slide 5">
  <p:cSld name="Divider Slide 5">
    <p:spTree>
      <p:nvGrpSpPr>
        <p:cNvPr id="1" name="Shape 1369"/>
        <p:cNvGrpSpPr/>
        <p:nvPr/>
      </p:nvGrpSpPr>
      <p:grpSpPr>
        <a:xfrm>
          <a:off x="0" y="0"/>
          <a:ext cx="0" cy="0"/>
          <a:chOff x="0" y="0"/>
          <a:chExt cx="0" cy="0"/>
        </a:xfrm>
      </p:grpSpPr>
      <p:pic>
        <p:nvPicPr>
          <p:cNvPr id="1370" name="Google Shape;1370;p258"/>
          <p:cNvPicPr preferRelativeResize="0"/>
          <p:nvPr/>
        </p:nvPicPr>
        <p:blipFill rotWithShape="1">
          <a:blip r:embed="rId2">
            <a:alphaModFix/>
          </a:blip>
          <a:srcRect/>
          <a:stretch/>
        </p:blipFill>
        <p:spPr>
          <a:xfrm>
            <a:off x="0" y="8164"/>
            <a:ext cx="12192000" cy="6849836"/>
          </a:xfrm>
          <a:prstGeom prst="rect">
            <a:avLst/>
          </a:prstGeom>
          <a:noFill/>
          <a:ln>
            <a:noFill/>
          </a:ln>
        </p:spPr>
      </p:pic>
      <p:sp>
        <p:nvSpPr>
          <p:cNvPr id="1371" name="Google Shape;1371;p258"/>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72" name="Google Shape;1372;p258"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Divider Slide 6">
  <p:cSld name="Divider Slide 6">
    <p:spTree>
      <p:nvGrpSpPr>
        <p:cNvPr id="1" name="Shape 1373"/>
        <p:cNvGrpSpPr/>
        <p:nvPr/>
      </p:nvGrpSpPr>
      <p:grpSpPr>
        <a:xfrm>
          <a:off x="0" y="0"/>
          <a:ext cx="0" cy="0"/>
          <a:chOff x="0" y="0"/>
          <a:chExt cx="0" cy="0"/>
        </a:xfrm>
      </p:grpSpPr>
      <p:pic>
        <p:nvPicPr>
          <p:cNvPr id="1374" name="Google Shape;1374;p25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75" name="Google Shape;1375;p259"/>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76" name="Google Shape;1376;p259"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Divider Slide 8">
  <p:cSld name="Divider Slide 8">
    <p:spTree>
      <p:nvGrpSpPr>
        <p:cNvPr id="1" name="Shape 1377"/>
        <p:cNvGrpSpPr/>
        <p:nvPr/>
      </p:nvGrpSpPr>
      <p:grpSpPr>
        <a:xfrm>
          <a:off x="0" y="0"/>
          <a:ext cx="0" cy="0"/>
          <a:chOff x="0" y="0"/>
          <a:chExt cx="0" cy="0"/>
        </a:xfrm>
      </p:grpSpPr>
      <p:pic>
        <p:nvPicPr>
          <p:cNvPr id="1378" name="Google Shape;1378;p26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379" name="Google Shape;1379;p260"/>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Arial"/>
              <a:ea typeface="Arial"/>
              <a:cs typeface="Arial"/>
              <a:sym typeface="Arial"/>
            </a:endParaRPr>
          </a:p>
        </p:txBody>
      </p:sp>
      <p:pic>
        <p:nvPicPr>
          <p:cNvPr id="1380" name="Google Shape;1380;p260"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1381"/>
        <p:cNvGrpSpPr/>
        <p:nvPr/>
      </p:nvGrpSpPr>
      <p:grpSpPr>
        <a:xfrm>
          <a:off x="0" y="0"/>
          <a:ext cx="0" cy="0"/>
          <a:chOff x="0" y="0"/>
          <a:chExt cx="0" cy="0"/>
        </a:xfrm>
      </p:grpSpPr>
      <p:grpSp>
        <p:nvGrpSpPr>
          <p:cNvPr id="1382" name="Google Shape;1382;p261"/>
          <p:cNvGrpSpPr/>
          <p:nvPr/>
        </p:nvGrpSpPr>
        <p:grpSpPr>
          <a:xfrm>
            <a:off x="10174728" y="412461"/>
            <a:ext cx="1624017" cy="308763"/>
            <a:chOff x="398463" y="404813"/>
            <a:chExt cx="1627187" cy="307976"/>
          </a:xfrm>
        </p:grpSpPr>
        <p:sp>
          <p:nvSpPr>
            <p:cNvPr id="1383" name="Google Shape;1383;p261"/>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4" name="Google Shape;1384;p261"/>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5" name="Google Shape;1385;p261"/>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6" name="Google Shape;1386;p261"/>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7" name="Google Shape;1387;p261"/>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8" name="Google Shape;1388;p261"/>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89" name="Google Shape;1389;p261"/>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90" name="Google Shape;1390;p261"/>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91" name="Google Shape;1391;p261"/>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sp>
          <p:nvSpPr>
            <p:cNvPr id="1392" name="Google Shape;1392;p261"/>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rgbClr val="FFFFFF"/>
                </a:solidFill>
                <a:latin typeface="Verdana"/>
                <a:ea typeface="Verdana"/>
                <a:cs typeface="Verdana"/>
                <a:sym typeface="Verdana"/>
              </a:endParaRPr>
            </a:p>
          </p:txBody>
        </p:sp>
      </p:grpSp>
      <p:sp>
        <p:nvSpPr>
          <p:cNvPr id="1393" name="Google Shape;1393;p261"/>
          <p:cNvSpPr txBox="1">
            <a:spLocks noGrp="1"/>
          </p:cNvSpPr>
          <p:nvPr>
            <p:ph type="title"/>
          </p:nvPr>
        </p:nvSpPr>
        <p:spPr>
          <a:xfrm>
            <a:off x="425451" y="322479"/>
            <a:ext cx="9582708" cy="548377"/>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2400"/>
              <a:buFont typeface="Quattrocento Sans"/>
              <a:buNone/>
              <a:defRPr>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1_Title and Content 2">
  <p:cSld name="1_Title and Content 2">
    <p:spTree>
      <p:nvGrpSpPr>
        <p:cNvPr id="1" name="Shape 1394"/>
        <p:cNvGrpSpPr/>
        <p:nvPr/>
      </p:nvGrpSpPr>
      <p:grpSpPr>
        <a:xfrm>
          <a:off x="0" y="0"/>
          <a:ext cx="0" cy="0"/>
          <a:chOff x="0" y="0"/>
          <a:chExt cx="0" cy="0"/>
        </a:xfrm>
      </p:grpSpPr>
      <p:sp>
        <p:nvSpPr>
          <p:cNvPr id="1395" name="Google Shape;1395;p262"/>
          <p:cNvSpPr txBox="1">
            <a:spLocks noGrp="1"/>
          </p:cNvSpPr>
          <p:nvPr>
            <p:ph type="body" idx="1"/>
          </p:nvPr>
        </p:nvSpPr>
        <p:spPr>
          <a:xfrm>
            <a:off x="393086" y="1809101"/>
            <a:ext cx="11404239" cy="4536504"/>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200"/>
              <a:buNone/>
              <a:defRPr b="0">
                <a:latin typeface="Open Sans Light"/>
                <a:ea typeface="Open Sans Light"/>
                <a:cs typeface="Open Sans Light"/>
                <a:sym typeface="Open Sans Light"/>
              </a:defRPr>
            </a:lvl1pPr>
            <a:lvl2pPr marL="914400" lvl="1" indent="-279400" algn="l">
              <a:spcBef>
                <a:spcPts val="390"/>
              </a:spcBef>
              <a:spcAft>
                <a:spcPts val="0"/>
              </a:spcAft>
              <a:buClr>
                <a:srgbClr val="7F7F7F"/>
              </a:buClr>
              <a:buSzPts val="800"/>
              <a:buFont typeface="Arial"/>
              <a:buChar char="•"/>
              <a:defRPr>
                <a:latin typeface="Open Sans Light"/>
                <a:ea typeface="Open Sans Light"/>
                <a:cs typeface="Open Sans Light"/>
                <a:sym typeface="Open Sans Light"/>
              </a:defRPr>
            </a:lvl2pPr>
            <a:lvl3pPr marL="1371600" lvl="2" indent="-279400" algn="l">
              <a:spcBef>
                <a:spcPts val="160"/>
              </a:spcBef>
              <a:spcAft>
                <a:spcPts val="0"/>
              </a:spcAft>
              <a:buClr>
                <a:srgbClr val="7F7F7F"/>
              </a:buClr>
              <a:buSzPts val="800"/>
              <a:buFont typeface="Arial"/>
              <a:buChar char="•"/>
              <a:defRPr i="1">
                <a:latin typeface="Open Sans Light"/>
                <a:ea typeface="Open Sans Light"/>
                <a:cs typeface="Open Sans Light"/>
                <a:sym typeface="Open Sans Light"/>
              </a:defRPr>
            </a:lvl3pPr>
            <a:lvl4pPr marL="1828800" lvl="3" indent="-279400" algn="l">
              <a:spcBef>
                <a:spcPts val="160"/>
              </a:spcBef>
              <a:spcAft>
                <a:spcPts val="0"/>
              </a:spcAft>
              <a:buClr>
                <a:srgbClr val="7F7F7F"/>
              </a:buClr>
              <a:buSzPts val="800"/>
              <a:buFont typeface="Arial"/>
              <a:buChar char="−"/>
              <a:defRPr i="0">
                <a:latin typeface="Open Sans Light"/>
                <a:ea typeface="Open Sans Light"/>
                <a:cs typeface="Open Sans Light"/>
                <a:sym typeface="Open Sans Light"/>
              </a:defRPr>
            </a:lvl4pPr>
            <a:lvl5pPr marL="2286000" lvl="4" indent="-228600" algn="l">
              <a:spcBef>
                <a:spcPts val="160"/>
              </a:spcBef>
              <a:spcAft>
                <a:spcPts val="0"/>
              </a:spcAft>
              <a:buClr>
                <a:srgbClr val="7F7F7F"/>
              </a:buClr>
              <a:buSzPts val="800"/>
              <a:buFont typeface="Open Sans Light"/>
              <a:buNone/>
              <a:defRPr>
                <a:latin typeface="Open Sans Light"/>
                <a:ea typeface="Open Sans Light"/>
                <a:cs typeface="Open Sans Light"/>
                <a:sym typeface="Open Sans Light"/>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96" name="Google Shape;1396;p262"/>
          <p:cNvSpPr txBox="1">
            <a:spLocks noGrp="1"/>
          </p:cNvSpPr>
          <p:nvPr>
            <p:ph type="title"/>
          </p:nvPr>
        </p:nvSpPr>
        <p:spPr>
          <a:xfrm>
            <a:off x="393093" y="360610"/>
            <a:ext cx="9528804" cy="469492"/>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72C7E7"/>
              </a:buClr>
              <a:buSzPts val="2800"/>
              <a:buFont typeface="Open Sans Light"/>
              <a:buNone/>
              <a:defRPr sz="2800">
                <a:solidFill>
                  <a:srgbClr val="72C7E7"/>
                </a:solidFill>
                <a:latin typeface="Open Sans Light"/>
                <a:ea typeface="Open Sans Light"/>
                <a:cs typeface="Open Sans Light"/>
                <a:sym typeface="Open Sans Ligh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397" name="Google Shape;1397;p262"/>
          <p:cNvGrpSpPr/>
          <p:nvPr/>
        </p:nvGrpSpPr>
        <p:grpSpPr>
          <a:xfrm>
            <a:off x="10174725" y="412461"/>
            <a:ext cx="1624017" cy="308763"/>
            <a:chOff x="398463" y="404813"/>
            <a:chExt cx="1627187" cy="307976"/>
          </a:xfrm>
        </p:grpSpPr>
        <p:sp>
          <p:nvSpPr>
            <p:cNvPr id="1398" name="Google Shape;1398;p262"/>
            <p:cNvSpPr/>
            <p:nvPr/>
          </p:nvSpPr>
          <p:spPr>
            <a:xfrm>
              <a:off x="1938338" y="625476"/>
              <a:ext cx="87312" cy="87313"/>
            </a:xfrm>
            <a:prstGeom prst="ellipse">
              <a:avLst/>
            </a:prstGeom>
            <a:solidFill>
              <a:srgbClr val="86BC2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399" name="Google Shape;1399;p262"/>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0" name="Google Shape;1400;p262"/>
            <p:cNvSpPr/>
            <p:nvPr/>
          </p:nvSpPr>
          <p:spPr>
            <a:xfrm>
              <a:off x="906463" y="404813"/>
              <a:ext cx="74612" cy="303213"/>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1" name="Google Shape;1401;p262"/>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2" name="Google Shape;1402;p262"/>
            <p:cNvSpPr/>
            <p:nvPr/>
          </p:nvSpPr>
          <p:spPr>
            <a:xfrm>
              <a:off x="1257300" y="482601"/>
              <a:ext cx="74612" cy="225425"/>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3" name="Google Shape;1403;p262"/>
            <p:cNvSpPr/>
            <p:nvPr/>
          </p:nvSpPr>
          <p:spPr>
            <a:xfrm>
              <a:off x="1257300" y="404813"/>
              <a:ext cx="74612" cy="508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4" name="Google Shape;1404;p262"/>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5" name="Google Shape;1405;p262"/>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6" name="Google Shape;1406;p262"/>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sp>
          <p:nvSpPr>
            <p:cNvPr id="1407" name="Google Shape;1407;p262"/>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67">
                <a:solidFill>
                  <a:srgbClr val="FFFFFF"/>
                </a:solidFill>
                <a:latin typeface="Verdana"/>
                <a:ea typeface="Verdana"/>
                <a:cs typeface="Verdana"/>
                <a:sym typeface="Verdana"/>
              </a:endParaRPr>
            </a:p>
          </p:txBody>
        </p:sp>
      </p:grpSp>
      <p:sp>
        <p:nvSpPr>
          <p:cNvPr id="1408" name="Google Shape;1408;p262"/>
          <p:cNvSpPr txBox="1">
            <a:spLocks noGrp="1"/>
          </p:cNvSpPr>
          <p:nvPr>
            <p:ph type="ftr" idx="11"/>
          </p:nvPr>
        </p:nvSpPr>
        <p:spPr>
          <a:xfrm>
            <a:off x="393089" y="6407835"/>
            <a:ext cx="10079297" cy="252000"/>
          </a:xfrm>
          <a:prstGeom prst="rect">
            <a:avLst/>
          </a:prstGeom>
          <a:noFill/>
          <a:ln>
            <a:noFill/>
          </a:ln>
        </p:spPr>
        <p:txBody>
          <a:bodyPr spcFirstLastPara="1" wrap="square" lIns="0" tIns="0" rIns="0" bIns="0" anchor="ctr" anchorCtr="0">
            <a:spAutoFit/>
          </a:bodyPr>
          <a:lstStyle>
            <a:lvl1pPr lvl="0" algn="l">
              <a:spcBef>
                <a:spcPts val="0"/>
              </a:spcBef>
              <a:spcAft>
                <a:spcPts val="0"/>
              </a:spcAft>
              <a:buSzPts val="1400"/>
              <a:buNone/>
              <a:defRPr sz="800" b="0">
                <a:solidFill>
                  <a:srgbClr val="8C8C8C"/>
                </a:solidFill>
                <a:latin typeface="Quattrocento Sans"/>
                <a:ea typeface="Quattrocento Sans"/>
                <a:cs typeface="Quattrocento Sans"/>
                <a:sym typeface="Quattrocento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2019 Deloitte  - Confidential</a:t>
            </a:r>
            <a:endParaRPr/>
          </a:p>
        </p:txBody>
      </p:sp>
      <p:sp>
        <p:nvSpPr>
          <p:cNvPr id="1409" name="Google Shape;1409;p262"/>
          <p:cNvSpPr txBox="1">
            <a:spLocks noGrp="1"/>
          </p:cNvSpPr>
          <p:nvPr>
            <p:ph type="sldNum" idx="12"/>
          </p:nvPr>
        </p:nvSpPr>
        <p:spPr>
          <a:xfrm>
            <a:off x="10715943" y="6407835"/>
            <a:ext cx="1056117" cy="2520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800" b="0">
                <a:solidFill>
                  <a:srgbClr val="8C8C8C"/>
                </a:solidFill>
                <a:latin typeface="Quattrocento Sans"/>
                <a:ea typeface="Quattrocento Sans"/>
                <a:cs typeface="Quattrocento Sans"/>
                <a:sym typeface="Quattrocento Sans"/>
              </a:defRPr>
            </a:lvl1pPr>
            <a:lvl2pPr marL="0" marR="0" lvl="1" indent="0" algn="r" rtl="0">
              <a:spcBef>
                <a:spcPts val="0"/>
              </a:spcBef>
              <a:buNone/>
              <a:defRPr sz="800" b="0">
                <a:solidFill>
                  <a:srgbClr val="8C8C8C"/>
                </a:solidFill>
                <a:latin typeface="Quattrocento Sans"/>
                <a:ea typeface="Quattrocento Sans"/>
                <a:cs typeface="Quattrocento Sans"/>
                <a:sym typeface="Quattrocento Sans"/>
              </a:defRPr>
            </a:lvl2pPr>
            <a:lvl3pPr marL="0" marR="0" lvl="2" indent="0" algn="r" rtl="0">
              <a:spcBef>
                <a:spcPts val="0"/>
              </a:spcBef>
              <a:buNone/>
              <a:defRPr sz="800" b="0">
                <a:solidFill>
                  <a:srgbClr val="8C8C8C"/>
                </a:solidFill>
                <a:latin typeface="Quattrocento Sans"/>
                <a:ea typeface="Quattrocento Sans"/>
                <a:cs typeface="Quattrocento Sans"/>
                <a:sym typeface="Quattrocento Sans"/>
              </a:defRPr>
            </a:lvl3pPr>
            <a:lvl4pPr marL="0" marR="0" lvl="3" indent="0" algn="r" rtl="0">
              <a:spcBef>
                <a:spcPts val="0"/>
              </a:spcBef>
              <a:buNone/>
              <a:defRPr sz="800" b="0">
                <a:solidFill>
                  <a:srgbClr val="8C8C8C"/>
                </a:solidFill>
                <a:latin typeface="Quattrocento Sans"/>
                <a:ea typeface="Quattrocento Sans"/>
                <a:cs typeface="Quattrocento Sans"/>
                <a:sym typeface="Quattrocento Sans"/>
              </a:defRPr>
            </a:lvl4pPr>
            <a:lvl5pPr marL="0" marR="0" lvl="4" indent="0" algn="r" rtl="0">
              <a:spcBef>
                <a:spcPts val="0"/>
              </a:spcBef>
              <a:buNone/>
              <a:defRPr sz="800" b="0">
                <a:solidFill>
                  <a:srgbClr val="8C8C8C"/>
                </a:solidFill>
                <a:latin typeface="Quattrocento Sans"/>
                <a:ea typeface="Quattrocento Sans"/>
                <a:cs typeface="Quattrocento Sans"/>
                <a:sym typeface="Quattrocento Sans"/>
              </a:defRPr>
            </a:lvl5pPr>
            <a:lvl6pPr marL="0" marR="0" lvl="5" indent="0" algn="r" rtl="0">
              <a:spcBef>
                <a:spcPts val="0"/>
              </a:spcBef>
              <a:buNone/>
              <a:defRPr sz="800" b="0">
                <a:solidFill>
                  <a:srgbClr val="8C8C8C"/>
                </a:solidFill>
                <a:latin typeface="Quattrocento Sans"/>
                <a:ea typeface="Quattrocento Sans"/>
                <a:cs typeface="Quattrocento Sans"/>
                <a:sym typeface="Quattrocento Sans"/>
              </a:defRPr>
            </a:lvl6pPr>
            <a:lvl7pPr marL="0" marR="0" lvl="6" indent="0" algn="r" rtl="0">
              <a:spcBef>
                <a:spcPts val="0"/>
              </a:spcBef>
              <a:buNone/>
              <a:defRPr sz="800" b="0">
                <a:solidFill>
                  <a:srgbClr val="8C8C8C"/>
                </a:solidFill>
                <a:latin typeface="Quattrocento Sans"/>
                <a:ea typeface="Quattrocento Sans"/>
                <a:cs typeface="Quattrocento Sans"/>
                <a:sym typeface="Quattrocento Sans"/>
              </a:defRPr>
            </a:lvl7pPr>
            <a:lvl8pPr marL="0" marR="0" lvl="7" indent="0" algn="r" rtl="0">
              <a:spcBef>
                <a:spcPts val="0"/>
              </a:spcBef>
              <a:buNone/>
              <a:defRPr sz="800" b="0">
                <a:solidFill>
                  <a:srgbClr val="8C8C8C"/>
                </a:solidFill>
                <a:latin typeface="Quattrocento Sans"/>
                <a:ea typeface="Quattrocento Sans"/>
                <a:cs typeface="Quattrocento Sans"/>
                <a:sym typeface="Quattrocento Sans"/>
              </a:defRPr>
            </a:lvl8pPr>
            <a:lvl9pPr marL="0" marR="0" lvl="8" indent="0" algn="r" rtl="0">
              <a:spcBef>
                <a:spcPts val="0"/>
              </a:spcBef>
              <a:buNone/>
              <a:defRPr sz="800" b="0">
                <a:solidFill>
                  <a:srgbClr val="8C8C8C"/>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mc:AlternateContent xmlns:mc="http://schemas.openxmlformats.org/markup-compatibility/2006" xmlns:p14="http://schemas.microsoft.com/office/powerpoint/2010/main">
    <mc:Choice Requires="p14">
      <p:transition p14:dur="1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Title &amp; 1 column text">
  <p:cSld name="Title &amp; 1 column text">
    <p:spTree>
      <p:nvGrpSpPr>
        <p:cNvPr id="1" name="Shape 1410"/>
        <p:cNvGrpSpPr/>
        <p:nvPr/>
      </p:nvGrpSpPr>
      <p:grpSpPr>
        <a:xfrm>
          <a:off x="0" y="0"/>
          <a:ext cx="0" cy="0"/>
          <a:chOff x="0" y="0"/>
          <a:chExt cx="0" cy="0"/>
        </a:xfrm>
      </p:grpSpPr>
      <p:sp>
        <p:nvSpPr>
          <p:cNvPr id="1411" name="Google Shape;1411;p263"/>
          <p:cNvSpPr txBox="1">
            <a:spLocks noGrp="1"/>
          </p:cNvSpPr>
          <p:nvPr>
            <p:ph type="title"/>
          </p:nvPr>
        </p:nvSpPr>
        <p:spPr>
          <a:xfrm>
            <a:off x="501651" y="317501"/>
            <a:ext cx="11188700" cy="698500"/>
          </a:xfrm>
          <a:prstGeom prst="rect">
            <a:avLst/>
          </a:prstGeom>
          <a:noFill/>
          <a:ln>
            <a:noFill/>
          </a:ln>
        </p:spPr>
        <p:txBody>
          <a:bodyPr spcFirstLastPara="1" wrap="square" lIns="0" tIns="0" rIns="0" bIns="0" anchor="t" anchorCtr="0">
            <a:normAutofit/>
          </a:bodyPr>
          <a:lstStyle>
            <a:lvl1pPr lvl="0" algn="l">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2" name="Google Shape;1412;p263"/>
          <p:cNvSpPr txBox="1">
            <a:spLocks noGrp="1"/>
          </p:cNvSpPr>
          <p:nvPr>
            <p:ph type="body" idx="1"/>
          </p:nvPr>
        </p:nvSpPr>
        <p:spPr>
          <a:xfrm>
            <a:off x="501651" y="1665289"/>
            <a:ext cx="11165416" cy="471646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rgbClr val="595959"/>
              </a:buClr>
              <a:buSzPts val="1800"/>
              <a:buNone/>
              <a:defRPr/>
            </a:lvl1pPr>
            <a:lvl2pPr marL="914400" lvl="1" indent="-342900" algn="l">
              <a:spcBef>
                <a:spcPts val="390"/>
              </a:spcBef>
              <a:spcAft>
                <a:spcPts val="0"/>
              </a:spcAft>
              <a:buClr>
                <a:srgbClr val="7F7F7F"/>
              </a:buClr>
              <a:buSzPts val="1800"/>
              <a:buChar char="•"/>
              <a:defRPr/>
            </a:lvl2pPr>
            <a:lvl3pPr marL="1371600" lvl="2" indent="-228600" algn="l">
              <a:spcBef>
                <a:spcPts val="360"/>
              </a:spcBef>
              <a:spcAft>
                <a:spcPts val="0"/>
              </a:spcAft>
              <a:buClr>
                <a:srgbClr val="7F7F7F"/>
              </a:buClr>
              <a:buSzPts val="1800"/>
              <a:buNone/>
              <a:defRPr/>
            </a:lvl3pPr>
            <a:lvl4pPr marL="1828800" lvl="3" indent="-228600" algn="l">
              <a:spcBef>
                <a:spcPts val="360"/>
              </a:spcBef>
              <a:spcAft>
                <a:spcPts val="0"/>
              </a:spcAft>
              <a:buClr>
                <a:srgbClr val="7F7F7F"/>
              </a:buClr>
              <a:buSzPts val="1800"/>
              <a:buNone/>
              <a:defRPr/>
            </a:lvl4pPr>
            <a:lvl5pPr marL="2286000" lvl="4" indent="-228600" algn="l">
              <a:spcBef>
                <a:spcPts val="360"/>
              </a:spcBef>
              <a:spcAft>
                <a:spcPts val="0"/>
              </a:spcAft>
              <a:buClr>
                <a:srgbClr val="7F7F7F"/>
              </a:buClr>
              <a:buSzPts val="1800"/>
              <a:buNone/>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13" name="Google Shape;1413;p263"/>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 2019 Deloitte  - Confidential</a:t>
            </a:r>
            <a:endParaRPr/>
          </a:p>
        </p:txBody>
      </p:sp>
    </p:spTree>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414"/>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s with image">
  <p:cSld name="Contents with image">
    <p:spTree>
      <p:nvGrpSpPr>
        <p:cNvPr id="1" name="Shape 133"/>
        <p:cNvGrpSpPr/>
        <p:nvPr/>
      </p:nvGrpSpPr>
      <p:grpSpPr>
        <a:xfrm>
          <a:off x="0" y="0"/>
          <a:ext cx="0" cy="0"/>
          <a:chOff x="0" y="0"/>
          <a:chExt cx="0" cy="0"/>
        </a:xfrm>
      </p:grpSpPr>
      <p:sp>
        <p:nvSpPr>
          <p:cNvPr id="134" name="Google Shape;134;p138"/>
          <p:cNvSpPr>
            <a:spLocks noGrp="1"/>
          </p:cNvSpPr>
          <p:nvPr>
            <p:ph type="pic" idx="2"/>
          </p:nvPr>
        </p:nvSpPr>
        <p:spPr>
          <a:xfrm>
            <a:off x="5604867" y="1700213"/>
            <a:ext cx="6117233" cy="4598988"/>
          </a:xfrm>
          <a:prstGeom prst="rect">
            <a:avLst/>
          </a:prstGeom>
          <a:noFill/>
          <a:ln>
            <a:noFill/>
          </a:ln>
        </p:spPr>
      </p:sp>
      <p:sp>
        <p:nvSpPr>
          <p:cNvPr id="135" name="Google Shape;135;p138"/>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6" name="Google Shape;136;p13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37" name="Google Shape;137;p13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vider Slide 7">
  <p:cSld name="Divider Slide 7">
    <p:spTree>
      <p:nvGrpSpPr>
        <p:cNvPr id="1" name="Shape 28"/>
        <p:cNvGrpSpPr/>
        <p:nvPr/>
      </p:nvGrpSpPr>
      <p:grpSpPr>
        <a:xfrm>
          <a:off x="0" y="0"/>
          <a:ext cx="0" cy="0"/>
          <a:chOff x="0" y="0"/>
          <a:chExt cx="0" cy="0"/>
        </a:xfrm>
      </p:grpSpPr>
      <p:pic>
        <p:nvPicPr>
          <p:cNvPr id="29" name="Google Shape;29;p117"/>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30" name="Google Shape;30;p117"/>
          <p:cNvSpPr/>
          <p:nvPr/>
        </p:nvSpPr>
        <p:spPr>
          <a:xfrm>
            <a:off x="0" y="0"/>
            <a:ext cx="12192000" cy="6858000"/>
          </a:xfrm>
          <a:prstGeom prst="rect">
            <a:avLst/>
          </a:prstGeom>
          <a:solidFill>
            <a:srgbClr val="000000">
              <a:alpha val="40000"/>
            </a:srgbClr>
          </a:solidFill>
          <a:ln>
            <a:noFill/>
          </a:ln>
          <a:effectLst>
            <a:outerShdw blurRad="40000" dist="23000" dir="5400000" rotWithShape="0">
              <a:srgbClr val="000000">
                <a:alpha val="34901"/>
              </a:srgbClr>
            </a:outerShdw>
          </a:effectLst>
        </p:spPr>
        <p:txBody>
          <a:bodyPr spcFirstLastPara="1" wrap="square" lIns="59350" tIns="29675" rIns="59350" bIns="29675" anchor="ctr" anchorCtr="0">
            <a:noAutofit/>
          </a:bodyPr>
          <a:lstStyle/>
          <a:p>
            <a:pPr marL="0" marR="0" lvl="0" indent="0" algn="ctr" rtl="0">
              <a:spcBef>
                <a:spcPts val="0"/>
              </a:spcBef>
              <a:spcAft>
                <a:spcPts val="0"/>
              </a:spcAft>
              <a:buNone/>
            </a:pPr>
            <a:endParaRPr sz="1900">
              <a:solidFill>
                <a:srgbClr val="FFFFFF"/>
              </a:solidFill>
              <a:latin typeface="Verdana"/>
              <a:ea typeface="Verdana"/>
              <a:cs typeface="Verdana"/>
              <a:sym typeface="Verdana"/>
            </a:endParaRPr>
          </a:p>
        </p:txBody>
      </p:sp>
      <p:pic>
        <p:nvPicPr>
          <p:cNvPr id="31" name="Google Shape;31;p117" descr="http://www.virtual-affairs.nl/wp-content/uploads/2014/03/Deloitte_Logo_Wit.png"/>
          <p:cNvPicPr preferRelativeResize="0"/>
          <p:nvPr/>
        </p:nvPicPr>
        <p:blipFill rotWithShape="1">
          <a:blip r:embed="rId3">
            <a:alphaModFix/>
          </a:blip>
          <a:srcRect/>
          <a:stretch/>
        </p:blipFill>
        <p:spPr>
          <a:xfrm>
            <a:off x="334963" y="6364030"/>
            <a:ext cx="1265778" cy="2880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mp; 1 column text">
  <p:cSld name="Title &amp; 1 column text">
    <p:spTree>
      <p:nvGrpSpPr>
        <p:cNvPr id="1" name="Shape 138"/>
        <p:cNvGrpSpPr/>
        <p:nvPr/>
      </p:nvGrpSpPr>
      <p:grpSpPr>
        <a:xfrm>
          <a:off x="0" y="0"/>
          <a:ext cx="0" cy="0"/>
          <a:chOff x="0" y="0"/>
          <a:chExt cx="0" cy="0"/>
        </a:xfrm>
      </p:grpSpPr>
      <p:sp>
        <p:nvSpPr>
          <p:cNvPr id="139" name="Google Shape;139;p139"/>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0" name="Google Shape;140;p139"/>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1" name="Google Shape;141;p13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ubtitle &amp; 1 column text">
  <p:cSld name="Title, subtitle &amp; 1 column text">
    <p:spTree>
      <p:nvGrpSpPr>
        <p:cNvPr id="1" name="Shape 142"/>
        <p:cNvGrpSpPr/>
        <p:nvPr/>
      </p:nvGrpSpPr>
      <p:grpSpPr>
        <a:xfrm>
          <a:off x="0" y="0"/>
          <a:ext cx="0" cy="0"/>
          <a:chOff x="0" y="0"/>
          <a:chExt cx="0" cy="0"/>
        </a:xfrm>
      </p:grpSpPr>
      <p:sp>
        <p:nvSpPr>
          <p:cNvPr id="143" name="Google Shape;143;p140"/>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4" name="Google Shape;144;p14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140"/>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ubtitle &amp; 1 column - large">
  <p:cSld name="Title, subtitle &amp; 1 column - large">
    <p:spTree>
      <p:nvGrpSpPr>
        <p:cNvPr id="1" name="Shape 146"/>
        <p:cNvGrpSpPr/>
        <p:nvPr/>
      </p:nvGrpSpPr>
      <p:grpSpPr>
        <a:xfrm>
          <a:off x="0" y="0"/>
          <a:ext cx="0" cy="0"/>
          <a:chOff x="0" y="0"/>
          <a:chExt cx="0" cy="0"/>
        </a:xfrm>
      </p:grpSpPr>
      <p:sp>
        <p:nvSpPr>
          <p:cNvPr id="147" name="Google Shape;147;p141"/>
          <p:cNvSpPr txBox="1">
            <a:spLocks noGrp="1"/>
          </p:cNvSpPr>
          <p:nvPr>
            <p:ph type="body" idx="1"/>
          </p:nvPr>
        </p:nvSpPr>
        <p:spPr>
          <a:xfrm>
            <a:off x="469900" y="1676402"/>
            <a:ext cx="11252200" cy="462279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330200" algn="l">
              <a:spcBef>
                <a:spcPts val="1333"/>
              </a:spcBef>
              <a:spcAft>
                <a:spcPts val="0"/>
              </a:spcAft>
              <a:buClr>
                <a:schemeClr val="dk1"/>
              </a:buClr>
              <a:buSzPts val="1600"/>
              <a:buChar char="−"/>
              <a:defRPr sz="16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48" name="Google Shape;148;p141"/>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49" name="Google Shape;149;p14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ubtitle &amp; chart">
  <p:cSld name="Title, subtitle &amp; chart">
    <p:spTree>
      <p:nvGrpSpPr>
        <p:cNvPr id="1" name="Shape 150"/>
        <p:cNvGrpSpPr/>
        <p:nvPr/>
      </p:nvGrpSpPr>
      <p:grpSpPr>
        <a:xfrm>
          <a:off x="0" y="0"/>
          <a:ext cx="0" cy="0"/>
          <a:chOff x="0" y="0"/>
          <a:chExt cx="0" cy="0"/>
        </a:xfrm>
      </p:grpSpPr>
      <p:sp>
        <p:nvSpPr>
          <p:cNvPr id="151" name="Google Shape;151;p142"/>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52" name="Google Shape;152;p142"/>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3" name="Google Shape;153;p142"/>
          <p:cNvSpPr txBox="1">
            <a:spLocks noGrp="1"/>
          </p:cNvSpPr>
          <p:nvPr>
            <p:ph type="body" idx="3"/>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4" name="Google Shape;154;p142"/>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5" name="Google Shape;155;p14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 chart">
  <p:cSld name="3 chart">
    <p:spTree>
      <p:nvGrpSpPr>
        <p:cNvPr id="1" name="Shape 156"/>
        <p:cNvGrpSpPr/>
        <p:nvPr/>
      </p:nvGrpSpPr>
      <p:grpSpPr>
        <a:xfrm>
          <a:off x="0" y="0"/>
          <a:ext cx="0" cy="0"/>
          <a:chOff x="0" y="0"/>
          <a:chExt cx="0" cy="0"/>
        </a:xfrm>
      </p:grpSpPr>
      <p:sp>
        <p:nvSpPr>
          <p:cNvPr id="157" name="Google Shape;157;p143"/>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58" name="Google Shape;158;p143"/>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59" name="Google Shape;159;p143"/>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60" name="Google Shape;160;p143"/>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1" name="Google Shape;161;p143"/>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62" name="Google Shape;162;p143"/>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3" name="Google Shape;163;p143"/>
          <p:cNvSpPr txBox="1">
            <a:spLocks noGrp="1"/>
          </p:cNvSpPr>
          <p:nvPr>
            <p:ph type="body" idx="7"/>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4" name="Google Shape;164;p143"/>
          <p:cNvSpPr txBox="1">
            <a:spLocks noGrp="1"/>
          </p:cNvSpPr>
          <p:nvPr>
            <p:ph type="body" idx="8"/>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5" name="Google Shape;165;p143"/>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 columns of text">
  <p:cSld name="2 columns of text">
    <p:spTree>
      <p:nvGrpSpPr>
        <p:cNvPr id="1" name="Shape 166"/>
        <p:cNvGrpSpPr/>
        <p:nvPr/>
      </p:nvGrpSpPr>
      <p:grpSpPr>
        <a:xfrm>
          <a:off x="0" y="0"/>
          <a:ext cx="0" cy="0"/>
          <a:chOff x="0" y="0"/>
          <a:chExt cx="0" cy="0"/>
        </a:xfrm>
      </p:grpSpPr>
      <p:sp>
        <p:nvSpPr>
          <p:cNvPr id="167" name="Google Shape;167;p144"/>
          <p:cNvSpPr txBox="1">
            <a:spLocks noGrp="1"/>
          </p:cNvSpPr>
          <p:nvPr>
            <p:ph type="body" idx="1"/>
          </p:nvPr>
        </p:nvSpPr>
        <p:spPr>
          <a:xfrm>
            <a:off x="468000" y="1665288"/>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8" name="Google Shape;168;p144"/>
          <p:cNvSpPr txBox="1">
            <a:spLocks noGrp="1"/>
          </p:cNvSpPr>
          <p:nvPr>
            <p:ph type="body" idx="2"/>
          </p:nvPr>
        </p:nvSpPr>
        <p:spPr>
          <a:xfrm>
            <a:off x="6394100" y="1656000"/>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69" name="Google Shape;169;p144"/>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0" name="Google Shape;170;p14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 columns - large">
  <p:cSld name="2 columns - large">
    <p:spTree>
      <p:nvGrpSpPr>
        <p:cNvPr id="1" name="Shape 171"/>
        <p:cNvGrpSpPr/>
        <p:nvPr/>
      </p:nvGrpSpPr>
      <p:grpSpPr>
        <a:xfrm>
          <a:off x="0" y="0"/>
          <a:ext cx="0" cy="0"/>
          <a:chOff x="0" y="0"/>
          <a:chExt cx="0" cy="0"/>
        </a:xfrm>
      </p:grpSpPr>
      <p:sp>
        <p:nvSpPr>
          <p:cNvPr id="172" name="Google Shape;172;p145"/>
          <p:cNvSpPr txBox="1">
            <a:spLocks noGrp="1"/>
          </p:cNvSpPr>
          <p:nvPr>
            <p:ph type="body" idx="1"/>
          </p:nvPr>
        </p:nvSpPr>
        <p:spPr>
          <a:xfrm>
            <a:off x="4699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73" name="Google Shape;173;p145"/>
          <p:cNvSpPr txBox="1">
            <a:spLocks noGrp="1"/>
          </p:cNvSpPr>
          <p:nvPr>
            <p:ph type="body" idx="2"/>
          </p:nvPr>
        </p:nvSpPr>
        <p:spPr>
          <a:xfrm>
            <a:off x="63941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174" name="Google Shape;174;p145"/>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5" name="Google Shape;175;p14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ext and chart">
  <p:cSld name="Text and chart">
    <p:spTree>
      <p:nvGrpSpPr>
        <p:cNvPr id="1" name="Shape 176"/>
        <p:cNvGrpSpPr/>
        <p:nvPr/>
      </p:nvGrpSpPr>
      <p:grpSpPr>
        <a:xfrm>
          <a:off x="0" y="0"/>
          <a:ext cx="0" cy="0"/>
          <a:chOff x="0" y="0"/>
          <a:chExt cx="0" cy="0"/>
        </a:xfrm>
      </p:grpSpPr>
      <p:sp>
        <p:nvSpPr>
          <p:cNvPr id="177" name="Google Shape;177;p146"/>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78" name="Google Shape;178;p146"/>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79" name="Google Shape;179;p146"/>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0" name="Google Shape;180;p146"/>
          <p:cNvSpPr txBox="1">
            <a:spLocks noGrp="1"/>
          </p:cNvSpPr>
          <p:nvPr>
            <p:ph type="body" idx="4"/>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1" name="Google Shape;181;p146"/>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2" name="Google Shape;182;p14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 chart">
  <p:cSld name="2 chart">
    <p:spTree>
      <p:nvGrpSpPr>
        <p:cNvPr id="1" name="Shape 183"/>
        <p:cNvGrpSpPr/>
        <p:nvPr/>
      </p:nvGrpSpPr>
      <p:grpSpPr>
        <a:xfrm>
          <a:off x="0" y="0"/>
          <a:ext cx="0" cy="0"/>
          <a:chOff x="0" y="0"/>
          <a:chExt cx="0" cy="0"/>
        </a:xfrm>
      </p:grpSpPr>
      <p:sp>
        <p:nvSpPr>
          <p:cNvPr id="184" name="Google Shape;184;p147"/>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85" name="Google Shape;185;p147"/>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6" name="Google Shape;186;p147"/>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87" name="Google Shape;187;p147"/>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8" name="Google Shape;188;p147"/>
          <p:cNvSpPr txBox="1">
            <a:spLocks noGrp="1"/>
          </p:cNvSpPr>
          <p:nvPr>
            <p:ph type="body" idx="5"/>
          </p:nvPr>
        </p:nvSpPr>
        <p:spPr>
          <a:xfrm>
            <a:off x="468000" y="5982790"/>
            <a:ext cx="11252201" cy="3164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900"/>
              <a:buNone/>
              <a:defRPr sz="900"/>
            </a:lvl1pPr>
            <a:lvl2pPr marL="914400" lvl="1" indent="-228600" algn="l">
              <a:spcBef>
                <a:spcPts val="0"/>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89" name="Google Shape;189;p147"/>
          <p:cNvSpPr txBox="1">
            <a:spLocks noGrp="1"/>
          </p:cNvSpPr>
          <p:nvPr>
            <p:ph type="body" idx="6"/>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0" name="Google Shape;190;p14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 column content">
  <p:cSld name="2 column content">
    <p:spTree>
      <p:nvGrpSpPr>
        <p:cNvPr id="1" name="Shape 191"/>
        <p:cNvGrpSpPr/>
        <p:nvPr/>
      </p:nvGrpSpPr>
      <p:grpSpPr>
        <a:xfrm>
          <a:off x="0" y="0"/>
          <a:ext cx="0" cy="0"/>
          <a:chOff x="0" y="0"/>
          <a:chExt cx="0" cy="0"/>
        </a:xfrm>
      </p:grpSpPr>
      <p:sp>
        <p:nvSpPr>
          <p:cNvPr id="192" name="Google Shape;192;p148"/>
          <p:cNvSpPr txBox="1">
            <a:spLocks noGrp="1"/>
          </p:cNvSpPr>
          <p:nvPr>
            <p:ph type="body" idx="1"/>
          </p:nvPr>
        </p:nvSpPr>
        <p:spPr>
          <a:xfrm>
            <a:off x="469900" y="1665289"/>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3" name="Google Shape;193;p148"/>
          <p:cNvSpPr txBox="1">
            <a:spLocks noGrp="1"/>
          </p:cNvSpPr>
          <p:nvPr>
            <p:ph type="body" idx="2"/>
          </p:nvPr>
        </p:nvSpPr>
        <p:spPr>
          <a:xfrm>
            <a:off x="5482100" y="1700213"/>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4" name="Google Shape;194;p14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5" name="Google Shape;195;p14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 Black">
  <p:cSld name="Title Slide - Black">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122"/>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4" name="Google Shape;34;p122"/>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5" name="Google Shape;35;p122"/>
          <p:cNvGrpSpPr/>
          <p:nvPr/>
        </p:nvGrpSpPr>
        <p:grpSpPr>
          <a:xfrm>
            <a:off x="469900" y="457761"/>
            <a:ext cx="1998000" cy="374400"/>
            <a:chOff x="398463" y="404813"/>
            <a:chExt cx="1627187" cy="307976"/>
          </a:xfrm>
        </p:grpSpPr>
        <p:sp>
          <p:nvSpPr>
            <p:cNvPr id="36" name="Google Shape;36;p122"/>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7" name="Google Shape;37;p122"/>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8" name="Google Shape;38;p122"/>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9" name="Google Shape;39;p122"/>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0" name="Google Shape;40;p122"/>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1" name="Google Shape;41;p122"/>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2" name="Google Shape;42;p122"/>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3" name="Google Shape;43;p122"/>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4" name="Google Shape;44;p122"/>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45" name="Google Shape;45;p122"/>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46" name="Google Shape;46;p122"/>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 content with quote ">
  <p:cSld name="2 content with quote ">
    <p:spTree>
      <p:nvGrpSpPr>
        <p:cNvPr id="1" name="Shape 196"/>
        <p:cNvGrpSpPr/>
        <p:nvPr/>
      </p:nvGrpSpPr>
      <p:grpSpPr>
        <a:xfrm>
          <a:off x="0" y="0"/>
          <a:ext cx="0" cy="0"/>
          <a:chOff x="0" y="0"/>
          <a:chExt cx="0" cy="0"/>
        </a:xfrm>
      </p:grpSpPr>
      <p:sp>
        <p:nvSpPr>
          <p:cNvPr id="197" name="Google Shape;197;p149"/>
          <p:cNvSpPr txBox="1">
            <a:spLocks noGrp="1"/>
          </p:cNvSpPr>
          <p:nvPr>
            <p:ph type="body" idx="1"/>
          </p:nvPr>
        </p:nvSpPr>
        <p:spPr>
          <a:xfrm>
            <a:off x="7455116" y="1626099"/>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8" name="Google Shape;198;p149"/>
          <p:cNvSpPr txBox="1">
            <a:spLocks noGrp="1"/>
          </p:cNvSpPr>
          <p:nvPr>
            <p:ph type="body" idx="2"/>
          </p:nvPr>
        </p:nvSpPr>
        <p:spPr>
          <a:xfrm>
            <a:off x="469900" y="1665288"/>
            <a:ext cx="6660866"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199" name="Google Shape;199;p149"/>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00" name="Google Shape;200;p14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eam profile">
  <p:cSld name="Team profile">
    <p:spTree>
      <p:nvGrpSpPr>
        <p:cNvPr id="1" name="Shape 201"/>
        <p:cNvGrpSpPr/>
        <p:nvPr/>
      </p:nvGrpSpPr>
      <p:grpSpPr>
        <a:xfrm>
          <a:off x="0" y="0"/>
          <a:ext cx="0" cy="0"/>
          <a:chOff x="0" y="0"/>
          <a:chExt cx="0" cy="0"/>
        </a:xfrm>
      </p:grpSpPr>
      <p:sp>
        <p:nvSpPr>
          <p:cNvPr id="202" name="Google Shape;202;p150"/>
          <p:cNvSpPr>
            <a:spLocks noGrp="1"/>
          </p:cNvSpPr>
          <p:nvPr>
            <p:ph type="pic" idx="2"/>
          </p:nvPr>
        </p:nvSpPr>
        <p:spPr>
          <a:xfrm>
            <a:off x="488742" y="1700213"/>
            <a:ext cx="2664000" cy="1260000"/>
          </a:xfrm>
          <a:prstGeom prst="rect">
            <a:avLst/>
          </a:prstGeom>
          <a:noFill/>
          <a:ln>
            <a:noFill/>
          </a:ln>
        </p:spPr>
      </p:sp>
      <p:sp>
        <p:nvSpPr>
          <p:cNvPr id="203" name="Google Shape;203;p150"/>
          <p:cNvSpPr>
            <a:spLocks noGrp="1"/>
          </p:cNvSpPr>
          <p:nvPr>
            <p:ph type="pic" idx="3"/>
          </p:nvPr>
        </p:nvSpPr>
        <p:spPr>
          <a:xfrm>
            <a:off x="3341040" y="1700212"/>
            <a:ext cx="2664000" cy="1260000"/>
          </a:xfrm>
          <a:prstGeom prst="rect">
            <a:avLst/>
          </a:prstGeom>
          <a:noFill/>
          <a:ln>
            <a:noFill/>
          </a:ln>
        </p:spPr>
      </p:sp>
      <p:sp>
        <p:nvSpPr>
          <p:cNvPr id="204" name="Google Shape;204;p150"/>
          <p:cNvSpPr>
            <a:spLocks noGrp="1"/>
          </p:cNvSpPr>
          <p:nvPr>
            <p:ph type="pic" idx="4"/>
          </p:nvPr>
        </p:nvSpPr>
        <p:spPr>
          <a:xfrm>
            <a:off x="6193338" y="1700212"/>
            <a:ext cx="2664000" cy="1260000"/>
          </a:xfrm>
          <a:prstGeom prst="rect">
            <a:avLst/>
          </a:prstGeom>
          <a:noFill/>
          <a:ln>
            <a:noFill/>
          </a:ln>
        </p:spPr>
      </p:sp>
      <p:sp>
        <p:nvSpPr>
          <p:cNvPr id="205" name="Google Shape;205;p150"/>
          <p:cNvSpPr>
            <a:spLocks noGrp="1"/>
          </p:cNvSpPr>
          <p:nvPr>
            <p:ph type="pic" idx="5"/>
          </p:nvPr>
        </p:nvSpPr>
        <p:spPr>
          <a:xfrm>
            <a:off x="9045636" y="1700212"/>
            <a:ext cx="2664000" cy="1260000"/>
          </a:xfrm>
          <a:prstGeom prst="rect">
            <a:avLst/>
          </a:prstGeom>
          <a:noFill/>
          <a:ln>
            <a:noFill/>
          </a:ln>
        </p:spPr>
      </p:sp>
      <p:sp>
        <p:nvSpPr>
          <p:cNvPr id="206" name="Google Shape;206;p150"/>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7" name="Google Shape;207;p150"/>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8" name="Google Shape;208;p150"/>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09" name="Google Shape;209;p150"/>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0"/>
              </a:spcBef>
              <a:spcAft>
                <a:spcPts val="0"/>
              </a:spcAft>
              <a:buClr>
                <a:schemeClr val="dk1"/>
              </a:buClr>
              <a:buSzPts val="1200"/>
              <a:buNone/>
              <a:defRPr/>
            </a:lvl3pPr>
            <a:lvl4pPr marL="1828800" lvl="3" indent="-304800" algn="l">
              <a:spcBef>
                <a:spcPts val="0"/>
              </a:spcBef>
              <a:spcAft>
                <a:spcPts val="0"/>
              </a:spcAft>
              <a:buClr>
                <a:schemeClr val="dk1"/>
              </a:buClr>
              <a:buSzPts val="1200"/>
              <a:buFont typeface="Arial"/>
              <a:buChar char="•"/>
              <a:defRPr/>
            </a:lvl4pPr>
            <a:lvl5pPr marL="2286000" lvl="4" indent="-304800" algn="l">
              <a:spcBef>
                <a:spcPts val="0"/>
              </a:spcBef>
              <a:spcAft>
                <a:spcPts val="0"/>
              </a:spcAft>
              <a:buClr>
                <a:schemeClr val="dk1"/>
              </a:buClr>
              <a:buSzPts val="1200"/>
              <a:buChar char="−"/>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210" name="Google Shape;210;p150"/>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11" name="Google Shape;211;p15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eam profile 2">
  <p:cSld name="Team profile 2">
    <p:spTree>
      <p:nvGrpSpPr>
        <p:cNvPr id="1" name="Shape 212"/>
        <p:cNvGrpSpPr/>
        <p:nvPr/>
      </p:nvGrpSpPr>
      <p:grpSpPr>
        <a:xfrm>
          <a:off x="0" y="0"/>
          <a:ext cx="0" cy="0"/>
          <a:chOff x="0" y="0"/>
          <a:chExt cx="0" cy="0"/>
        </a:xfrm>
      </p:grpSpPr>
      <p:sp>
        <p:nvSpPr>
          <p:cNvPr id="213" name="Google Shape;213;p151"/>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4" name="Google Shape;214;p151"/>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5" name="Google Shape;215;p151"/>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6" name="Google Shape;216;p151"/>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17" name="Google Shape;217;p151"/>
          <p:cNvSpPr>
            <a:spLocks noGrp="1"/>
          </p:cNvSpPr>
          <p:nvPr>
            <p:ph type="pic" idx="2"/>
          </p:nvPr>
        </p:nvSpPr>
        <p:spPr>
          <a:xfrm>
            <a:off x="476780" y="1880213"/>
            <a:ext cx="2116800" cy="1591200"/>
          </a:xfrm>
          <a:prstGeom prst="rect">
            <a:avLst/>
          </a:prstGeom>
          <a:noFill/>
          <a:ln>
            <a:noFill/>
          </a:ln>
        </p:spPr>
      </p:sp>
      <p:sp>
        <p:nvSpPr>
          <p:cNvPr id="218" name="Google Shape;218;p151"/>
          <p:cNvSpPr>
            <a:spLocks noGrp="1"/>
          </p:cNvSpPr>
          <p:nvPr>
            <p:ph type="pic" idx="3"/>
          </p:nvPr>
        </p:nvSpPr>
        <p:spPr>
          <a:xfrm>
            <a:off x="6204097" y="1880212"/>
            <a:ext cx="2116800" cy="1591200"/>
          </a:xfrm>
          <a:prstGeom prst="rect">
            <a:avLst/>
          </a:prstGeom>
          <a:noFill/>
          <a:ln>
            <a:noFill/>
          </a:ln>
        </p:spPr>
      </p:sp>
      <p:sp>
        <p:nvSpPr>
          <p:cNvPr id="219" name="Google Shape;219;p151"/>
          <p:cNvSpPr>
            <a:spLocks noGrp="1"/>
          </p:cNvSpPr>
          <p:nvPr>
            <p:ph type="pic" idx="4"/>
          </p:nvPr>
        </p:nvSpPr>
        <p:spPr>
          <a:xfrm>
            <a:off x="481779" y="4256211"/>
            <a:ext cx="2116800" cy="1591200"/>
          </a:xfrm>
          <a:prstGeom prst="rect">
            <a:avLst/>
          </a:prstGeom>
          <a:noFill/>
          <a:ln>
            <a:noFill/>
          </a:ln>
        </p:spPr>
      </p:sp>
      <p:sp>
        <p:nvSpPr>
          <p:cNvPr id="220" name="Google Shape;220;p151"/>
          <p:cNvSpPr>
            <a:spLocks noGrp="1"/>
          </p:cNvSpPr>
          <p:nvPr>
            <p:ph type="pic" idx="5"/>
          </p:nvPr>
        </p:nvSpPr>
        <p:spPr>
          <a:xfrm>
            <a:off x="6204097" y="4256211"/>
            <a:ext cx="2116800" cy="1591200"/>
          </a:xfrm>
          <a:prstGeom prst="rect">
            <a:avLst/>
          </a:prstGeom>
          <a:noFill/>
          <a:ln>
            <a:noFill/>
          </a:ln>
        </p:spPr>
      </p:sp>
      <p:sp>
        <p:nvSpPr>
          <p:cNvPr id="221" name="Google Shape;221;p151"/>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2" name="Google Shape;222;p151"/>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3" name="Google Shape;223;p151"/>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4" name="Google Shape;224;p151"/>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lvl1pPr>
            <a:lvl2pPr marL="914400" lvl="1" indent="-228600" algn="l">
              <a:spcBef>
                <a:spcPts val="0"/>
              </a:spcBef>
              <a:spcAft>
                <a:spcPts val="0"/>
              </a:spcAft>
              <a:buClr>
                <a:schemeClr val="dk1"/>
              </a:buClr>
              <a:buSzPts val="1200"/>
              <a:buNone/>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5" name="Google Shape;225;p151"/>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26" name="Google Shape;226;p15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 picture and text">
  <p:cSld name="3 picture and text">
    <p:spTree>
      <p:nvGrpSpPr>
        <p:cNvPr id="1" name="Shape 227"/>
        <p:cNvGrpSpPr/>
        <p:nvPr/>
      </p:nvGrpSpPr>
      <p:grpSpPr>
        <a:xfrm>
          <a:off x="0" y="0"/>
          <a:ext cx="0" cy="0"/>
          <a:chOff x="0" y="0"/>
          <a:chExt cx="0" cy="0"/>
        </a:xfrm>
      </p:grpSpPr>
      <p:sp>
        <p:nvSpPr>
          <p:cNvPr id="228" name="Google Shape;228;p152"/>
          <p:cNvSpPr>
            <a:spLocks noGrp="1"/>
          </p:cNvSpPr>
          <p:nvPr>
            <p:ph type="pic" idx="2"/>
          </p:nvPr>
        </p:nvSpPr>
        <p:spPr>
          <a:xfrm>
            <a:off x="469900" y="1700213"/>
            <a:ext cx="3627438" cy="2052830"/>
          </a:xfrm>
          <a:prstGeom prst="rect">
            <a:avLst/>
          </a:prstGeom>
          <a:noFill/>
          <a:ln>
            <a:noFill/>
          </a:ln>
        </p:spPr>
      </p:sp>
      <p:sp>
        <p:nvSpPr>
          <p:cNvPr id="229" name="Google Shape;229;p152"/>
          <p:cNvSpPr>
            <a:spLocks noGrp="1"/>
          </p:cNvSpPr>
          <p:nvPr>
            <p:ph type="pic" idx="3"/>
          </p:nvPr>
        </p:nvSpPr>
        <p:spPr>
          <a:xfrm>
            <a:off x="8082784" y="1700213"/>
            <a:ext cx="3639316" cy="2059099"/>
          </a:xfrm>
          <a:prstGeom prst="rect">
            <a:avLst/>
          </a:prstGeom>
          <a:noFill/>
          <a:ln>
            <a:noFill/>
          </a:ln>
        </p:spPr>
      </p:sp>
      <p:sp>
        <p:nvSpPr>
          <p:cNvPr id="230" name="Google Shape;230;p152"/>
          <p:cNvSpPr>
            <a:spLocks noGrp="1"/>
          </p:cNvSpPr>
          <p:nvPr>
            <p:ph type="pic" idx="4"/>
          </p:nvPr>
        </p:nvSpPr>
        <p:spPr>
          <a:xfrm>
            <a:off x="4284188" y="1700212"/>
            <a:ext cx="3636962" cy="2057767"/>
          </a:xfrm>
          <a:prstGeom prst="rect">
            <a:avLst/>
          </a:prstGeom>
          <a:noFill/>
          <a:ln>
            <a:noFill/>
          </a:ln>
        </p:spPr>
      </p:sp>
      <p:sp>
        <p:nvSpPr>
          <p:cNvPr id="231" name="Google Shape;231;p152"/>
          <p:cNvSpPr txBox="1">
            <a:spLocks noGrp="1"/>
          </p:cNvSpPr>
          <p:nvPr>
            <p:ph type="body" idx="1"/>
          </p:nvPr>
        </p:nvSpPr>
        <p:spPr>
          <a:xfrm>
            <a:off x="469900" y="3832225"/>
            <a:ext cx="3627438" cy="21814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2" name="Google Shape;232;p152"/>
          <p:cNvSpPr txBox="1">
            <a:spLocks noGrp="1"/>
          </p:cNvSpPr>
          <p:nvPr>
            <p:ph type="body" idx="5"/>
          </p:nvPr>
        </p:nvSpPr>
        <p:spPr>
          <a:xfrm>
            <a:off x="4278313" y="3832224"/>
            <a:ext cx="3636962" cy="218668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3" name="Google Shape;233;p152"/>
          <p:cNvSpPr txBox="1">
            <a:spLocks noGrp="1"/>
          </p:cNvSpPr>
          <p:nvPr>
            <p:ph type="body" idx="6"/>
          </p:nvPr>
        </p:nvSpPr>
        <p:spPr>
          <a:xfrm>
            <a:off x="8082784" y="3832224"/>
            <a:ext cx="3639316" cy="2188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4" name="Google Shape;234;p152"/>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5" name="Google Shape;235;p15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mp; subtitle">
  <p:cSld name="Title &amp; subtitle">
    <p:spTree>
      <p:nvGrpSpPr>
        <p:cNvPr id="1" name="Shape 236"/>
        <p:cNvGrpSpPr/>
        <p:nvPr/>
      </p:nvGrpSpPr>
      <p:grpSpPr>
        <a:xfrm>
          <a:off x="0" y="0"/>
          <a:ext cx="0" cy="0"/>
          <a:chOff x="0" y="0"/>
          <a:chExt cx="0" cy="0"/>
        </a:xfrm>
      </p:grpSpPr>
      <p:sp>
        <p:nvSpPr>
          <p:cNvPr id="237" name="Google Shape;237;p153"/>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38" name="Google Shape;238;p15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Qualifications 2 x 1">
  <p:cSld name="Qualifications 2 x 1">
    <p:spTree>
      <p:nvGrpSpPr>
        <p:cNvPr id="1" name="Shape 239"/>
        <p:cNvGrpSpPr/>
        <p:nvPr/>
      </p:nvGrpSpPr>
      <p:grpSpPr>
        <a:xfrm>
          <a:off x="0" y="0"/>
          <a:ext cx="0" cy="0"/>
          <a:chOff x="0" y="0"/>
          <a:chExt cx="0" cy="0"/>
        </a:xfrm>
      </p:grpSpPr>
      <p:sp>
        <p:nvSpPr>
          <p:cNvPr id="240" name="Google Shape;240;p154"/>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41" name="Google Shape;241;p154"/>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2" name="Google Shape;242;p154"/>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43" name="Google Shape;243;p154"/>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44" name="Google Shape;244;p154"/>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45" name="Google Shape;245;p154"/>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46" name="Google Shape;246;p154"/>
          <p:cNvSpPr>
            <a:spLocks noGrp="1"/>
          </p:cNvSpPr>
          <p:nvPr>
            <p:ph type="pic" idx="4"/>
          </p:nvPr>
        </p:nvSpPr>
        <p:spPr>
          <a:xfrm>
            <a:off x="10467635" y="1857892"/>
            <a:ext cx="1244161" cy="549275"/>
          </a:xfrm>
          <a:prstGeom prst="rect">
            <a:avLst/>
          </a:prstGeom>
          <a:noFill/>
          <a:ln>
            <a:noFill/>
          </a:ln>
        </p:spPr>
      </p:sp>
      <p:sp>
        <p:nvSpPr>
          <p:cNvPr id="247" name="Google Shape;247;p154"/>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Qualifications 2 x 2">
  <p:cSld name="Qualifications 2 x 2">
    <p:spTree>
      <p:nvGrpSpPr>
        <p:cNvPr id="1" name="Shape 248"/>
        <p:cNvGrpSpPr/>
        <p:nvPr/>
      </p:nvGrpSpPr>
      <p:grpSpPr>
        <a:xfrm>
          <a:off x="0" y="0"/>
          <a:ext cx="0" cy="0"/>
          <a:chOff x="0" y="0"/>
          <a:chExt cx="0" cy="0"/>
        </a:xfrm>
      </p:grpSpPr>
      <p:sp>
        <p:nvSpPr>
          <p:cNvPr id="249" name="Google Shape;249;p155"/>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0" name="Google Shape;250;p155"/>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1" name="Google Shape;251;p155"/>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2" name="Google Shape;252;p155"/>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3" name="Google Shape;253;p155"/>
          <p:cNvSpPr>
            <a:spLocks noGrp="1"/>
          </p:cNvSpPr>
          <p:nvPr>
            <p:ph type="pic" idx="3"/>
          </p:nvPr>
        </p:nvSpPr>
        <p:spPr>
          <a:xfrm>
            <a:off x="10467635" y="1857892"/>
            <a:ext cx="1244161" cy="549275"/>
          </a:xfrm>
          <a:prstGeom prst="rect">
            <a:avLst/>
          </a:prstGeom>
          <a:noFill/>
          <a:ln>
            <a:noFill/>
          </a:ln>
        </p:spPr>
      </p:sp>
      <p:sp>
        <p:nvSpPr>
          <p:cNvPr id="254" name="Google Shape;254;p155"/>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5" name="Google Shape;255;p155"/>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56" name="Google Shape;256;p155"/>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7" name="Google Shape;257;p155"/>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58" name="Google Shape;258;p155"/>
          <p:cNvSpPr>
            <a:spLocks noGrp="1"/>
          </p:cNvSpPr>
          <p:nvPr>
            <p:ph type="pic" idx="6"/>
          </p:nvPr>
        </p:nvSpPr>
        <p:spPr>
          <a:xfrm>
            <a:off x="4700436" y="4249683"/>
            <a:ext cx="1274916" cy="549275"/>
          </a:xfrm>
          <a:prstGeom prst="rect">
            <a:avLst/>
          </a:prstGeom>
          <a:noFill/>
          <a:ln>
            <a:noFill/>
          </a:ln>
        </p:spPr>
      </p:sp>
      <p:sp>
        <p:nvSpPr>
          <p:cNvPr id="259" name="Google Shape;259;p155"/>
          <p:cNvSpPr>
            <a:spLocks noGrp="1"/>
          </p:cNvSpPr>
          <p:nvPr>
            <p:ph type="pic" idx="7"/>
          </p:nvPr>
        </p:nvSpPr>
        <p:spPr>
          <a:xfrm>
            <a:off x="10459036" y="4248209"/>
            <a:ext cx="1244160" cy="549275"/>
          </a:xfrm>
          <a:prstGeom prst="rect">
            <a:avLst/>
          </a:prstGeom>
          <a:noFill/>
          <a:ln>
            <a:noFill/>
          </a:ln>
        </p:spPr>
      </p:sp>
      <p:sp>
        <p:nvSpPr>
          <p:cNvPr id="260" name="Google Shape;260;p155"/>
          <p:cNvSpPr>
            <a:spLocks noGrp="1"/>
          </p:cNvSpPr>
          <p:nvPr>
            <p:ph type="pic" idx="8"/>
          </p:nvPr>
        </p:nvSpPr>
        <p:spPr>
          <a:xfrm>
            <a:off x="4734795" y="1863917"/>
            <a:ext cx="1244906" cy="549275"/>
          </a:xfrm>
          <a:prstGeom prst="rect">
            <a:avLst/>
          </a:prstGeom>
          <a:noFill/>
          <a:ln>
            <a:noFill/>
          </a:ln>
        </p:spPr>
      </p:sp>
      <p:sp>
        <p:nvSpPr>
          <p:cNvPr id="261" name="Google Shape;261;p155"/>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62" name="Google Shape;262;p15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3 column green line">
  <p:cSld name="3 column green line">
    <p:spTree>
      <p:nvGrpSpPr>
        <p:cNvPr id="1" name="Shape 263"/>
        <p:cNvGrpSpPr/>
        <p:nvPr/>
      </p:nvGrpSpPr>
      <p:grpSpPr>
        <a:xfrm>
          <a:off x="0" y="0"/>
          <a:ext cx="0" cy="0"/>
          <a:chOff x="0" y="0"/>
          <a:chExt cx="0" cy="0"/>
        </a:xfrm>
      </p:grpSpPr>
      <p:sp>
        <p:nvSpPr>
          <p:cNvPr id="264" name="Google Shape;264;p156"/>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5" name="Google Shape;265;p156"/>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6" name="Google Shape;266;p156"/>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267" name="Google Shape;267;p156"/>
          <p:cNvSpPr txBox="1">
            <a:spLocks noGrp="1"/>
          </p:cNvSpPr>
          <p:nvPr>
            <p:ph type="body" idx="1"/>
          </p:nvPr>
        </p:nvSpPr>
        <p:spPr>
          <a:xfrm>
            <a:off x="4278313" y="1851441"/>
            <a:ext cx="3636962"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68" name="Google Shape;268;p156"/>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69" name="Google Shape;269;p156"/>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0" name="Google Shape;270;p156"/>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71" name="Google Shape;271;p15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4 column icon">
  <p:cSld name="4 column icon">
    <p:spTree>
      <p:nvGrpSpPr>
        <p:cNvPr id="1" name="Shape 272"/>
        <p:cNvGrpSpPr/>
        <p:nvPr/>
      </p:nvGrpSpPr>
      <p:grpSpPr>
        <a:xfrm>
          <a:off x="0" y="0"/>
          <a:ext cx="0" cy="0"/>
          <a:chOff x="0" y="0"/>
          <a:chExt cx="0" cy="0"/>
        </a:xfrm>
      </p:grpSpPr>
      <p:sp>
        <p:nvSpPr>
          <p:cNvPr id="273" name="Google Shape;273;p157"/>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4" name="Google Shape;274;p157"/>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5" name="Google Shape;275;p157"/>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6" name="Google Shape;276;p157"/>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1"/>
              </a:buClr>
              <a:buSzPts val="1200"/>
              <a:buNone/>
              <a:defRPr b="1">
                <a:solidFill>
                  <a:schemeClr val="accent1"/>
                </a:solidFill>
              </a:defRPr>
            </a:lvl1pPr>
            <a:lvl2pPr marL="914400" lvl="1" indent="-228600" algn="l">
              <a:spcBef>
                <a:spcPts val="1333"/>
              </a:spcBef>
              <a:spcAft>
                <a:spcPts val="0"/>
              </a:spcAft>
              <a:buClr>
                <a:schemeClr val="dk1"/>
              </a:buClr>
              <a:buSzPts val="1200"/>
              <a:buNone/>
              <a:defRPr/>
            </a:lvl2pPr>
            <a:lvl3pPr marL="1371600" lvl="2" indent="-228600" algn="l">
              <a:spcBef>
                <a:spcPts val="1333"/>
              </a:spcBef>
              <a:spcAft>
                <a:spcPts val="0"/>
              </a:spcAft>
              <a:buClr>
                <a:schemeClr val="dk1"/>
              </a:buClr>
              <a:buSzPts val="1200"/>
              <a:buNone/>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277" name="Google Shape;277;p157"/>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78" name="Google Shape;278;p15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4 column icon green">
  <p:cSld name="4 column icon green">
    <p:bg>
      <p:bgPr>
        <a:solidFill>
          <a:schemeClr val="accent2"/>
        </a:solidFill>
        <a:effectLst/>
      </p:bgPr>
    </p:bg>
    <p:spTree>
      <p:nvGrpSpPr>
        <p:cNvPr id="1" name="Shape 279"/>
        <p:cNvGrpSpPr/>
        <p:nvPr/>
      </p:nvGrpSpPr>
      <p:grpSpPr>
        <a:xfrm>
          <a:off x="0" y="0"/>
          <a:ext cx="0" cy="0"/>
          <a:chOff x="0" y="0"/>
          <a:chExt cx="0" cy="0"/>
        </a:xfrm>
      </p:grpSpPr>
      <p:sp>
        <p:nvSpPr>
          <p:cNvPr id="280" name="Google Shape;280;p158"/>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1" name="Google Shape;281;p158"/>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2" name="Google Shape;282;p158"/>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3" name="Google Shape;283;p158"/>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None/>
              <a:defRPr b="1">
                <a:solidFill>
                  <a:schemeClr val="lt1"/>
                </a:solidFill>
              </a:defRPr>
            </a:lvl1pPr>
            <a:lvl2pPr marL="914400" lvl="1" indent="-228600" algn="l">
              <a:spcBef>
                <a:spcPts val="1333"/>
              </a:spcBef>
              <a:spcAft>
                <a:spcPts val="0"/>
              </a:spcAft>
              <a:buClr>
                <a:schemeClr val="lt1"/>
              </a:buClr>
              <a:buSzPts val="1200"/>
              <a:buNone/>
              <a:defRPr>
                <a:solidFill>
                  <a:schemeClr val="lt1"/>
                </a:solidFill>
              </a:defRPr>
            </a:lvl2pPr>
            <a:lvl3pPr marL="1371600" lvl="2" indent="-228600" algn="l">
              <a:spcBef>
                <a:spcPts val="1333"/>
              </a:spcBef>
              <a:spcAft>
                <a:spcPts val="0"/>
              </a:spcAft>
              <a:buClr>
                <a:schemeClr val="lt1"/>
              </a:buClr>
              <a:buSzPts val="1200"/>
              <a:buNone/>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284" name="Google Shape;284;p158"/>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
        <p:nvSpPr>
          <p:cNvPr id="285" name="Google Shape;285;p158"/>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86" name="Google Shape;286;p15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 White">
  <p:cSld name="Title Slide - White">
    <p:bg>
      <p:bgPr>
        <a:solidFill>
          <a:schemeClr val="lt1"/>
        </a:solidFill>
        <a:effectLst/>
      </p:bgPr>
    </p:bg>
    <p:spTree>
      <p:nvGrpSpPr>
        <p:cNvPr id="1" name="Shape 47"/>
        <p:cNvGrpSpPr/>
        <p:nvPr/>
      </p:nvGrpSpPr>
      <p:grpSpPr>
        <a:xfrm>
          <a:off x="0" y="0"/>
          <a:ext cx="0" cy="0"/>
          <a:chOff x="0" y="0"/>
          <a:chExt cx="0" cy="0"/>
        </a:xfrm>
      </p:grpSpPr>
      <p:sp>
        <p:nvSpPr>
          <p:cNvPr id="48" name="Google Shape;48;p123"/>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49" name="Google Shape;49;p123"/>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0" name="Google Shape;50;p123"/>
          <p:cNvSpPr>
            <a:spLocks noGrp="1"/>
          </p:cNvSpPr>
          <p:nvPr>
            <p:ph type="pic" idx="3"/>
          </p:nvPr>
        </p:nvSpPr>
        <p:spPr>
          <a:xfrm>
            <a:off x="3393716" y="727595"/>
            <a:ext cx="5400000" cy="5400000"/>
          </a:xfrm>
          <a:prstGeom prst="rect">
            <a:avLst/>
          </a:prstGeom>
          <a:noFill/>
          <a:ln>
            <a:noFill/>
          </a:ln>
        </p:spPr>
      </p:sp>
      <p:grpSp>
        <p:nvGrpSpPr>
          <p:cNvPr id="51" name="Google Shape;51;p123"/>
          <p:cNvGrpSpPr/>
          <p:nvPr/>
        </p:nvGrpSpPr>
        <p:grpSpPr>
          <a:xfrm>
            <a:off x="475325" y="457200"/>
            <a:ext cx="1998000" cy="374400"/>
            <a:chOff x="398463" y="404813"/>
            <a:chExt cx="1627187" cy="307976"/>
          </a:xfrm>
        </p:grpSpPr>
        <p:sp>
          <p:nvSpPr>
            <p:cNvPr id="52" name="Google Shape;52;p12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3" name="Google Shape;53;p12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4" name="Google Shape;54;p123"/>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5" name="Google Shape;55;p12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6" name="Google Shape;56;p123"/>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7" name="Google Shape;57;p123"/>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8" name="Google Shape;58;p12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59" name="Google Shape;59;p12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0" name="Google Shape;60;p12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1" name="Google Shape;61;p12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ubtitle, 1 column text with charts">
  <p:cSld name="Title, subtitle, 1 column text with charts">
    <p:spTree>
      <p:nvGrpSpPr>
        <p:cNvPr id="1" name="Shape 287"/>
        <p:cNvGrpSpPr/>
        <p:nvPr/>
      </p:nvGrpSpPr>
      <p:grpSpPr>
        <a:xfrm>
          <a:off x="0" y="0"/>
          <a:ext cx="0" cy="0"/>
          <a:chOff x="0" y="0"/>
          <a:chExt cx="0" cy="0"/>
        </a:xfrm>
      </p:grpSpPr>
      <p:sp>
        <p:nvSpPr>
          <p:cNvPr id="288" name="Google Shape;288;p159"/>
          <p:cNvSpPr txBox="1">
            <a:spLocks noGrp="1"/>
          </p:cNvSpPr>
          <p:nvPr>
            <p:ph type="body" idx="1"/>
          </p:nvPr>
        </p:nvSpPr>
        <p:spPr>
          <a:xfrm>
            <a:off x="467783" y="1665817"/>
            <a:ext cx="553773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89" name="Google Shape;289;p159"/>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290" name="Google Shape;290;p15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91"/>
        <p:cNvGrpSpPr/>
        <p:nvPr/>
      </p:nvGrpSpPr>
      <p:grpSpPr>
        <a:xfrm>
          <a:off x="0" y="0"/>
          <a:ext cx="0" cy="0"/>
          <a:chOff x="0" y="0"/>
          <a:chExt cx="0" cy="0"/>
        </a:xfrm>
      </p:grpSpPr>
      <p:sp>
        <p:nvSpPr>
          <p:cNvPr id="292" name="Google Shape;292;p160"/>
          <p:cNvSpPr txBox="1">
            <a:spLocks noGrp="1"/>
          </p:cNvSpPr>
          <p:nvPr>
            <p:ph type="title"/>
          </p:nvPr>
        </p:nvSpPr>
        <p:spPr>
          <a:xfrm>
            <a:off x="469900" y="402586"/>
            <a:ext cx="11252200" cy="6985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93"/>
        <p:cNvGrpSpPr/>
        <p:nvPr/>
      </p:nvGrpSpPr>
      <p:grpSpPr>
        <a:xfrm>
          <a:off x="0" y="0"/>
          <a:ext cx="0" cy="0"/>
          <a:chOff x="0" y="0"/>
          <a:chExt cx="0" cy="0"/>
        </a:xfrm>
      </p:grpSpPr>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1_Title Slide - Black">
  <p:cSld name="1_Title Slide - Black">
    <p:bg>
      <p:bgPr>
        <a:blipFill>
          <a:blip r:embed="rId2">
            <a:alphaModFix/>
          </a:blip>
          <a:stretch>
            <a:fillRect/>
          </a:stretch>
        </a:blipFill>
        <a:effectLst/>
      </p:bgPr>
    </p:bg>
    <p:spTree>
      <p:nvGrpSpPr>
        <p:cNvPr id="1" name="Shape 294"/>
        <p:cNvGrpSpPr/>
        <p:nvPr/>
      </p:nvGrpSpPr>
      <p:grpSpPr>
        <a:xfrm>
          <a:off x="0" y="0"/>
          <a:ext cx="0" cy="0"/>
          <a:chOff x="0" y="0"/>
          <a:chExt cx="0" cy="0"/>
        </a:xfrm>
      </p:grpSpPr>
      <p:sp>
        <p:nvSpPr>
          <p:cNvPr id="295" name="Google Shape;295;p162"/>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296" name="Google Shape;296;p162"/>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297" name="Google Shape;297;p162"/>
          <p:cNvGrpSpPr/>
          <p:nvPr/>
        </p:nvGrpSpPr>
        <p:grpSpPr>
          <a:xfrm>
            <a:off x="469900" y="457761"/>
            <a:ext cx="1998000" cy="374400"/>
            <a:chOff x="398463" y="404813"/>
            <a:chExt cx="1627187" cy="307976"/>
          </a:xfrm>
        </p:grpSpPr>
        <p:sp>
          <p:nvSpPr>
            <p:cNvPr id="298" name="Google Shape;298;p162"/>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299" name="Google Shape;299;p162"/>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0" name="Google Shape;300;p162"/>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1" name="Google Shape;301;p162"/>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2" name="Google Shape;302;p162"/>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3" name="Google Shape;303;p162"/>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4" name="Google Shape;304;p162"/>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5" name="Google Shape;305;p162"/>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6" name="Google Shape;306;p162"/>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07" name="Google Shape;307;p162"/>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308" name="Google Shape;308;p162"/>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1_Title Slide - White">
  <p:cSld name="1_Title Slide - White">
    <p:bg>
      <p:bgPr>
        <a:solidFill>
          <a:schemeClr val="lt1"/>
        </a:solidFill>
        <a:effectLst/>
      </p:bgPr>
    </p:bg>
    <p:spTree>
      <p:nvGrpSpPr>
        <p:cNvPr id="1" name="Shape 309"/>
        <p:cNvGrpSpPr/>
        <p:nvPr/>
      </p:nvGrpSpPr>
      <p:grpSpPr>
        <a:xfrm>
          <a:off x="0" y="0"/>
          <a:ext cx="0" cy="0"/>
          <a:chOff x="0" y="0"/>
          <a:chExt cx="0" cy="0"/>
        </a:xfrm>
      </p:grpSpPr>
      <p:sp>
        <p:nvSpPr>
          <p:cNvPr id="310" name="Google Shape;310;p163"/>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11" name="Google Shape;311;p163"/>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12" name="Google Shape;312;p163"/>
          <p:cNvGrpSpPr/>
          <p:nvPr/>
        </p:nvGrpSpPr>
        <p:grpSpPr>
          <a:xfrm>
            <a:off x="475325" y="457200"/>
            <a:ext cx="1998000" cy="374400"/>
            <a:chOff x="398463" y="404813"/>
            <a:chExt cx="1627187" cy="307976"/>
          </a:xfrm>
        </p:grpSpPr>
        <p:sp>
          <p:nvSpPr>
            <p:cNvPr id="313" name="Google Shape;313;p16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4" name="Google Shape;314;p16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5" name="Google Shape;315;p163"/>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6" name="Google Shape;316;p16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7" name="Google Shape;317;p163"/>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8" name="Google Shape;318;p163"/>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19" name="Google Shape;319;p16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0" name="Google Shape;320;p16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1" name="Google Shape;321;p16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22" name="Google Shape;322;p16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
        <p:nvSpPr>
          <p:cNvPr id="323" name="Google Shape;323;p163"/>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1_Title Slide - Circle Black">
  <p:cSld name="1_Title Slide - Circle Black">
    <p:bg>
      <p:bgPr>
        <a:blipFill>
          <a:blip r:embed="rId2">
            <a:alphaModFix/>
          </a:blip>
          <a:stretch>
            <a:fillRect/>
          </a:stretch>
        </a:blipFill>
        <a:effectLst/>
      </p:bgPr>
    </p:bg>
    <p:spTree>
      <p:nvGrpSpPr>
        <p:cNvPr id="1" name="Shape 324"/>
        <p:cNvGrpSpPr/>
        <p:nvPr/>
      </p:nvGrpSpPr>
      <p:grpSpPr>
        <a:xfrm>
          <a:off x="0" y="0"/>
          <a:ext cx="0" cy="0"/>
          <a:chOff x="0" y="0"/>
          <a:chExt cx="0" cy="0"/>
        </a:xfrm>
      </p:grpSpPr>
      <p:sp>
        <p:nvSpPr>
          <p:cNvPr id="325" name="Google Shape;325;p164"/>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6" name="Google Shape;326;p164"/>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27" name="Google Shape;327;p164"/>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28" name="Google Shape;328;p164"/>
          <p:cNvGrpSpPr/>
          <p:nvPr/>
        </p:nvGrpSpPr>
        <p:grpSpPr>
          <a:xfrm>
            <a:off x="469900" y="457761"/>
            <a:ext cx="1998000" cy="374400"/>
            <a:chOff x="398463" y="404813"/>
            <a:chExt cx="1627187" cy="307976"/>
          </a:xfrm>
        </p:grpSpPr>
        <p:sp>
          <p:nvSpPr>
            <p:cNvPr id="329" name="Google Shape;329;p16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0" name="Google Shape;330;p16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1" name="Google Shape;331;p164"/>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2" name="Google Shape;332;p16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3" name="Google Shape;333;p164"/>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4" name="Google Shape;334;p164"/>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5" name="Google Shape;335;p16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6" name="Google Shape;336;p16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7" name="Google Shape;337;p16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38" name="Google Shape;338;p16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1_Title Slide - Circle White">
  <p:cSld name="1_Title Slide - Circle White">
    <p:bg>
      <p:bgPr>
        <a:solidFill>
          <a:schemeClr val="lt1"/>
        </a:solidFill>
        <a:effectLst/>
      </p:bgPr>
    </p:bg>
    <p:spTree>
      <p:nvGrpSpPr>
        <p:cNvPr id="1" name="Shape 339"/>
        <p:cNvGrpSpPr/>
        <p:nvPr/>
      </p:nvGrpSpPr>
      <p:grpSpPr>
        <a:xfrm>
          <a:off x="0" y="0"/>
          <a:ext cx="0" cy="0"/>
          <a:chOff x="0" y="0"/>
          <a:chExt cx="0" cy="0"/>
        </a:xfrm>
      </p:grpSpPr>
      <p:sp>
        <p:nvSpPr>
          <p:cNvPr id="340" name="Google Shape;340;p165"/>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1" name="Google Shape;341;p165"/>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342" name="Google Shape;342;p165"/>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343" name="Google Shape;343;p165"/>
          <p:cNvGrpSpPr/>
          <p:nvPr/>
        </p:nvGrpSpPr>
        <p:grpSpPr>
          <a:xfrm>
            <a:off x="475325" y="457200"/>
            <a:ext cx="1998000" cy="374400"/>
            <a:chOff x="398463" y="404813"/>
            <a:chExt cx="1627187" cy="307976"/>
          </a:xfrm>
        </p:grpSpPr>
        <p:sp>
          <p:nvSpPr>
            <p:cNvPr id="344" name="Google Shape;344;p16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5" name="Google Shape;345;p16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6" name="Google Shape;346;p165"/>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7" name="Google Shape;347;p16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8" name="Google Shape;348;p165"/>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49" name="Google Shape;349;p165"/>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0" name="Google Shape;350;p16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1" name="Google Shape;351;p16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2" name="Google Shape;352;p16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353" name="Google Shape;353;p16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1_Divider - Deloitte green">
  <p:cSld name="1_Divider - Deloitte green">
    <p:bg>
      <p:bgPr>
        <a:solidFill>
          <a:schemeClr val="accent1"/>
        </a:solidFill>
        <a:effectLst/>
      </p:bgPr>
    </p:bg>
    <p:spTree>
      <p:nvGrpSpPr>
        <p:cNvPr id="1" name="Shape 354"/>
        <p:cNvGrpSpPr/>
        <p:nvPr/>
      </p:nvGrpSpPr>
      <p:grpSpPr>
        <a:xfrm>
          <a:off x="0" y="0"/>
          <a:ext cx="0" cy="0"/>
          <a:chOff x="0" y="0"/>
          <a:chExt cx="0" cy="0"/>
        </a:xfrm>
      </p:grpSpPr>
      <p:sp>
        <p:nvSpPr>
          <p:cNvPr id="355" name="Google Shape;355;p166"/>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6" name="Google Shape;356;p166"/>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57" name="Google Shape;357;p166"/>
          <p:cNvSpPr txBox="1"/>
          <p:nvPr/>
        </p:nvSpPr>
        <p:spPr>
          <a:xfrm>
            <a:off x="469900" y="6480046"/>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58" name="Google Shape;358;p166"/>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1_Divider - Deloitte dark green">
  <p:cSld name="1_Divider - Deloitte dark green">
    <p:bg>
      <p:bgPr>
        <a:solidFill>
          <a:schemeClr val="accent2"/>
        </a:solidFill>
        <a:effectLst/>
      </p:bgPr>
    </p:bg>
    <p:spTree>
      <p:nvGrpSpPr>
        <p:cNvPr id="1" name="Shape 359"/>
        <p:cNvGrpSpPr/>
        <p:nvPr/>
      </p:nvGrpSpPr>
      <p:grpSpPr>
        <a:xfrm>
          <a:off x="0" y="0"/>
          <a:ext cx="0" cy="0"/>
          <a:chOff x="0" y="0"/>
          <a:chExt cx="0" cy="0"/>
        </a:xfrm>
      </p:grpSpPr>
      <p:sp>
        <p:nvSpPr>
          <p:cNvPr id="360" name="Google Shape;360;p167"/>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1" name="Google Shape;361;p167"/>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62" name="Google Shape;362;p167"/>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63" name="Google Shape;363;p16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1_Divider - Deloitte blue">
  <p:cSld name="1_Divider - Deloitte blue">
    <p:bg>
      <p:bgPr>
        <a:solidFill>
          <a:schemeClr val="accent3"/>
        </a:solidFill>
        <a:effectLst/>
      </p:bgPr>
    </p:bg>
    <p:spTree>
      <p:nvGrpSpPr>
        <p:cNvPr id="1" name="Shape 364"/>
        <p:cNvGrpSpPr/>
        <p:nvPr/>
      </p:nvGrpSpPr>
      <p:grpSpPr>
        <a:xfrm>
          <a:off x="0" y="0"/>
          <a:ext cx="0" cy="0"/>
          <a:chOff x="0" y="0"/>
          <a:chExt cx="0" cy="0"/>
        </a:xfrm>
      </p:grpSpPr>
      <p:sp>
        <p:nvSpPr>
          <p:cNvPr id="365" name="Google Shape;365;p16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6" name="Google Shape;366;p16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67" name="Google Shape;367;p16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68" name="Google Shape;368;p16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Slide - Circle Black">
  <p:cSld name="Title Slide - Circle Black">
    <p:bg>
      <p:bgPr>
        <a:blipFill>
          <a:blip r:embed="rId2">
            <a:alphaModFix/>
          </a:blip>
          <a:stretch>
            <a:fillRect/>
          </a:stretch>
        </a:blipFill>
        <a:effectLst/>
      </p:bgPr>
    </p:bg>
    <p:spTree>
      <p:nvGrpSpPr>
        <p:cNvPr id="1" name="Shape 62"/>
        <p:cNvGrpSpPr/>
        <p:nvPr/>
      </p:nvGrpSpPr>
      <p:grpSpPr>
        <a:xfrm>
          <a:off x="0" y="0"/>
          <a:ext cx="0" cy="0"/>
          <a:chOff x="0" y="0"/>
          <a:chExt cx="0" cy="0"/>
        </a:xfrm>
      </p:grpSpPr>
      <p:sp>
        <p:nvSpPr>
          <p:cNvPr id="63" name="Google Shape;63;p124"/>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24"/>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5" name="Google Shape;65;p124"/>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6" name="Google Shape;66;p124"/>
          <p:cNvGrpSpPr/>
          <p:nvPr/>
        </p:nvGrpSpPr>
        <p:grpSpPr>
          <a:xfrm>
            <a:off x="469900" y="457761"/>
            <a:ext cx="1998000" cy="374400"/>
            <a:chOff x="398463" y="404813"/>
            <a:chExt cx="1627187" cy="307976"/>
          </a:xfrm>
        </p:grpSpPr>
        <p:sp>
          <p:nvSpPr>
            <p:cNvPr id="67" name="Google Shape;67;p12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8" name="Google Shape;68;p12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69" name="Google Shape;69;p124"/>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0" name="Google Shape;70;p12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1" name="Google Shape;71;p124"/>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2" name="Google Shape;72;p124"/>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3" name="Google Shape;73;p12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4" name="Google Shape;74;p12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5" name="Google Shape;75;p12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76" name="Google Shape;76;p12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1_Divider - Deloitte dark blue">
  <p:cSld name="1_Divider - Deloitte dark blue">
    <p:bg>
      <p:bgPr>
        <a:solidFill>
          <a:schemeClr val="accent4"/>
        </a:solidFill>
        <a:effectLst/>
      </p:bgPr>
    </p:bg>
    <p:spTree>
      <p:nvGrpSpPr>
        <p:cNvPr id="1" name="Shape 369"/>
        <p:cNvGrpSpPr/>
        <p:nvPr/>
      </p:nvGrpSpPr>
      <p:grpSpPr>
        <a:xfrm>
          <a:off x="0" y="0"/>
          <a:ext cx="0" cy="0"/>
          <a:chOff x="0" y="0"/>
          <a:chExt cx="0" cy="0"/>
        </a:xfrm>
      </p:grpSpPr>
      <p:sp>
        <p:nvSpPr>
          <p:cNvPr id="370" name="Google Shape;370;p16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1" name="Google Shape;371;p16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372" name="Google Shape;372;p16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73" name="Google Shape;373;p16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_Divider - Deloitte white">
  <p:cSld name="1_Divider - Deloitte white">
    <p:bg>
      <p:bgPr>
        <a:solidFill>
          <a:schemeClr val="lt1"/>
        </a:solidFill>
        <a:effectLst/>
      </p:bgPr>
    </p:bg>
    <p:spTree>
      <p:nvGrpSpPr>
        <p:cNvPr id="1" name="Shape 374"/>
        <p:cNvGrpSpPr/>
        <p:nvPr/>
      </p:nvGrpSpPr>
      <p:grpSpPr>
        <a:xfrm>
          <a:off x="0" y="0"/>
          <a:ext cx="0" cy="0"/>
          <a:chOff x="0" y="0"/>
          <a:chExt cx="0" cy="0"/>
        </a:xfrm>
      </p:grpSpPr>
      <p:sp>
        <p:nvSpPr>
          <p:cNvPr id="375" name="Google Shape;375;p170"/>
          <p:cNvSpPr txBox="1">
            <a:spLocks noGrp="1"/>
          </p:cNvSpPr>
          <p:nvPr>
            <p:ph type="title"/>
          </p:nvPr>
        </p:nvSpPr>
        <p:spPr>
          <a:xfrm>
            <a:off x="469901"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dk1"/>
              </a:buClr>
              <a:buSzPts val="3850"/>
              <a:buFont typeface="Verdana"/>
              <a:buNone/>
              <a:defRPr sz="3850" b="1">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6" name="Google Shape;376;p170"/>
          <p:cNvSpPr txBox="1">
            <a:spLocks noGrp="1"/>
          </p:cNvSpPr>
          <p:nvPr>
            <p:ph type="body" idx="1"/>
          </p:nvPr>
        </p:nvSpPr>
        <p:spPr>
          <a:xfrm>
            <a:off x="469900" y="3429000"/>
            <a:ext cx="10541000"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dk1"/>
              </a:buClr>
              <a:buSzPts val="3850"/>
              <a:buNone/>
              <a:defRPr sz="3850">
                <a:solidFill>
                  <a:schemeClr val="dk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1_Key statement dark green">
  <p:cSld name="1_Key statement dark green">
    <p:bg>
      <p:bgPr>
        <a:solidFill>
          <a:schemeClr val="accent2"/>
        </a:solidFill>
        <a:effectLst/>
      </p:bgPr>
    </p:bg>
    <p:spTree>
      <p:nvGrpSpPr>
        <p:cNvPr id="1" name="Shape 377"/>
        <p:cNvGrpSpPr/>
        <p:nvPr/>
      </p:nvGrpSpPr>
      <p:grpSpPr>
        <a:xfrm>
          <a:off x="0" y="0"/>
          <a:ext cx="0" cy="0"/>
          <a:chOff x="0" y="0"/>
          <a:chExt cx="0" cy="0"/>
        </a:xfrm>
      </p:grpSpPr>
      <p:sp>
        <p:nvSpPr>
          <p:cNvPr id="378" name="Google Shape;378;p171"/>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79" name="Google Shape;379;p17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0" name="Google Shape;380;p17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1_Key statement dark blue">
  <p:cSld name="1_Key statement dark blue">
    <p:bg>
      <p:bgPr>
        <a:solidFill>
          <a:schemeClr val="accent4"/>
        </a:solidFill>
        <a:effectLst/>
      </p:bgPr>
    </p:bg>
    <p:spTree>
      <p:nvGrpSpPr>
        <p:cNvPr id="1" name="Shape 381"/>
        <p:cNvGrpSpPr/>
        <p:nvPr/>
      </p:nvGrpSpPr>
      <p:grpSpPr>
        <a:xfrm>
          <a:off x="0" y="0"/>
          <a:ext cx="0" cy="0"/>
          <a:chOff x="0" y="0"/>
          <a:chExt cx="0" cy="0"/>
        </a:xfrm>
      </p:grpSpPr>
      <p:sp>
        <p:nvSpPr>
          <p:cNvPr id="382" name="Google Shape;382;p17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83" name="Google Shape;383;p17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4" name="Google Shape;384;p17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1_Key statement teal">
  <p:cSld name="1_Key statement teal">
    <p:bg>
      <p:bgPr>
        <a:solidFill>
          <a:schemeClr val="accent5"/>
        </a:solidFill>
        <a:effectLst/>
      </p:bgPr>
    </p:bg>
    <p:spTree>
      <p:nvGrpSpPr>
        <p:cNvPr id="1" name="Shape 385"/>
        <p:cNvGrpSpPr/>
        <p:nvPr/>
      </p:nvGrpSpPr>
      <p:grpSpPr>
        <a:xfrm>
          <a:off x="0" y="0"/>
          <a:ext cx="0" cy="0"/>
          <a:chOff x="0" y="0"/>
          <a:chExt cx="0" cy="0"/>
        </a:xfrm>
      </p:grpSpPr>
      <p:sp>
        <p:nvSpPr>
          <p:cNvPr id="386" name="Google Shape;386;p17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87" name="Google Shape;387;p173"/>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88" name="Google Shape;388;p17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1_Key statement black">
  <p:cSld name="1_Key statement black">
    <p:bg>
      <p:bgPr>
        <a:solidFill>
          <a:schemeClr val="dk1"/>
        </a:solidFill>
        <a:effectLst/>
      </p:bgPr>
    </p:bg>
    <p:spTree>
      <p:nvGrpSpPr>
        <p:cNvPr id="1" name="Shape 389"/>
        <p:cNvGrpSpPr/>
        <p:nvPr/>
      </p:nvGrpSpPr>
      <p:grpSpPr>
        <a:xfrm>
          <a:off x="0" y="0"/>
          <a:ext cx="0" cy="0"/>
          <a:chOff x="0" y="0"/>
          <a:chExt cx="0" cy="0"/>
        </a:xfrm>
      </p:grpSpPr>
      <p:sp>
        <p:nvSpPr>
          <p:cNvPr id="390" name="Google Shape;390;p17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91" name="Google Shape;391;p174"/>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392" name="Google Shape;392;p17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_Key statement white">
  <p:cSld name="1_Key statement white">
    <p:bg>
      <p:bgPr>
        <a:solidFill>
          <a:schemeClr val="lt1"/>
        </a:solidFill>
        <a:effectLst/>
      </p:bgPr>
    </p:bg>
    <p:spTree>
      <p:nvGrpSpPr>
        <p:cNvPr id="1" name="Shape 393"/>
        <p:cNvGrpSpPr/>
        <p:nvPr/>
      </p:nvGrpSpPr>
      <p:grpSpPr>
        <a:xfrm>
          <a:off x="0" y="0"/>
          <a:ext cx="0" cy="0"/>
          <a:chOff x="0" y="0"/>
          <a:chExt cx="0" cy="0"/>
        </a:xfrm>
      </p:grpSpPr>
      <p:sp>
        <p:nvSpPr>
          <p:cNvPr id="394" name="Google Shape;394;p175"/>
          <p:cNvSpPr txBox="1">
            <a:spLocks noGrp="1"/>
          </p:cNvSpPr>
          <p:nvPr>
            <p:ph type="body" idx="1"/>
          </p:nvPr>
        </p:nvSpPr>
        <p:spPr>
          <a:xfrm>
            <a:off x="469900"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dk1"/>
              </a:buClr>
              <a:buSzPts val="2800"/>
              <a:buNone/>
              <a:defRPr sz="2800">
                <a:solidFill>
                  <a:schemeClr val="dk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_Contents">
  <p:cSld name="1_Contents">
    <p:spTree>
      <p:nvGrpSpPr>
        <p:cNvPr id="1" name="Shape 395"/>
        <p:cNvGrpSpPr/>
        <p:nvPr/>
      </p:nvGrpSpPr>
      <p:grpSpPr>
        <a:xfrm>
          <a:off x="0" y="0"/>
          <a:ext cx="0" cy="0"/>
          <a:chOff x="0" y="0"/>
          <a:chExt cx="0" cy="0"/>
        </a:xfrm>
      </p:grpSpPr>
      <p:sp>
        <p:nvSpPr>
          <p:cNvPr id="396" name="Google Shape;396;p176"/>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397" name="Google Shape;397;p176"/>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398" name="Google Shape;398;p17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_Contents with image">
  <p:cSld name="1_Contents with image">
    <p:spTree>
      <p:nvGrpSpPr>
        <p:cNvPr id="1" name="Shape 399"/>
        <p:cNvGrpSpPr/>
        <p:nvPr/>
      </p:nvGrpSpPr>
      <p:grpSpPr>
        <a:xfrm>
          <a:off x="0" y="0"/>
          <a:ext cx="0" cy="0"/>
          <a:chOff x="0" y="0"/>
          <a:chExt cx="0" cy="0"/>
        </a:xfrm>
      </p:grpSpPr>
      <p:sp>
        <p:nvSpPr>
          <p:cNvPr id="400" name="Google Shape;400;p177"/>
          <p:cNvSpPr>
            <a:spLocks noGrp="1"/>
          </p:cNvSpPr>
          <p:nvPr>
            <p:ph type="pic" idx="2"/>
          </p:nvPr>
        </p:nvSpPr>
        <p:spPr>
          <a:xfrm>
            <a:off x="5604867" y="1700213"/>
            <a:ext cx="6117233" cy="4598988"/>
          </a:xfrm>
          <a:prstGeom prst="rect">
            <a:avLst/>
          </a:prstGeom>
          <a:noFill/>
          <a:ln>
            <a:noFill/>
          </a:ln>
        </p:spPr>
      </p:sp>
      <p:sp>
        <p:nvSpPr>
          <p:cNvPr id="401" name="Google Shape;401;p177"/>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2" name="Google Shape;402;p177"/>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3" name="Google Shape;403;p17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Title &amp; 1 column text">
  <p:cSld name="1_Title &amp; 1 column text">
    <p:spTree>
      <p:nvGrpSpPr>
        <p:cNvPr id="1" name="Shape 404"/>
        <p:cNvGrpSpPr/>
        <p:nvPr/>
      </p:nvGrpSpPr>
      <p:grpSpPr>
        <a:xfrm>
          <a:off x="0" y="0"/>
          <a:ext cx="0" cy="0"/>
          <a:chOff x="0" y="0"/>
          <a:chExt cx="0" cy="0"/>
        </a:xfrm>
      </p:grpSpPr>
      <p:sp>
        <p:nvSpPr>
          <p:cNvPr id="405" name="Google Shape;405;p178"/>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6" name="Google Shape;406;p17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Slide - Circle White">
  <p:cSld name="Title Slide - Circle White">
    <p:bg>
      <p:bgPr>
        <a:solidFill>
          <a:schemeClr val="lt1"/>
        </a:solidFill>
        <a:effectLst/>
      </p:bgPr>
    </p:bg>
    <p:spTree>
      <p:nvGrpSpPr>
        <p:cNvPr id="1" name="Shape 77"/>
        <p:cNvGrpSpPr/>
        <p:nvPr/>
      </p:nvGrpSpPr>
      <p:grpSpPr>
        <a:xfrm>
          <a:off x="0" y="0"/>
          <a:ext cx="0" cy="0"/>
          <a:chOff x="0" y="0"/>
          <a:chExt cx="0" cy="0"/>
        </a:xfrm>
      </p:grpSpPr>
      <p:sp>
        <p:nvSpPr>
          <p:cNvPr id="78" name="Google Shape;78;p125"/>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25"/>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80" name="Google Shape;80;p125"/>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81" name="Google Shape;81;p125"/>
          <p:cNvGrpSpPr/>
          <p:nvPr/>
        </p:nvGrpSpPr>
        <p:grpSpPr>
          <a:xfrm>
            <a:off x="475325" y="457200"/>
            <a:ext cx="1998000" cy="374400"/>
            <a:chOff x="398463" y="404813"/>
            <a:chExt cx="1627187" cy="307976"/>
          </a:xfrm>
        </p:grpSpPr>
        <p:sp>
          <p:nvSpPr>
            <p:cNvPr id="82" name="Google Shape;82;p12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3" name="Google Shape;83;p12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4" name="Google Shape;84;p125"/>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5" name="Google Shape;85;p12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6" name="Google Shape;86;p125"/>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7" name="Google Shape;87;p125"/>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8" name="Google Shape;88;p12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89" name="Google Shape;89;p12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90" name="Google Shape;90;p12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sp>
          <p:nvSpPr>
            <p:cNvPr id="91" name="Google Shape;91;p12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rgbClr val="FFFFFF"/>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Title, subtitle &amp; 1 column text">
  <p:cSld name="1_Title, subtitle &amp; 1 column text">
    <p:spTree>
      <p:nvGrpSpPr>
        <p:cNvPr id="1" name="Shape 407"/>
        <p:cNvGrpSpPr/>
        <p:nvPr/>
      </p:nvGrpSpPr>
      <p:grpSpPr>
        <a:xfrm>
          <a:off x="0" y="0"/>
          <a:ext cx="0" cy="0"/>
          <a:chOff x="0" y="0"/>
          <a:chExt cx="0" cy="0"/>
        </a:xfrm>
      </p:grpSpPr>
      <p:sp>
        <p:nvSpPr>
          <p:cNvPr id="408" name="Google Shape;408;p179"/>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09" name="Google Shape;409;p17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0" name="Google Shape;410;p179"/>
          <p:cNvSpPr txBox="1">
            <a:spLocks noGrp="1"/>
          </p:cNvSpPr>
          <p:nvPr>
            <p:ph type="body" idx="2"/>
          </p:nvPr>
        </p:nvSpPr>
        <p:spPr>
          <a:xfrm>
            <a:off x="469900" y="1665818"/>
            <a:ext cx="1125220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a:lvl1pPr>
            <a:lvl2pPr marL="914400" lvl="1" indent="-304800" algn="l">
              <a:spcBef>
                <a:spcPts val="1333"/>
              </a:spcBef>
              <a:spcAft>
                <a:spcPts val="0"/>
              </a:spcAft>
              <a:buClr>
                <a:schemeClr val="dk1"/>
              </a:buClr>
              <a:buSzPts val="1200"/>
              <a:buFont typeface="Arial"/>
              <a:buChar char="•"/>
              <a:defRPr/>
            </a:lvl2pPr>
            <a:lvl3pPr marL="1371600" lvl="2" indent="-304800" algn="l">
              <a:spcBef>
                <a:spcPts val="1333"/>
              </a:spcBef>
              <a:spcAft>
                <a:spcPts val="0"/>
              </a:spcAft>
              <a:buClr>
                <a:schemeClr val="dk1"/>
              </a:buClr>
              <a:buSzPts val="1200"/>
              <a:buFont typeface="Arial"/>
              <a:buChar char="−"/>
              <a:defRPr/>
            </a:lvl3pPr>
            <a:lvl4pPr marL="1828800" lvl="3" indent="-304800" algn="l">
              <a:spcBef>
                <a:spcPts val="1333"/>
              </a:spcBef>
              <a:spcAft>
                <a:spcPts val="0"/>
              </a:spcAft>
              <a:buClr>
                <a:schemeClr val="dk1"/>
              </a:buClr>
              <a:buSzPts val="1200"/>
              <a:buFont typeface="Arial"/>
              <a:buChar char="◦"/>
              <a:defRPr/>
            </a:lvl4pPr>
            <a:lvl5pPr marL="2286000" lvl="4" indent="-304800" algn="l">
              <a:spcBef>
                <a:spcPts val="1333"/>
              </a:spcBef>
              <a:spcAft>
                <a:spcPts val="0"/>
              </a:spcAft>
              <a:buClr>
                <a:schemeClr val="dk1"/>
              </a:buClr>
              <a:buSzPts val="1200"/>
              <a:buFont typeface="Arial"/>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_Title, subtitle &amp; 1 column - large">
  <p:cSld name="1_Title, subtitle &amp; 1 column - large">
    <p:spTree>
      <p:nvGrpSpPr>
        <p:cNvPr id="1" name="Shape 411"/>
        <p:cNvGrpSpPr/>
        <p:nvPr/>
      </p:nvGrpSpPr>
      <p:grpSpPr>
        <a:xfrm>
          <a:off x="0" y="0"/>
          <a:ext cx="0" cy="0"/>
          <a:chOff x="0" y="0"/>
          <a:chExt cx="0" cy="0"/>
        </a:xfrm>
      </p:grpSpPr>
      <p:sp>
        <p:nvSpPr>
          <p:cNvPr id="412" name="Google Shape;412;p180"/>
          <p:cNvSpPr txBox="1">
            <a:spLocks noGrp="1"/>
          </p:cNvSpPr>
          <p:nvPr>
            <p:ph type="body" idx="1"/>
          </p:nvPr>
        </p:nvSpPr>
        <p:spPr>
          <a:xfrm>
            <a:off x="469900" y="1676402"/>
            <a:ext cx="11252200" cy="462279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330200" algn="l">
              <a:spcBef>
                <a:spcPts val="1333"/>
              </a:spcBef>
              <a:spcAft>
                <a:spcPts val="0"/>
              </a:spcAft>
              <a:buClr>
                <a:schemeClr val="dk1"/>
              </a:buClr>
              <a:buSzPts val="1600"/>
              <a:buChar char="−"/>
              <a:defRPr sz="16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13" name="Google Shape;413;p180"/>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4" name="Google Shape;414;p18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1_Title, subtitle &amp; chart">
  <p:cSld name="1_Title, subtitle &amp; chart">
    <p:spTree>
      <p:nvGrpSpPr>
        <p:cNvPr id="1" name="Shape 415"/>
        <p:cNvGrpSpPr/>
        <p:nvPr/>
      </p:nvGrpSpPr>
      <p:grpSpPr>
        <a:xfrm>
          <a:off x="0" y="0"/>
          <a:ext cx="0" cy="0"/>
          <a:chOff x="0" y="0"/>
          <a:chExt cx="0" cy="0"/>
        </a:xfrm>
      </p:grpSpPr>
      <p:sp>
        <p:nvSpPr>
          <p:cNvPr id="416" name="Google Shape;416;p181"/>
          <p:cNvSpPr>
            <a:spLocks noGrp="1"/>
          </p:cNvSpPr>
          <p:nvPr>
            <p:ph type="chart" idx="2"/>
          </p:nvPr>
        </p:nvSpPr>
        <p:spPr>
          <a:xfrm>
            <a:off x="468000" y="2054581"/>
            <a:ext cx="11252200" cy="3928209"/>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17" name="Google Shape;417;p181"/>
          <p:cNvSpPr txBox="1">
            <a:spLocks noGrp="1"/>
          </p:cNvSpPr>
          <p:nvPr>
            <p:ph type="body" idx="1"/>
          </p:nvPr>
        </p:nvSpPr>
        <p:spPr>
          <a:xfrm>
            <a:off x="468000" y="1659816"/>
            <a:ext cx="11252200" cy="3571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8" name="Google Shape;418;p181"/>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19" name="Google Shape;419;p18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_3 chart">
  <p:cSld name="1_3 chart">
    <p:spTree>
      <p:nvGrpSpPr>
        <p:cNvPr id="1" name="Shape 420"/>
        <p:cNvGrpSpPr/>
        <p:nvPr/>
      </p:nvGrpSpPr>
      <p:grpSpPr>
        <a:xfrm>
          <a:off x="0" y="0"/>
          <a:ext cx="0" cy="0"/>
          <a:chOff x="0" y="0"/>
          <a:chExt cx="0" cy="0"/>
        </a:xfrm>
      </p:grpSpPr>
      <p:sp>
        <p:nvSpPr>
          <p:cNvPr id="421" name="Google Shape;421;p182"/>
          <p:cNvSpPr>
            <a:spLocks noGrp="1"/>
          </p:cNvSpPr>
          <p:nvPr>
            <p:ph type="chart" idx="2"/>
          </p:nvPr>
        </p:nvSpPr>
        <p:spPr>
          <a:xfrm>
            <a:off x="46800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2" name="Google Shape;422;p182"/>
          <p:cNvSpPr txBox="1">
            <a:spLocks noGrp="1"/>
          </p:cNvSpPr>
          <p:nvPr>
            <p:ph type="body" idx="1"/>
          </p:nvPr>
        </p:nvSpPr>
        <p:spPr>
          <a:xfrm>
            <a:off x="468000" y="1665289"/>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3" name="Google Shape;423;p182"/>
          <p:cNvSpPr>
            <a:spLocks noGrp="1"/>
          </p:cNvSpPr>
          <p:nvPr>
            <p:ph type="chart" idx="3"/>
          </p:nvPr>
        </p:nvSpPr>
        <p:spPr>
          <a:xfrm>
            <a:off x="4296000" y="2051998"/>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4" name="Google Shape;424;p182"/>
          <p:cNvSpPr txBox="1">
            <a:spLocks noGrp="1"/>
          </p:cNvSpPr>
          <p:nvPr>
            <p:ph type="body" idx="4"/>
          </p:nvPr>
        </p:nvSpPr>
        <p:spPr>
          <a:xfrm>
            <a:off x="4296003" y="1665288"/>
            <a:ext cx="3600000" cy="3921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5" name="Google Shape;425;p182"/>
          <p:cNvSpPr>
            <a:spLocks noGrp="1"/>
          </p:cNvSpPr>
          <p:nvPr>
            <p:ph type="chart" idx="5"/>
          </p:nvPr>
        </p:nvSpPr>
        <p:spPr>
          <a:xfrm>
            <a:off x="8086960" y="2051999"/>
            <a:ext cx="3600000" cy="393079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26" name="Google Shape;426;p182"/>
          <p:cNvSpPr txBox="1">
            <a:spLocks noGrp="1"/>
          </p:cNvSpPr>
          <p:nvPr>
            <p:ph type="body" idx="6"/>
          </p:nvPr>
        </p:nvSpPr>
        <p:spPr>
          <a:xfrm>
            <a:off x="8086959" y="1659145"/>
            <a:ext cx="3600000" cy="39825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7" name="Google Shape;427;p182"/>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28" name="Google Shape;428;p182"/>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_2 columns of text">
  <p:cSld name="1_2 columns of text">
    <p:spTree>
      <p:nvGrpSpPr>
        <p:cNvPr id="1" name="Shape 429"/>
        <p:cNvGrpSpPr/>
        <p:nvPr/>
      </p:nvGrpSpPr>
      <p:grpSpPr>
        <a:xfrm>
          <a:off x="0" y="0"/>
          <a:ext cx="0" cy="0"/>
          <a:chOff x="0" y="0"/>
          <a:chExt cx="0" cy="0"/>
        </a:xfrm>
      </p:grpSpPr>
      <p:sp>
        <p:nvSpPr>
          <p:cNvPr id="430" name="Google Shape;430;p183"/>
          <p:cNvSpPr txBox="1">
            <a:spLocks noGrp="1"/>
          </p:cNvSpPr>
          <p:nvPr>
            <p:ph type="body" idx="1"/>
          </p:nvPr>
        </p:nvSpPr>
        <p:spPr>
          <a:xfrm>
            <a:off x="468000" y="1665288"/>
            <a:ext cx="5328000" cy="462250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1" name="Google Shape;431;p183"/>
          <p:cNvSpPr txBox="1">
            <a:spLocks noGrp="1"/>
          </p:cNvSpPr>
          <p:nvPr>
            <p:ph type="body" idx="2"/>
          </p:nvPr>
        </p:nvSpPr>
        <p:spPr>
          <a:xfrm>
            <a:off x="6394100" y="1656000"/>
            <a:ext cx="5328000" cy="463179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2" name="Google Shape;432;p183"/>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3" name="Google Shape;433;p18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2 column content">
  <p:cSld name="1_2 column content">
    <p:spTree>
      <p:nvGrpSpPr>
        <p:cNvPr id="1" name="Shape 434"/>
        <p:cNvGrpSpPr/>
        <p:nvPr/>
      </p:nvGrpSpPr>
      <p:grpSpPr>
        <a:xfrm>
          <a:off x="0" y="0"/>
          <a:ext cx="0" cy="0"/>
          <a:chOff x="0" y="0"/>
          <a:chExt cx="0" cy="0"/>
        </a:xfrm>
      </p:grpSpPr>
      <p:sp>
        <p:nvSpPr>
          <p:cNvPr id="435" name="Google Shape;435;p184"/>
          <p:cNvSpPr txBox="1">
            <a:spLocks noGrp="1"/>
          </p:cNvSpPr>
          <p:nvPr>
            <p:ph type="body" idx="1"/>
          </p:nvPr>
        </p:nvSpPr>
        <p:spPr>
          <a:xfrm>
            <a:off x="469900" y="1665289"/>
            <a:ext cx="4431857"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6" name="Google Shape;436;p184"/>
          <p:cNvSpPr txBox="1">
            <a:spLocks noGrp="1"/>
          </p:cNvSpPr>
          <p:nvPr>
            <p:ph type="body" idx="2"/>
          </p:nvPr>
        </p:nvSpPr>
        <p:spPr>
          <a:xfrm>
            <a:off x="5482100" y="1700213"/>
            <a:ext cx="6240000" cy="4598989"/>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7" name="Google Shape;437;p184"/>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38" name="Google Shape;438;p18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_2 columns - large">
  <p:cSld name="1_2 columns - large">
    <p:spTree>
      <p:nvGrpSpPr>
        <p:cNvPr id="1" name="Shape 439"/>
        <p:cNvGrpSpPr/>
        <p:nvPr/>
      </p:nvGrpSpPr>
      <p:grpSpPr>
        <a:xfrm>
          <a:off x="0" y="0"/>
          <a:ext cx="0" cy="0"/>
          <a:chOff x="0" y="0"/>
          <a:chExt cx="0" cy="0"/>
        </a:xfrm>
      </p:grpSpPr>
      <p:sp>
        <p:nvSpPr>
          <p:cNvPr id="440" name="Google Shape;440;p185"/>
          <p:cNvSpPr txBox="1">
            <a:spLocks noGrp="1"/>
          </p:cNvSpPr>
          <p:nvPr>
            <p:ph type="body" idx="1"/>
          </p:nvPr>
        </p:nvSpPr>
        <p:spPr>
          <a:xfrm>
            <a:off x="4699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41" name="Google Shape;441;p185"/>
          <p:cNvSpPr txBox="1">
            <a:spLocks noGrp="1"/>
          </p:cNvSpPr>
          <p:nvPr>
            <p:ph type="body" idx="2"/>
          </p:nvPr>
        </p:nvSpPr>
        <p:spPr>
          <a:xfrm>
            <a:off x="6394100" y="1665288"/>
            <a:ext cx="5328000" cy="463391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600"/>
              <a:buNone/>
              <a:defRPr sz="1600"/>
            </a:lvl1pPr>
            <a:lvl2pPr marL="914400" lvl="1" indent="-228600" algn="l">
              <a:spcBef>
                <a:spcPts val="1333"/>
              </a:spcBef>
              <a:spcAft>
                <a:spcPts val="0"/>
              </a:spcAft>
              <a:buClr>
                <a:schemeClr val="dk1"/>
              </a:buClr>
              <a:buSzPts val="1600"/>
              <a:buNone/>
              <a:defRPr sz="1600"/>
            </a:lvl2pPr>
            <a:lvl3pPr marL="1371600" lvl="2" indent="-330200" algn="l">
              <a:spcBef>
                <a:spcPts val="1333"/>
              </a:spcBef>
              <a:spcAft>
                <a:spcPts val="0"/>
              </a:spcAft>
              <a:buClr>
                <a:schemeClr val="dk1"/>
              </a:buClr>
              <a:buSzPts val="1600"/>
              <a:buChar char="•"/>
              <a:defRPr sz="1600"/>
            </a:lvl3pPr>
            <a:lvl4pPr marL="1828800" lvl="3" indent="-330200" algn="l">
              <a:spcBef>
                <a:spcPts val="1333"/>
              </a:spcBef>
              <a:spcAft>
                <a:spcPts val="0"/>
              </a:spcAft>
              <a:buClr>
                <a:schemeClr val="dk1"/>
              </a:buClr>
              <a:buSzPts val="1600"/>
              <a:buChar char="−"/>
              <a:defRPr sz="1600"/>
            </a:lvl4pPr>
            <a:lvl5pPr marL="2286000" lvl="4" indent="-292100" algn="l">
              <a:spcBef>
                <a:spcPts val="1333"/>
              </a:spcBef>
              <a:spcAft>
                <a:spcPts val="0"/>
              </a:spcAft>
              <a:buClr>
                <a:schemeClr val="dk1"/>
              </a:buClr>
              <a:buSzPts val="1000"/>
              <a:buChar char="−"/>
              <a:defRPr sz="1000"/>
            </a:lvl5pPr>
            <a:lvl6pPr marL="2743200" lvl="5" indent="-364045" algn="l">
              <a:spcBef>
                <a:spcPts val="1333"/>
              </a:spcBef>
              <a:spcAft>
                <a:spcPts val="0"/>
              </a:spcAft>
              <a:buClr>
                <a:schemeClr val="dk1"/>
              </a:buClr>
              <a:buSzPts val="2133"/>
              <a:buChar char="−"/>
              <a:defRPr sz="2133"/>
            </a:lvl6pPr>
            <a:lvl7pPr marL="3200400" lvl="6" indent="-364045" algn="l">
              <a:spcBef>
                <a:spcPts val="1333"/>
              </a:spcBef>
              <a:spcAft>
                <a:spcPts val="0"/>
              </a:spcAft>
              <a:buClr>
                <a:schemeClr val="dk1"/>
              </a:buClr>
              <a:buSzPts val="2133"/>
              <a:buChar char="−"/>
              <a:defRPr sz="2133"/>
            </a:lvl7pPr>
            <a:lvl8pPr marL="3657600" lvl="7" indent="-364045" algn="l">
              <a:spcBef>
                <a:spcPts val="1333"/>
              </a:spcBef>
              <a:spcAft>
                <a:spcPts val="0"/>
              </a:spcAft>
              <a:buClr>
                <a:schemeClr val="dk1"/>
              </a:buClr>
              <a:buSzPts val="2133"/>
              <a:buChar char="−"/>
              <a:defRPr sz="2133"/>
            </a:lvl8pPr>
            <a:lvl9pPr marL="4114800" lvl="8" indent="-364045" algn="l">
              <a:spcBef>
                <a:spcPts val="1333"/>
              </a:spcBef>
              <a:spcAft>
                <a:spcPts val="1333"/>
              </a:spcAft>
              <a:buClr>
                <a:schemeClr val="dk1"/>
              </a:buClr>
              <a:buSzPts val="2133"/>
              <a:buChar char="−"/>
              <a:defRPr sz="2133"/>
            </a:lvl9pPr>
          </a:lstStyle>
          <a:p>
            <a:endParaRPr/>
          </a:p>
        </p:txBody>
      </p:sp>
      <p:sp>
        <p:nvSpPr>
          <p:cNvPr id="442" name="Google Shape;442;p185"/>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3" name="Google Shape;443;p18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_Text and chart">
  <p:cSld name="1_Text and chart">
    <p:spTree>
      <p:nvGrpSpPr>
        <p:cNvPr id="1" name="Shape 444"/>
        <p:cNvGrpSpPr/>
        <p:nvPr/>
      </p:nvGrpSpPr>
      <p:grpSpPr>
        <a:xfrm>
          <a:off x="0" y="0"/>
          <a:ext cx="0" cy="0"/>
          <a:chOff x="0" y="0"/>
          <a:chExt cx="0" cy="0"/>
        </a:xfrm>
      </p:grpSpPr>
      <p:sp>
        <p:nvSpPr>
          <p:cNvPr id="445" name="Google Shape;445;p186"/>
          <p:cNvSpPr txBox="1">
            <a:spLocks noGrp="1"/>
          </p:cNvSpPr>
          <p:nvPr>
            <p:ph type="body" idx="1"/>
          </p:nvPr>
        </p:nvSpPr>
        <p:spPr>
          <a:xfrm>
            <a:off x="469900" y="1665288"/>
            <a:ext cx="5480400" cy="43175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6" name="Google Shape;446;p186"/>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47" name="Google Shape;447;p186"/>
          <p:cNvSpPr txBox="1">
            <a:spLocks noGrp="1"/>
          </p:cNvSpPr>
          <p:nvPr>
            <p:ph type="body" idx="3"/>
          </p:nvPr>
        </p:nvSpPr>
        <p:spPr>
          <a:xfrm>
            <a:off x="6239584" y="1655763"/>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8" name="Google Shape;448;p186"/>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49" name="Google Shape;449;p18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_2 chart">
  <p:cSld name="1_2 chart">
    <p:spTree>
      <p:nvGrpSpPr>
        <p:cNvPr id="1" name="Shape 450"/>
        <p:cNvGrpSpPr/>
        <p:nvPr/>
      </p:nvGrpSpPr>
      <p:grpSpPr>
        <a:xfrm>
          <a:off x="0" y="0"/>
          <a:ext cx="0" cy="0"/>
          <a:chOff x="0" y="0"/>
          <a:chExt cx="0" cy="0"/>
        </a:xfrm>
      </p:grpSpPr>
      <p:sp>
        <p:nvSpPr>
          <p:cNvPr id="451" name="Google Shape;451;p187"/>
          <p:cNvSpPr>
            <a:spLocks noGrp="1"/>
          </p:cNvSpPr>
          <p:nvPr>
            <p:ph type="chart" idx="2"/>
          </p:nvPr>
        </p:nvSpPr>
        <p:spPr>
          <a:xfrm>
            <a:off x="6239584" y="2125013"/>
            <a:ext cx="5482516"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52" name="Google Shape;452;p187"/>
          <p:cNvSpPr txBox="1">
            <a:spLocks noGrp="1"/>
          </p:cNvSpPr>
          <p:nvPr>
            <p:ph type="body" idx="1"/>
          </p:nvPr>
        </p:nvSpPr>
        <p:spPr>
          <a:xfrm>
            <a:off x="6239585" y="1654028"/>
            <a:ext cx="5482516" cy="42068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3" name="Google Shape;453;p187"/>
          <p:cNvSpPr>
            <a:spLocks noGrp="1"/>
          </p:cNvSpPr>
          <p:nvPr>
            <p:ph type="chart" idx="3"/>
          </p:nvPr>
        </p:nvSpPr>
        <p:spPr>
          <a:xfrm>
            <a:off x="469900" y="2125013"/>
            <a:ext cx="5482517" cy="3857777"/>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R="0" lvl="1"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R="0" lvl="2"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R="0" lvl="3"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R="0" lvl="4"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R="0" lvl="5"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R="0" lvl="6"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R="0" lvl="7"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R="0" lvl="8"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454" name="Google Shape;454;p187"/>
          <p:cNvSpPr txBox="1">
            <a:spLocks noGrp="1"/>
          </p:cNvSpPr>
          <p:nvPr>
            <p:ph type="body" idx="4"/>
          </p:nvPr>
        </p:nvSpPr>
        <p:spPr>
          <a:xfrm>
            <a:off x="469898" y="1665288"/>
            <a:ext cx="5482517" cy="40942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5" name="Google Shape;455;p187"/>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6" name="Google Shape;456;p18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_2 content with quote ">
  <p:cSld name="1_2 content with quote ">
    <p:spTree>
      <p:nvGrpSpPr>
        <p:cNvPr id="1" name="Shape 457"/>
        <p:cNvGrpSpPr/>
        <p:nvPr/>
      </p:nvGrpSpPr>
      <p:grpSpPr>
        <a:xfrm>
          <a:off x="0" y="0"/>
          <a:ext cx="0" cy="0"/>
          <a:chOff x="0" y="0"/>
          <a:chExt cx="0" cy="0"/>
        </a:xfrm>
      </p:grpSpPr>
      <p:sp>
        <p:nvSpPr>
          <p:cNvPr id="458" name="Google Shape;458;p188"/>
          <p:cNvSpPr txBox="1">
            <a:spLocks noGrp="1"/>
          </p:cNvSpPr>
          <p:nvPr>
            <p:ph type="body" idx="1"/>
          </p:nvPr>
        </p:nvSpPr>
        <p:spPr>
          <a:xfrm>
            <a:off x="7455116" y="1626099"/>
            <a:ext cx="4266983" cy="4673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accent3"/>
              </a:buClr>
              <a:buSzPts val="2400"/>
              <a:buNone/>
              <a:defRPr sz="2400">
                <a:solidFill>
                  <a:schemeClr val="accent3"/>
                </a:solidFill>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59" name="Google Shape;459;p188"/>
          <p:cNvSpPr txBox="1">
            <a:spLocks noGrp="1"/>
          </p:cNvSpPr>
          <p:nvPr>
            <p:ph type="body" idx="2"/>
          </p:nvPr>
        </p:nvSpPr>
        <p:spPr>
          <a:xfrm>
            <a:off x="469900" y="1665288"/>
            <a:ext cx="6660866" cy="463391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60" name="Google Shape;460;p188"/>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61" name="Google Shape;461;p18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Divider - Deloitte green">
  <p:cSld name="Divider - Deloitte green">
    <p:bg>
      <p:bgPr>
        <a:solidFill>
          <a:schemeClr val="accent1"/>
        </a:solidFill>
        <a:effectLst/>
      </p:bgPr>
    </p:bg>
    <p:spTree>
      <p:nvGrpSpPr>
        <p:cNvPr id="1" name="Shape 92"/>
        <p:cNvGrpSpPr/>
        <p:nvPr/>
      </p:nvGrpSpPr>
      <p:grpSpPr>
        <a:xfrm>
          <a:off x="0" y="0"/>
          <a:ext cx="0" cy="0"/>
          <a:chOff x="0" y="0"/>
          <a:chExt cx="0" cy="0"/>
        </a:xfrm>
      </p:grpSpPr>
      <p:sp>
        <p:nvSpPr>
          <p:cNvPr id="93" name="Google Shape;93;p126"/>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126"/>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5" name="Google Shape;95;p126"/>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_Team profile">
  <p:cSld name="1_Team profile">
    <p:spTree>
      <p:nvGrpSpPr>
        <p:cNvPr id="1" name="Shape 462"/>
        <p:cNvGrpSpPr/>
        <p:nvPr/>
      </p:nvGrpSpPr>
      <p:grpSpPr>
        <a:xfrm>
          <a:off x="0" y="0"/>
          <a:ext cx="0" cy="0"/>
          <a:chOff x="0" y="0"/>
          <a:chExt cx="0" cy="0"/>
        </a:xfrm>
      </p:grpSpPr>
      <p:sp>
        <p:nvSpPr>
          <p:cNvPr id="463" name="Google Shape;463;p189"/>
          <p:cNvSpPr>
            <a:spLocks noGrp="1"/>
          </p:cNvSpPr>
          <p:nvPr>
            <p:ph type="pic" idx="2"/>
          </p:nvPr>
        </p:nvSpPr>
        <p:spPr>
          <a:xfrm>
            <a:off x="488742" y="1700213"/>
            <a:ext cx="2664000" cy="1260000"/>
          </a:xfrm>
          <a:prstGeom prst="rect">
            <a:avLst/>
          </a:prstGeom>
          <a:noFill/>
          <a:ln>
            <a:noFill/>
          </a:ln>
        </p:spPr>
      </p:sp>
      <p:sp>
        <p:nvSpPr>
          <p:cNvPr id="464" name="Google Shape;464;p189"/>
          <p:cNvSpPr>
            <a:spLocks noGrp="1"/>
          </p:cNvSpPr>
          <p:nvPr>
            <p:ph type="pic" idx="3"/>
          </p:nvPr>
        </p:nvSpPr>
        <p:spPr>
          <a:xfrm>
            <a:off x="3341040" y="1700212"/>
            <a:ext cx="2664000" cy="1260000"/>
          </a:xfrm>
          <a:prstGeom prst="rect">
            <a:avLst/>
          </a:prstGeom>
          <a:noFill/>
          <a:ln>
            <a:noFill/>
          </a:ln>
        </p:spPr>
      </p:sp>
      <p:sp>
        <p:nvSpPr>
          <p:cNvPr id="465" name="Google Shape;465;p189"/>
          <p:cNvSpPr>
            <a:spLocks noGrp="1"/>
          </p:cNvSpPr>
          <p:nvPr>
            <p:ph type="pic" idx="4"/>
          </p:nvPr>
        </p:nvSpPr>
        <p:spPr>
          <a:xfrm>
            <a:off x="6193338" y="1700212"/>
            <a:ext cx="2664000" cy="1260000"/>
          </a:xfrm>
          <a:prstGeom prst="rect">
            <a:avLst/>
          </a:prstGeom>
          <a:noFill/>
          <a:ln>
            <a:noFill/>
          </a:ln>
        </p:spPr>
      </p:sp>
      <p:sp>
        <p:nvSpPr>
          <p:cNvPr id="466" name="Google Shape;466;p189"/>
          <p:cNvSpPr>
            <a:spLocks noGrp="1"/>
          </p:cNvSpPr>
          <p:nvPr>
            <p:ph type="pic" idx="5"/>
          </p:nvPr>
        </p:nvSpPr>
        <p:spPr>
          <a:xfrm>
            <a:off x="9045636" y="1700212"/>
            <a:ext cx="2664000" cy="1260000"/>
          </a:xfrm>
          <a:prstGeom prst="rect">
            <a:avLst/>
          </a:prstGeom>
          <a:noFill/>
          <a:ln>
            <a:noFill/>
          </a:ln>
        </p:spPr>
      </p:sp>
      <p:sp>
        <p:nvSpPr>
          <p:cNvPr id="467" name="Google Shape;467;p189"/>
          <p:cNvSpPr txBox="1">
            <a:spLocks noGrp="1"/>
          </p:cNvSpPr>
          <p:nvPr>
            <p:ph type="body" idx="1"/>
          </p:nvPr>
        </p:nvSpPr>
        <p:spPr>
          <a:xfrm>
            <a:off x="482363"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68" name="Google Shape;468;p189"/>
          <p:cNvSpPr txBox="1">
            <a:spLocks noGrp="1"/>
          </p:cNvSpPr>
          <p:nvPr>
            <p:ph type="body" idx="6"/>
          </p:nvPr>
        </p:nvSpPr>
        <p:spPr>
          <a:xfrm>
            <a:off x="6207211"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69" name="Google Shape;469;p189"/>
          <p:cNvSpPr txBox="1">
            <a:spLocks noGrp="1"/>
          </p:cNvSpPr>
          <p:nvPr>
            <p:ph type="body" idx="7"/>
          </p:nvPr>
        </p:nvSpPr>
        <p:spPr>
          <a:xfrm>
            <a:off x="3344787" y="3076573"/>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70" name="Google Shape;470;p189"/>
          <p:cNvSpPr txBox="1">
            <a:spLocks noGrp="1"/>
          </p:cNvSpPr>
          <p:nvPr>
            <p:ph type="body" idx="8"/>
          </p:nvPr>
        </p:nvSpPr>
        <p:spPr>
          <a:xfrm>
            <a:off x="9069636" y="3079742"/>
            <a:ext cx="2640000" cy="3222628"/>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0"/>
              </a:spcBef>
              <a:spcAft>
                <a:spcPts val="0"/>
              </a:spcAft>
              <a:buClr>
                <a:schemeClr val="dk1"/>
              </a:buClr>
              <a:buSzPts val="1200"/>
              <a:buFont typeface="Arial"/>
              <a:buChar char="−"/>
              <a:defRPr>
                <a:solidFill>
                  <a:schemeClr val="dk1"/>
                </a:solidFill>
              </a:defRPr>
            </a:lvl3pPr>
            <a:lvl4pPr marL="1828800" lvl="3" indent="-304800" algn="l">
              <a:spcBef>
                <a:spcPts val="0"/>
              </a:spcBef>
              <a:spcAft>
                <a:spcPts val="0"/>
              </a:spcAft>
              <a:buClr>
                <a:schemeClr val="dk1"/>
              </a:buClr>
              <a:buSzPts val="1200"/>
              <a:buFont typeface="Arial"/>
              <a:buChar char="◦"/>
              <a:defRPr>
                <a:solidFill>
                  <a:schemeClr val="dk1"/>
                </a:solidFill>
              </a:defRPr>
            </a:lvl4pPr>
            <a:lvl5pPr marL="2286000" lvl="4" indent="-304800" algn="l">
              <a:spcBef>
                <a:spcPts val="0"/>
              </a:spcBef>
              <a:spcAft>
                <a:spcPts val="0"/>
              </a:spcAft>
              <a:buClr>
                <a:schemeClr val="dk1"/>
              </a:buClr>
              <a:buSzPts val="1200"/>
              <a:buFont typeface="Arial"/>
              <a:buChar char="−"/>
              <a:defRPr>
                <a:solidFill>
                  <a:schemeClr val="dk1"/>
                </a:solidFill>
              </a:defRPr>
            </a:lvl5pPr>
            <a:lvl6pPr marL="2743200" lvl="5" indent="-330200" algn="l">
              <a:spcBef>
                <a:spcPts val="0"/>
              </a:spcBef>
              <a:spcAft>
                <a:spcPts val="0"/>
              </a:spcAft>
              <a:buClr>
                <a:schemeClr val="dk1"/>
              </a:buClr>
              <a:buSzPts val="1600"/>
              <a:buFont typeface="Verdana"/>
              <a:buChar char="−"/>
              <a:defRPr/>
            </a:lvl6pPr>
            <a:lvl7pPr marL="3200400" lvl="6" indent="-330200" algn="l">
              <a:spcBef>
                <a:spcPts val="0"/>
              </a:spcBef>
              <a:spcAft>
                <a:spcPts val="0"/>
              </a:spcAft>
              <a:buClr>
                <a:schemeClr val="dk1"/>
              </a:buClr>
              <a:buSzPts val="1600"/>
              <a:buChar char="−"/>
              <a:defRPr/>
            </a:lvl7pPr>
            <a:lvl8pPr marL="3657600" lvl="7" indent="-330200" algn="l">
              <a:spcBef>
                <a:spcPts val="0"/>
              </a:spcBef>
              <a:spcAft>
                <a:spcPts val="0"/>
              </a:spcAft>
              <a:buClr>
                <a:schemeClr val="dk1"/>
              </a:buClr>
              <a:buSzPts val="1600"/>
              <a:buChar char="−"/>
              <a:defRPr/>
            </a:lvl8pPr>
            <a:lvl9pPr marL="4114800" lvl="8" indent="-330200" algn="l">
              <a:spcBef>
                <a:spcPts val="0"/>
              </a:spcBef>
              <a:spcAft>
                <a:spcPts val="0"/>
              </a:spcAft>
              <a:buClr>
                <a:schemeClr val="dk1"/>
              </a:buClr>
              <a:buSzPts val="1600"/>
              <a:buChar char="−"/>
              <a:defRPr/>
            </a:lvl9pPr>
          </a:lstStyle>
          <a:p>
            <a:endParaRPr/>
          </a:p>
        </p:txBody>
      </p:sp>
      <p:sp>
        <p:nvSpPr>
          <p:cNvPr id="471" name="Google Shape;471;p189"/>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72" name="Google Shape;472;p18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_Team profile 2">
  <p:cSld name="1_Team profile 2">
    <p:spTree>
      <p:nvGrpSpPr>
        <p:cNvPr id="1" name="Shape 473"/>
        <p:cNvGrpSpPr/>
        <p:nvPr/>
      </p:nvGrpSpPr>
      <p:grpSpPr>
        <a:xfrm>
          <a:off x="0" y="0"/>
          <a:ext cx="0" cy="0"/>
          <a:chOff x="0" y="0"/>
          <a:chExt cx="0" cy="0"/>
        </a:xfrm>
      </p:grpSpPr>
      <p:sp>
        <p:nvSpPr>
          <p:cNvPr id="474" name="Google Shape;474;p190"/>
          <p:cNvSpPr/>
          <p:nvPr/>
        </p:nvSpPr>
        <p:spPr>
          <a:xfrm>
            <a:off x="47678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5" name="Google Shape;475;p190"/>
          <p:cNvSpPr/>
          <p:nvPr/>
        </p:nvSpPr>
        <p:spPr>
          <a:xfrm>
            <a:off x="6184900" y="170386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6" name="Google Shape;476;p190"/>
          <p:cNvSpPr/>
          <p:nvPr/>
        </p:nvSpPr>
        <p:spPr>
          <a:xfrm>
            <a:off x="469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7" name="Google Shape;477;p190"/>
          <p:cNvSpPr/>
          <p:nvPr/>
        </p:nvSpPr>
        <p:spPr>
          <a:xfrm>
            <a:off x="6184900" y="4065173"/>
            <a:ext cx="55368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478" name="Google Shape;478;p190"/>
          <p:cNvSpPr>
            <a:spLocks noGrp="1"/>
          </p:cNvSpPr>
          <p:nvPr>
            <p:ph type="pic" idx="2"/>
          </p:nvPr>
        </p:nvSpPr>
        <p:spPr>
          <a:xfrm>
            <a:off x="476780" y="1880213"/>
            <a:ext cx="2116800" cy="1591200"/>
          </a:xfrm>
          <a:prstGeom prst="rect">
            <a:avLst/>
          </a:prstGeom>
          <a:noFill/>
          <a:ln>
            <a:noFill/>
          </a:ln>
        </p:spPr>
      </p:sp>
      <p:sp>
        <p:nvSpPr>
          <p:cNvPr id="479" name="Google Shape;479;p190"/>
          <p:cNvSpPr>
            <a:spLocks noGrp="1"/>
          </p:cNvSpPr>
          <p:nvPr>
            <p:ph type="pic" idx="3"/>
          </p:nvPr>
        </p:nvSpPr>
        <p:spPr>
          <a:xfrm>
            <a:off x="6204097" y="1880212"/>
            <a:ext cx="2116800" cy="1591200"/>
          </a:xfrm>
          <a:prstGeom prst="rect">
            <a:avLst/>
          </a:prstGeom>
          <a:noFill/>
          <a:ln>
            <a:noFill/>
          </a:ln>
        </p:spPr>
      </p:sp>
      <p:sp>
        <p:nvSpPr>
          <p:cNvPr id="480" name="Google Shape;480;p190"/>
          <p:cNvSpPr>
            <a:spLocks noGrp="1"/>
          </p:cNvSpPr>
          <p:nvPr>
            <p:ph type="pic" idx="4"/>
          </p:nvPr>
        </p:nvSpPr>
        <p:spPr>
          <a:xfrm>
            <a:off x="481779" y="4256211"/>
            <a:ext cx="2116800" cy="1591200"/>
          </a:xfrm>
          <a:prstGeom prst="rect">
            <a:avLst/>
          </a:prstGeom>
          <a:noFill/>
          <a:ln>
            <a:noFill/>
          </a:ln>
        </p:spPr>
      </p:sp>
      <p:sp>
        <p:nvSpPr>
          <p:cNvPr id="481" name="Google Shape;481;p190"/>
          <p:cNvSpPr>
            <a:spLocks noGrp="1"/>
          </p:cNvSpPr>
          <p:nvPr>
            <p:ph type="pic" idx="5"/>
          </p:nvPr>
        </p:nvSpPr>
        <p:spPr>
          <a:xfrm>
            <a:off x="6204097" y="4256211"/>
            <a:ext cx="2116800" cy="1591200"/>
          </a:xfrm>
          <a:prstGeom prst="rect">
            <a:avLst/>
          </a:prstGeom>
          <a:noFill/>
          <a:ln>
            <a:noFill/>
          </a:ln>
        </p:spPr>
      </p:sp>
      <p:sp>
        <p:nvSpPr>
          <p:cNvPr id="482" name="Google Shape;482;p190"/>
          <p:cNvSpPr txBox="1">
            <a:spLocks noGrp="1"/>
          </p:cNvSpPr>
          <p:nvPr>
            <p:ph type="body" idx="1"/>
          </p:nvPr>
        </p:nvSpPr>
        <p:spPr>
          <a:xfrm>
            <a:off x="2840780" y="1880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3" name="Google Shape;483;p190"/>
          <p:cNvSpPr txBox="1">
            <a:spLocks noGrp="1"/>
          </p:cNvSpPr>
          <p:nvPr>
            <p:ph type="body" idx="6"/>
          </p:nvPr>
        </p:nvSpPr>
        <p:spPr>
          <a:xfrm>
            <a:off x="8550676" y="1880213"/>
            <a:ext cx="3171024"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4" name="Google Shape;484;p190"/>
          <p:cNvSpPr txBox="1">
            <a:spLocks noGrp="1"/>
          </p:cNvSpPr>
          <p:nvPr>
            <p:ph type="body" idx="7"/>
          </p:nvPr>
        </p:nvSpPr>
        <p:spPr>
          <a:xfrm>
            <a:off x="2802551" y="4256213"/>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5" name="Google Shape;485;p190"/>
          <p:cNvSpPr txBox="1">
            <a:spLocks noGrp="1"/>
          </p:cNvSpPr>
          <p:nvPr>
            <p:ph type="body" idx="8"/>
          </p:nvPr>
        </p:nvSpPr>
        <p:spPr>
          <a:xfrm>
            <a:off x="8548900" y="4256212"/>
            <a:ext cx="3172800" cy="1944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lvl1pPr>
            <a:lvl2pPr marL="914400" lvl="1" indent="-304800" algn="l">
              <a:spcBef>
                <a:spcPts val="0"/>
              </a:spcBef>
              <a:spcAft>
                <a:spcPts val="0"/>
              </a:spcAft>
              <a:buClr>
                <a:schemeClr val="dk1"/>
              </a:buClr>
              <a:buSzPts val="1200"/>
              <a:buFont typeface="Arial"/>
              <a:buChar char="•"/>
              <a:defRPr b="0"/>
            </a:lvl2pPr>
            <a:lvl3pPr marL="1371600" lvl="2" indent="-342900" algn="l">
              <a:spcBef>
                <a:spcPts val="0"/>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6" name="Google Shape;486;p190"/>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87" name="Google Shape;487;p190"/>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1_3 picture and text">
  <p:cSld name="1_3 picture and text">
    <p:spTree>
      <p:nvGrpSpPr>
        <p:cNvPr id="1" name="Shape 488"/>
        <p:cNvGrpSpPr/>
        <p:nvPr/>
      </p:nvGrpSpPr>
      <p:grpSpPr>
        <a:xfrm>
          <a:off x="0" y="0"/>
          <a:ext cx="0" cy="0"/>
          <a:chOff x="0" y="0"/>
          <a:chExt cx="0" cy="0"/>
        </a:xfrm>
      </p:grpSpPr>
      <p:sp>
        <p:nvSpPr>
          <p:cNvPr id="489" name="Google Shape;489;p191"/>
          <p:cNvSpPr>
            <a:spLocks noGrp="1"/>
          </p:cNvSpPr>
          <p:nvPr>
            <p:ph type="pic" idx="2"/>
          </p:nvPr>
        </p:nvSpPr>
        <p:spPr>
          <a:xfrm>
            <a:off x="478609" y="1700213"/>
            <a:ext cx="3639312" cy="2052830"/>
          </a:xfrm>
          <a:prstGeom prst="rect">
            <a:avLst/>
          </a:prstGeom>
          <a:noFill/>
          <a:ln>
            <a:noFill/>
          </a:ln>
        </p:spPr>
      </p:sp>
      <p:sp>
        <p:nvSpPr>
          <p:cNvPr id="490" name="Google Shape;490;p191"/>
          <p:cNvSpPr>
            <a:spLocks noGrp="1"/>
          </p:cNvSpPr>
          <p:nvPr>
            <p:ph type="pic" idx="3"/>
          </p:nvPr>
        </p:nvSpPr>
        <p:spPr>
          <a:xfrm>
            <a:off x="8082784" y="1700213"/>
            <a:ext cx="3639316" cy="2059099"/>
          </a:xfrm>
          <a:prstGeom prst="rect">
            <a:avLst/>
          </a:prstGeom>
          <a:noFill/>
          <a:ln>
            <a:noFill/>
          </a:ln>
        </p:spPr>
      </p:sp>
      <p:sp>
        <p:nvSpPr>
          <p:cNvPr id="491" name="Google Shape;491;p191"/>
          <p:cNvSpPr>
            <a:spLocks noGrp="1"/>
          </p:cNvSpPr>
          <p:nvPr>
            <p:ph type="pic" idx="4"/>
          </p:nvPr>
        </p:nvSpPr>
        <p:spPr>
          <a:xfrm>
            <a:off x="4284188" y="1700212"/>
            <a:ext cx="3636962" cy="2057767"/>
          </a:xfrm>
          <a:prstGeom prst="rect">
            <a:avLst/>
          </a:prstGeom>
          <a:noFill/>
          <a:ln>
            <a:noFill/>
          </a:ln>
        </p:spPr>
      </p:sp>
      <p:sp>
        <p:nvSpPr>
          <p:cNvPr id="492" name="Google Shape;492;p191"/>
          <p:cNvSpPr txBox="1">
            <a:spLocks noGrp="1"/>
          </p:cNvSpPr>
          <p:nvPr>
            <p:ph type="body" idx="1"/>
          </p:nvPr>
        </p:nvSpPr>
        <p:spPr>
          <a:xfrm>
            <a:off x="478609" y="3832225"/>
            <a:ext cx="3639312" cy="218144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3" name="Google Shape;493;p191"/>
          <p:cNvSpPr txBox="1">
            <a:spLocks noGrp="1"/>
          </p:cNvSpPr>
          <p:nvPr>
            <p:ph type="body" idx="5"/>
          </p:nvPr>
        </p:nvSpPr>
        <p:spPr>
          <a:xfrm>
            <a:off x="4278313" y="3832224"/>
            <a:ext cx="3636962" cy="2186686"/>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4" name="Google Shape;494;p191"/>
          <p:cNvSpPr txBox="1">
            <a:spLocks noGrp="1"/>
          </p:cNvSpPr>
          <p:nvPr>
            <p:ph type="body" idx="6"/>
          </p:nvPr>
        </p:nvSpPr>
        <p:spPr>
          <a:xfrm>
            <a:off x="8082784" y="3832224"/>
            <a:ext cx="3639316" cy="218810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5" name="Google Shape;495;p191"/>
          <p:cNvSpPr txBox="1">
            <a:spLocks noGrp="1"/>
          </p:cNvSpPr>
          <p:nvPr>
            <p:ph type="body" idx="7"/>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6" name="Google Shape;496;p191"/>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_Qualifications 2 x 1">
  <p:cSld name="1_Qualifications 2 x 1">
    <p:spTree>
      <p:nvGrpSpPr>
        <p:cNvPr id="1" name="Shape 497"/>
        <p:cNvGrpSpPr/>
        <p:nvPr/>
      </p:nvGrpSpPr>
      <p:grpSpPr>
        <a:xfrm>
          <a:off x="0" y="0"/>
          <a:ext cx="0" cy="0"/>
          <a:chOff x="0" y="0"/>
          <a:chExt cx="0" cy="0"/>
        </a:xfrm>
      </p:grpSpPr>
      <p:sp>
        <p:nvSpPr>
          <p:cNvPr id="498" name="Google Shape;498;p192"/>
          <p:cNvSpPr txBox="1">
            <a:spLocks noGrp="1"/>
          </p:cNvSpPr>
          <p:nvPr>
            <p:ph type="body" idx="1"/>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499" name="Google Shape;499;p192"/>
          <p:cNvSpPr txBox="1">
            <a:spLocks noGrp="1"/>
          </p:cNvSpPr>
          <p:nvPr>
            <p:ph type="title"/>
          </p:nvPr>
        </p:nvSpPr>
        <p:spPr>
          <a:xfrm>
            <a:off x="469900" y="402586"/>
            <a:ext cx="11252200" cy="334101"/>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0" name="Google Shape;500;p192"/>
          <p:cNvSpPr txBox="1">
            <a:spLocks noGrp="1"/>
          </p:cNvSpPr>
          <p:nvPr>
            <p:ph type="body" idx="2"/>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1" name="Google Shape;501;p192"/>
          <p:cNvSpPr txBox="1">
            <a:spLocks noGrp="1"/>
          </p:cNvSpPr>
          <p:nvPr>
            <p:ph type="body" idx="3"/>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2" name="Google Shape;502;p192"/>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03" name="Google Shape;503;p192"/>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04" name="Google Shape;504;p192"/>
          <p:cNvSpPr>
            <a:spLocks noGrp="1"/>
          </p:cNvSpPr>
          <p:nvPr>
            <p:ph type="pic" idx="4"/>
          </p:nvPr>
        </p:nvSpPr>
        <p:spPr>
          <a:xfrm>
            <a:off x="10467635" y="1857892"/>
            <a:ext cx="1244161" cy="549275"/>
          </a:xfrm>
          <a:prstGeom prst="rect">
            <a:avLst/>
          </a:prstGeom>
          <a:noFill/>
          <a:ln>
            <a:noFill/>
          </a:ln>
        </p:spPr>
      </p:sp>
      <p:sp>
        <p:nvSpPr>
          <p:cNvPr id="505" name="Google Shape;505;p192"/>
          <p:cNvSpPr>
            <a:spLocks noGrp="1"/>
          </p:cNvSpPr>
          <p:nvPr>
            <p:ph type="pic" idx="5"/>
          </p:nvPr>
        </p:nvSpPr>
        <p:spPr>
          <a:xfrm>
            <a:off x="4734795" y="1863917"/>
            <a:ext cx="1244906" cy="549275"/>
          </a:xfrm>
          <a:prstGeom prst="rect">
            <a:avLst/>
          </a:prstGeom>
          <a:noFill/>
          <a:ln>
            <a:noFill/>
          </a:ln>
        </p:spPr>
      </p:sp>
    </p:spTree>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_Qualifications 2 x 2">
  <p:cSld name="1_Qualifications 2 x 2">
    <p:spTree>
      <p:nvGrpSpPr>
        <p:cNvPr id="1" name="Shape 506"/>
        <p:cNvGrpSpPr/>
        <p:nvPr/>
      </p:nvGrpSpPr>
      <p:grpSpPr>
        <a:xfrm>
          <a:off x="0" y="0"/>
          <a:ext cx="0" cy="0"/>
          <a:chOff x="0" y="0"/>
          <a:chExt cx="0" cy="0"/>
        </a:xfrm>
      </p:grpSpPr>
      <p:sp>
        <p:nvSpPr>
          <p:cNvPr id="507" name="Google Shape;507;p193"/>
          <p:cNvSpPr txBox="1">
            <a:spLocks noGrp="1"/>
          </p:cNvSpPr>
          <p:nvPr>
            <p:ph type="body" idx="1"/>
          </p:nvPr>
        </p:nvSpPr>
        <p:spPr>
          <a:xfrm>
            <a:off x="469899"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8" name="Google Shape;508;p193"/>
          <p:cNvSpPr txBox="1">
            <a:spLocks noGrp="1"/>
          </p:cNvSpPr>
          <p:nvPr>
            <p:ph type="body" idx="2"/>
          </p:nvPr>
        </p:nvSpPr>
        <p:spPr>
          <a:xfrm>
            <a:off x="6177462" y="1857892"/>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09" name="Google Shape;509;p193"/>
          <p:cNvSpPr/>
          <p:nvPr/>
        </p:nvSpPr>
        <p:spPr>
          <a:xfrm>
            <a:off x="469899"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0" name="Google Shape;510;p193"/>
          <p:cNvSpPr/>
          <p:nvPr/>
        </p:nvSpPr>
        <p:spPr>
          <a:xfrm>
            <a:off x="6167796" y="1705379"/>
            <a:ext cx="5544000" cy="53044"/>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1" name="Google Shape;511;p193"/>
          <p:cNvSpPr>
            <a:spLocks noGrp="1"/>
          </p:cNvSpPr>
          <p:nvPr>
            <p:ph type="pic" idx="3"/>
          </p:nvPr>
        </p:nvSpPr>
        <p:spPr>
          <a:xfrm>
            <a:off x="10467635" y="1857892"/>
            <a:ext cx="1244161" cy="549275"/>
          </a:xfrm>
          <a:prstGeom prst="rect">
            <a:avLst/>
          </a:prstGeom>
          <a:noFill/>
          <a:ln>
            <a:noFill/>
          </a:ln>
        </p:spPr>
      </p:sp>
      <p:sp>
        <p:nvSpPr>
          <p:cNvPr id="512" name="Google Shape;512;p193"/>
          <p:cNvSpPr txBox="1">
            <a:spLocks noGrp="1"/>
          </p:cNvSpPr>
          <p:nvPr>
            <p:ph type="body" idx="4"/>
          </p:nvPr>
        </p:nvSpPr>
        <p:spPr>
          <a:xfrm>
            <a:off x="469899"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13" name="Google Shape;513;p193"/>
          <p:cNvSpPr txBox="1">
            <a:spLocks noGrp="1"/>
          </p:cNvSpPr>
          <p:nvPr>
            <p:ph type="body" idx="5"/>
          </p:nvPr>
        </p:nvSpPr>
        <p:spPr>
          <a:xfrm>
            <a:off x="6177460" y="4249681"/>
            <a:ext cx="5544000" cy="1695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14" name="Google Shape;514;p193"/>
          <p:cNvSpPr/>
          <p:nvPr/>
        </p:nvSpPr>
        <p:spPr>
          <a:xfrm>
            <a:off x="469899"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5" name="Google Shape;515;p193"/>
          <p:cNvSpPr/>
          <p:nvPr/>
        </p:nvSpPr>
        <p:spPr>
          <a:xfrm>
            <a:off x="6167796" y="4103519"/>
            <a:ext cx="5544000"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16" name="Google Shape;516;p193"/>
          <p:cNvSpPr>
            <a:spLocks noGrp="1"/>
          </p:cNvSpPr>
          <p:nvPr>
            <p:ph type="pic" idx="6"/>
          </p:nvPr>
        </p:nvSpPr>
        <p:spPr>
          <a:xfrm>
            <a:off x="4700436" y="4249683"/>
            <a:ext cx="1274916" cy="549275"/>
          </a:xfrm>
          <a:prstGeom prst="rect">
            <a:avLst/>
          </a:prstGeom>
          <a:noFill/>
          <a:ln>
            <a:noFill/>
          </a:ln>
        </p:spPr>
      </p:sp>
      <p:sp>
        <p:nvSpPr>
          <p:cNvPr id="517" name="Google Shape;517;p193"/>
          <p:cNvSpPr>
            <a:spLocks noGrp="1"/>
          </p:cNvSpPr>
          <p:nvPr>
            <p:ph type="pic" idx="7"/>
          </p:nvPr>
        </p:nvSpPr>
        <p:spPr>
          <a:xfrm>
            <a:off x="10459036" y="4248209"/>
            <a:ext cx="1244160" cy="549275"/>
          </a:xfrm>
          <a:prstGeom prst="rect">
            <a:avLst/>
          </a:prstGeom>
          <a:noFill/>
          <a:ln>
            <a:noFill/>
          </a:ln>
        </p:spPr>
      </p:sp>
      <p:sp>
        <p:nvSpPr>
          <p:cNvPr id="518" name="Google Shape;518;p193"/>
          <p:cNvSpPr>
            <a:spLocks noGrp="1"/>
          </p:cNvSpPr>
          <p:nvPr>
            <p:ph type="pic" idx="8"/>
          </p:nvPr>
        </p:nvSpPr>
        <p:spPr>
          <a:xfrm>
            <a:off x="4734795" y="1863917"/>
            <a:ext cx="1244906" cy="549275"/>
          </a:xfrm>
          <a:prstGeom prst="rect">
            <a:avLst/>
          </a:prstGeom>
          <a:noFill/>
          <a:ln>
            <a:noFill/>
          </a:ln>
        </p:spPr>
      </p:sp>
      <p:sp>
        <p:nvSpPr>
          <p:cNvPr id="519" name="Google Shape;519;p193"/>
          <p:cNvSpPr txBox="1">
            <a:spLocks noGrp="1"/>
          </p:cNvSpPr>
          <p:nvPr>
            <p:ph type="body" idx="9"/>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20" name="Google Shape;520;p193"/>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_3 column green line">
  <p:cSld name="1_3 column green line">
    <p:spTree>
      <p:nvGrpSpPr>
        <p:cNvPr id="1" name="Shape 521"/>
        <p:cNvGrpSpPr/>
        <p:nvPr/>
      </p:nvGrpSpPr>
      <p:grpSpPr>
        <a:xfrm>
          <a:off x="0" y="0"/>
          <a:ext cx="0" cy="0"/>
          <a:chOff x="0" y="0"/>
          <a:chExt cx="0" cy="0"/>
        </a:xfrm>
      </p:grpSpPr>
      <p:sp>
        <p:nvSpPr>
          <p:cNvPr id="522" name="Google Shape;522;p194"/>
          <p:cNvSpPr/>
          <p:nvPr/>
        </p:nvSpPr>
        <p:spPr>
          <a:xfrm>
            <a:off x="4278313" y="1705968"/>
            <a:ext cx="3636962"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3" name="Google Shape;523;p194"/>
          <p:cNvSpPr/>
          <p:nvPr/>
        </p:nvSpPr>
        <p:spPr>
          <a:xfrm>
            <a:off x="469900" y="1705968"/>
            <a:ext cx="3627438"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4" name="Google Shape;524;p194"/>
          <p:cNvSpPr/>
          <p:nvPr/>
        </p:nvSpPr>
        <p:spPr>
          <a:xfrm>
            <a:off x="8104176" y="1705968"/>
            <a:ext cx="3629025" cy="540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1467">
              <a:solidFill>
                <a:srgbClr val="FFFFFF"/>
              </a:solidFill>
              <a:latin typeface="Verdana"/>
              <a:ea typeface="Verdana"/>
              <a:cs typeface="Verdana"/>
              <a:sym typeface="Verdana"/>
            </a:endParaRPr>
          </a:p>
        </p:txBody>
      </p:sp>
      <p:sp>
        <p:nvSpPr>
          <p:cNvPr id="525" name="Google Shape;525;p194"/>
          <p:cNvSpPr txBox="1">
            <a:spLocks noGrp="1"/>
          </p:cNvSpPr>
          <p:nvPr>
            <p:ph type="body" idx="1"/>
          </p:nvPr>
        </p:nvSpPr>
        <p:spPr>
          <a:xfrm>
            <a:off x="4278313" y="1851441"/>
            <a:ext cx="363016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6" name="Google Shape;526;p194"/>
          <p:cNvSpPr txBox="1">
            <a:spLocks noGrp="1"/>
          </p:cNvSpPr>
          <p:nvPr>
            <p:ph type="body" idx="2"/>
          </p:nvPr>
        </p:nvSpPr>
        <p:spPr>
          <a:xfrm>
            <a:off x="469900" y="1851441"/>
            <a:ext cx="3627438"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7" name="Google Shape;527;p194"/>
          <p:cNvSpPr txBox="1">
            <a:spLocks noGrp="1"/>
          </p:cNvSpPr>
          <p:nvPr>
            <p:ph type="body" idx="3"/>
          </p:nvPr>
        </p:nvSpPr>
        <p:spPr>
          <a:xfrm>
            <a:off x="8093075" y="1851441"/>
            <a:ext cx="3629025" cy="38457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1">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28" name="Google Shape;528;p194"/>
          <p:cNvSpPr txBox="1">
            <a:spLocks noGrp="1"/>
          </p:cNvSpPr>
          <p:nvPr>
            <p:ph type="body" idx="4"/>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29" name="Google Shape;529;p194"/>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_4 column icon">
  <p:cSld name="1_4 column icon">
    <p:spTree>
      <p:nvGrpSpPr>
        <p:cNvPr id="1" name="Shape 530"/>
        <p:cNvGrpSpPr/>
        <p:nvPr/>
      </p:nvGrpSpPr>
      <p:grpSpPr>
        <a:xfrm>
          <a:off x="0" y="0"/>
          <a:ext cx="0" cy="0"/>
          <a:chOff x="0" y="0"/>
          <a:chExt cx="0" cy="0"/>
        </a:xfrm>
      </p:grpSpPr>
      <p:sp>
        <p:nvSpPr>
          <p:cNvPr id="531" name="Google Shape;531;p195"/>
          <p:cNvSpPr txBox="1">
            <a:spLocks noGrp="1"/>
          </p:cNvSpPr>
          <p:nvPr>
            <p:ph type="body" idx="1"/>
          </p:nvPr>
        </p:nvSpPr>
        <p:spPr>
          <a:xfrm>
            <a:off x="4699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2" name="Google Shape;532;p195"/>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3" name="Google Shape;533;p195"/>
          <p:cNvSpPr txBox="1">
            <a:spLocks noGrp="1"/>
          </p:cNvSpPr>
          <p:nvPr>
            <p:ph type="body" idx="3"/>
          </p:nvPr>
        </p:nvSpPr>
        <p:spPr>
          <a:xfrm>
            <a:off x="335663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4" name="Google Shape;534;p195"/>
          <p:cNvSpPr txBox="1">
            <a:spLocks noGrp="1"/>
          </p:cNvSpPr>
          <p:nvPr>
            <p:ph type="body" idx="4"/>
          </p:nvPr>
        </p:nvSpPr>
        <p:spPr>
          <a:xfrm>
            <a:off x="6243366"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Verdana"/>
              <a:buNone/>
              <a:defRPr b="0">
                <a:solidFill>
                  <a:schemeClr val="dk1"/>
                </a:solidFill>
              </a:defRPr>
            </a:lvl1pPr>
            <a:lvl2pPr marL="914400" lvl="1" indent="-304800" algn="l">
              <a:spcBef>
                <a:spcPts val="1333"/>
              </a:spcBef>
              <a:spcAft>
                <a:spcPts val="0"/>
              </a:spcAft>
              <a:buClr>
                <a:schemeClr val="dk1"/>
              </a:buClr>
              <a:buSzPts val="1200"/>
              <a:buFont typeface="Arial"/>
              <a:buChar char="•"/>
              <a:defRPr>
                <a:solidFill>
                  <a:schemeClr val="dk1"/>
                </a:solidFill>
              </a:defRPr>
            </a:lvl2pPr>
            <a:lvl3pPr marL="1371600" lvl="2" indent="-304800" algn="l">
              <a:spcBef>
                <a:spcPts val="1333"/>
              </a:spcBef>
              <a:spcAft>
                <a:spcPts val="0"/>
              </a:spcAft>
              <a:buClr>
                <a:schemeClr val="dk1"/>
              </a:buClr>
              <a:buSzPts val="1200"/>
              <a:buFont typeface="Arial"/>
              <a:buChar char="−"/>
              <a:defRPr>
                <a:solidFill>
                  <a:schemeClr val="dk1"/>
                </a:solidFill>
              </a:defRPr>
            </a:lvl3pPr>
            <a:lvl4pPr marL="1828800" lvl="3" indent="-304800" algn="l">
              <a:spcBef>
                <a:spcPts val="1333"/>
              </a:spcBef>
              <a:spcAft>
                <a:spcPts val="0"/>
              </a:spcAft>
              <a:buClr>
                <a:schemeClr val="dk1"/>
              </a:buClr>
              <a:buSzPts val="1200"/>
              <a:buFont typeface="Arial"/>
              <a:buChar char="◦"/>
              <a:defRPr>
                <a:solidFill>
                  <a:schemeClr val="dk1"/>
                </a:solidFill>
              </a:defRPr>
            </a:lvl4pPr>
            <a:lvl5pPr marL="2286000" lvl="4" indent="-304800" algn="l">
              <a:spcBef>
                <a:spcPts val="1333"/>
              </a:spcBef>
              <a:spcAft>
                <a:spcPts val="0"/>
              </a:spcAft>
              <a:buClr>
                <a:schemeClr val="dk1"/>
              </a:buClr>
              <a:buSzPts val="1200"/>
              <a:buFont typeface="Arial"/>
              <a:buChar char="−"/>
              <a:defRPr>
                <a:solidFill>
                  <a:schemeClr val="dk1"/>
                </a:solidFill>
              </a:defRPr>
            </a:lvl5pPr>
            <a:lvl6pPr marL="2743200" lvl="5" indent="-330200" algn="l">
              <a:spcBef>
                <a:spcPts val="1333"/>
              </a:spcBef>
              <a:spcAft>
                <a:spcPts val="0"/>
              </a:spcAft>
              <a:buClr>
                <a:schemeClr val="dk1"/>
              </a:buClr>
              <a:buSzPts val="1600"/>
              <a:buFont typeface="Verdana"/>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535" name="Google Shape;535;p195"/>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36" name="Google Shape;536;p195"/>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1_4 column icon green">
  <p:cSld name="1_4 column icon green">
    <p:bg>
      <p:bgPr>
        <a:solidFill>
          <a:schemeClr val="accent2"/>
        </a:solidFill>
        <a:effectLst/>
      </p:bgPr>
    </p:bg>
    <p:spTree>
      <p:nvGrpSpPr>
        <p:cNvPr id="1" name="Shape 537"/>
        <p:cNvGrpSpPr/>
        <p:nvPr/>
      </p:nvGrpSpPr>
      <p:grpSpPr>
        <a:xfrm>
          <a:off x="0" y="0"/>
          <a:ext cx="0" cy="0"/>
          <a:chOff x="0" y="0"/>
          <a:chExt cx="0" cy="0"/>
        </a:xfrm>
      </p:grpSpPr>
      <p:sp>
        <p:nvSpPr>
          <p:cNvPr id="538" name="Google Shape;538;p196"/>
          <p:cNvSpPr txBox="1">
            <a:spLocks noGrp="1"/>
          </p:cNvSpPr>
          <p:nvPr>
            <p:ph type="body" idx="1"/>
          </p:nvPr>
        </p:nvSpPr>
        <p:spPr>
          <a:xfrm>
            <a:off x="469903"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39" name="Google Shape;539;p196"/>
          <p:cNvSpPr txBox="1">
            <a:spLocks noGrp="1"/>
          </p:cNvSpPr>
          <p:nvPr>
            <p:ph type="body" idx="2"/>
          </p:nvPr>
        </p:nvSpPr>
        <p:spPr>
          <a:xfrm>
            <a:off x="9130100"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0" name="Google Shape;540;p196"/>
          <p:cNvSpPr txBox="1">
            <a:spLocks noGrp="1"/>
          </p:cNvSpPr>
          <p:nvPr>
            <p:ph type="body" idx="3"/>
          </p:nvPr>
        </p:nvSpPr>
        <p:spPr>
          <a:xfrm>
            <a:off x="3356635"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1" name="Google Shape;541;p196"/>
          <p:cNvSpPr txBox="1">
            <a:spLocks noGrp="1"/>
          </p:cNvSpPr>
          <p:nvPr>
            <p:ph type="body" idx="4"/>
          </p:nvPr>
        </p:nvSpPr>
        <p:spPr>
          <a:xfrm>
            <a:off x="6243367" y="2556000"/>
            <a:ext cx="2592000" cy="33948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200"/>
              <a:buFont typeface="Verdana"/>
              <a:buNone/>
              <a:defRPr b="0">
                <a:solidFill>
                  <a:schemeClr val="lt1"/>
                </a:solidFill>
              </a:defRPr>
            </a:lvl1pPr>
            <a:lvl2pPr marL="914400" lvl="1" indent="-304800" algn="l">
              <a:spcBef>
                <a:spcPts val="1333"/>
              </a:spcBef>
              <a:spcAft>
                <a:spcPts val="0"/>
              </a:spcAft>
              <a:buClr>
                <a:schemeClr val="lt1"/>
              </a:buClr>
              <a:buSzPts val="1200"/>
              <a:buFont typeface="Arial"/>
              <a:buChar char="•"/>
              <a:defRPr>
                <a:solidFill>
                  <a:schemeClr val="lt1"/>
                </a:solidFill>
              </a:defRPr>
            </a:lvl2pPr>
            <a:lvl3pPr marL="1371600" lvl="2" indent="-304800" algn="l">
              <a:spcBef>
                <a:spcPts val="1333"/>
              </a:spcBef>
              <a:spcAft>
                <a:spcPts val="0"/>
              </a:spcAft>
              <a:buClr>
                <a:schemeClr val="lt1"/>
              </a:buClr>
              <a:buSzPts val="1200"/>
              <a:buFont typeface="Arial"/>
              <a:buChar char="−"/>
              <a:defRPr>
                <a:solidFill>
                  <a:schemeClr val="lt1"/>
                </a:solidFill>
              </a:defRPr>
            </a:lvl3pPr>
            <a:lvl4pPr marL="1828800" lvl="3" indent="-304800" algn="l">
              <a:spcBef>
                <a:spcPts val="1333"/>
              </a:spcBef>
              <a:spcAft>
                <a:spcPts val="0"/>
              </a:spcAft>
              <a:buClr>
                <a:schemeClr val="lt1"/>
              </a:buClr>
              <a:buSzPts val="1200"/>
              <a:buFont typeface="Arial"/>
              <a:buChar char="◦"/>
              <a:defRPr>
                <a:solidFill>
                  <a:schemeClr val="lt1"/>
                </a:solidFill>
              </a:defRPr>
            </a:lvl4pPr>
            <a:lvl5pPr marL="2286000" lvl="4" indent="-304800" algn="l">
              <a:spcBef>
                <a:spcPts val="1333"/>
              </a:spcBef>
              <a:spcAft>
                <a:spcPts val="0"/>
              </a:spcAft>
              <a:buClr>
                <a:schemeClr val="lt1"/>
              </a:buClr>
              <a:buSzPts val="1200"/>
              <a:buFont typeface="Arial"/>
              <a:buChar char="−"/>
              <a:defRPr>
                <a:solidFill>
                  <a:schemeClr val="lt1"/>
                </a:solidFill>
              </a:defRPr>
            </a:lvl5pPr>
            <a:lvl6pPr marL="2743200" lvl="5" indent="-330200" algn="l">
              <a:spcBef>
                <a:spcPts val="1333"/>
              </a:spcBef>
              <a:spcAft>
                <a:spcPts val="0"/>
              </a:spcAft>
              <a:buClr>
                <a:schemeClr val="lt1"/>
              </a:buClr>
              <a:buSzPts val="1600"/>
              <a:buFont typeface="Verdana"/>
              <a:buChar char="−"/>
              <a:defRPr>
                <a:solidFill>
                  <a:schemeClr val="lt1"/>
                </a:solidFill>
              </a:defRPr>
            </a:lvl6pPr>
            <a:lvl7pPr marL="3200400" lvl="6" indent="-330200" algn="l">
              <a:spcBef>
                <a:spcPts val="1333"/>
              </a:spcBef>
              <a:spcAft>
                <a:spcPts val="0"/>
              </a:spcAft>
              <a:buClr>
                <a:schemeClr val="lt1"/>
              </a:buClr>
              <a:buSzPts val="1600"/>
              <a:buChar char="−"/>
              <a:defRPr>
                <a:solidFill>
                  <a:schemeClr val="lt1"/>
                </a:solidFill>
              </a:defRPr>
            </a:lvl7pPr>
            <a:lvl8pPr marL="3657600" lvl="7" indent="-330200" algn="l">
              <a:spcBef>
                <a:spcPts val="1333"/>
              </a:spcBef>
              <a:spcAft>
                <a:spcPts val="0"/>
              </a:spcAft>
              <a:buClr>
                <a:schemeClr val="lt1"/>
              </a:buClr>
              <a:buSzPts val="1600"/>
              <a:buChar char="−"/>
              <a:defRPr>
                <a:solidFill>
                  <a:schemeClr val="lt1"/>
                </a:solidFill>
              </a:defRPr>
            </a:lvl8pPr>
            <a:lvl9pPr marL="4114800" lvl="8" indent="-330200" algn="l">
              <a:spcBef>
                <a:spcPts val="1333"/>
              </a:spcBef>
              <a:spcAft>
                <a:spcPts val="1333"/>
              </a:spcAft>
              <a:buClr>
                <a:schemeClr val="lt1"/>
              </a:buClr>
              <a:buSzPts val="1600"/>
              <a:buChar char="−"/>
              <a:defRPr>
                <a:solidFill>
                  <a:schemeClr val="lt1"/>
                </a:solidFill>
              </a:defRPr>
            </a:lvl9pPr>
          </a:lstStyle>
          <a:p>
            <a:endParaRPr/>
          </a:p>
        </p:txBody>
      </p:sp>
      <p:sp>
        <p:nvSpPr>
          <p:cNvPr id="542" name="Google Shape;542;p196"/>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FFFFFF"/>
              </a:buClr>
              <a:buSzPts val="650"/>
              <a:buFont typeface="Arial"/>
              <a:buNone/>
            </a:pPr>
            <a:r>
              <a:rPr lang="fr-FR" sz="650">
                <a:solidFill>
                  <a:srgbClr val="FFFFFF"/>
                </a:solidFill>
                <a:latin typeface="Verdana"/>
                <a:ea typeface="Verdana"/>
                <a:cs typeface="Verdana"/>
                <a:sym typeface="Verdana"/>
              </a:rPr>
              <a:t>Copyright © 2017 Deloitte Development LLC. All rights reserved.</a:t>
            </a:r>
            <a:endParaRPr/>
          </a:p>
        </p:txBody>
      </p:sp>
      <p:sp>
        <p:nvSpPr>
          <p:cNvPr id="543" name="Google Shape;543;p196"/>
          <p:cNvSpPr txBox="1"/>
          <p:nvPr/>
        </p:nvSpPr>
        <p:spPr>
          <a:xfrm>
            <a:off x="11382378" y="6477001"/>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
        <p:nvSpPr>
          <p:cNvPr id="544" name="Google Shape;544;p196"/>
          <p:cNvSpPr txBox="1">
            <a:spLocks noGrp="1"/>
          </p:cNvSpPr>
          <p:nvPr>
            <p:ph type="body" idx="5"/>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2000"/>
              <a:buNone/>
              <a:defRPr sz="2000" b="0">
                <a:solidFill>
                  <a:schemeClr val="lt1"/>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5" name="Google Shape;545;p19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000"/>
              <a:buFont typeface="Verdana"/>
              <a:buNone/>
              <a:defRPr sz="2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_Title, subtitle, 1 column text with charts">
  <p:cSld name="1_Title, subtitle, 1 column text with charts">
    <p:spTree>
      <p:nvGrpSpPr>
        <p:cNvPr id="1" name="Shape 546"/>
        <p:cNvGrpSpPr/>
        <p:nvPr/>
      </p:nvGrpSpPr>
      <p:grpSpPr>
        <a:xfrm>
          <a:off x="0" y="0"/>
          <a:ext cx="0" cy="0"/>
          <a:chOff x="0" y="0"/>
          <a:chExt cx="0" cy="0"/>
        </a:xfrm>
      </p:grpSpPr>
      <p:sp>
        <p:nvSpPr>
          <p:cNvPr id="547" name="Google Shape;547;p197"/>
          <p:cNvSpPr txBox="1">
            <a:spLocks noGrp="1"/>
          </p:cNvSpPr>
          <p:nvPr>
            <p:ph type="body" idx="1"/>
          </p:nvPr>
        </p:nvSpPr>
        <p:spPr>
          <a:xfrm>
            <a:off x="467783" y="1665817"/>
            <a:ext cx="5537730" cy="4633383"/>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8" name="Google Shape;548;p197"/>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49" name="Google Shape;549;p19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matchingName="Agenda Layout Black">
  <p:cSld name="Agenda Layout Black">
    <p:bg>
      <p:bgPr>
        <a:solidFill>
          <a:schemeClr val="dk1"/>
        </a:solidFill>
        <a:effectLst/>
      </p:bgPr>
    </p:bg>
    <p:spTree>
      <p:nvGrpSpPr>
        <p:cNvPr id="1" name="Shape 550"/>
        <p:cNvGrpSpPr/>
        <p:nvPr/>
      </p:nvGrpSpPr>
      <p:grpSpPr>
        <a:xfrm>
          <a:off x="0" y="0"/>
          <a:ext cx="0" cy="0"/>
          <a:chOff x="0" y="0"/>
          <a:chExt cx="0" cy="0"/>
        </a:xfrm>
      </p:grpSpPr>
      <p:sp>
        <p:nvSpPr>
          <p:cNvPr id="551" name="Google Shape;551;p198"/>
          <p:cNvSpPr txBox="1">
            <a:spLocks noGrp="1"/>
          </p:cNvSpPr>
          <p:nvPr>
            <p:ph type="body" idx="1"/>
          </p:nvPr>
        </p:nvSpPr>
        <p:spPr>
          <a:xfrm>
            <a:off x="480484" y="488441"/>
            <a:ext cx="9029604" cy="5810760"/>
          </a:xfrm>
          <a:prstGeom prst="rect">
            <a:avLst/>
          </a:prstGeom>
          <a:noFill/>
          <a:ln>
            <a:noFill/>
          </a:ln>
        </p:spPr>
        <p:txBody>
          <a:bodyPr spcFirstLastPara="1" wrap="square" lIns="0" tIns="0" rIns="0" bIns="0" anchor="ctr" anchorCtr="0">
            <a:noAutofit/>
          </a:bodyPr>
          <a:lstStyle>
            <a:lvl1pPr marL="457200" lvl="0" indent="-228600" algn="l">
              <a:spcBef>
                <a:spcPts val="4800"/>
              </a:spcBef>
              <a:spcAft>
                <a:spcPts val="0"/>
              </a:spcAft>
              <a:buClr>
                <a:schemeClr val="lt1"/>
              </a:buClr>
              <a:buSzPts val="5400"/>
              <a:buNone/>
              <a:defRPr sz="54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52" name="Google Shape;552;p198"/>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
        <p:nvSpPr>
          <p:cNvPr id="553" name="Google Shape;553;p19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54" name="Google Shape;554;p19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Divider - Deloitte dark green">
  <p:cSld name="Divider - Deloitte dark green">
    <p:bg>
      <p:bgPr>
        <a:solidFill>
          <a:schemeClr val="accent2"/>
        </a:solidFill>
        <a:effectLst/>
      </p:bgPr>
    </p:bg>
    <p:spTree>
      <p:nvGrpSpPr>
        <p:cNvPr id="1" name="Shape 96"/>
        <p:cNvGrpSpPr/>
        <p:nvPr/>
      </p:nvGrpSpPr>
      <p:grpSpPr>
        <a:xfrm>
          <a:off x="0" y="0"/>
          <a:ext cx="0" cy="0"/>
          <a:chOff x="0" y="0"/>
          <a:chExt cx="0" cy="0"/>
        </a:xfrm>
      </p:grpSpPr>
      <p:sp>
        <p:nvSpPr>
          <p:cNvPr id="97" name="Google Shape;97;p127"/>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27"/>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99" name="Google Shape;99;p12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_Contents Black 4-Column - B">
  <p:cSld name="1_Contents Black 4-Column - B">
    <p:bg>
      <p:bgPr>
        <a:solidFill>
          <a:schemeClr val="dk1"/>
        </a:solidFill>
        <a:effectLst/>
      </p:bgPr>
    </p:bg>
    <p:spTree>
      <p:nvGrpSpPr>
        <p:cNvPr id="1" name="Shape 555"/>
        <p:cNvGrpSpPr/>
        <p:nvPr/>
      </p:nvGrpSpPr>
      <p:grpSpPr>
        <a:xfrm>
          <a:off x="0" y="0"/>
          <a:ext cx="0" cy="0"/>
          <a:chOff x="0" y="0"/>
          <a:chExt cx="0" cy="0"/>
        </a:xfrm>
      </p:grpSpPr>
      <p:sp>
        <p:nvSpPr>
          <p:cNvPr id="556" name="Google Shape;556;p19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57" name="Google Shape;557;p199"/>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5400"/>
              <a:buFont typeface="Verdana"/>
              <a:buNone/>
              <a:defRPr sz="5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Pullout statement black">
  <p:cSld name="Pullout statement black">
    <p:bg>
      <p:bgPr>
        <a:solidFill>
          <a:schemeClr val="dk1"/>
        </a:solidFill>
        <a:effectLst/>
      </p:bgPr>
    </p:bg>
    <p:spTree>
      <p:nvGrpSpPr>
        <p:cNvPr id="1" name="Shape 558"/>
        <p:cNvGrpSpPr/>
        <p:nvPr/>
      </p:nvGrpSpPr>
      <p:grpSpPr>
        <a:xfrm>
          <a:off x="0" y="0"/>
          <a:ext cx="0" cy="0"/>
          <a:chOff x="0" y="0"/>
          <a:chExt cx="0" cy="0"/>
        </a:xfrm>
      </p:grpSpPr>
      <p:sp>
        <p:nvSpPr>
          <p:cNvPr id="559" name="Google Shape;559;p200"/>
          <p:cNvSpPr txBox="1">
            <a:spLocks noGrp="1"/>
          </p:cNvSpPr>
          <p:nvPr>
            <p:ph type="body" idx="1"/>
          </p:nvPr>
        </p:nvSpPr>
        <p:spPr>
          <a:xfrm>
            <a:off x="480483" y="493847"/>
            <a:ext cx="11267583" cy="569953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A5A5A5"/>
              </a:buClr>
              <a:buSzPts val="4400"/>
              <a:buNone/>
              <a:defRPr sz="4400" b="0">
                <a:solidFill>
                  <a:srgbClr val="A5A5A5"/>
                </a:solidFill>
              </a:defRPr>
            </a:lvl1pPr>
            <a:lvl2pPr marL="914400" lvl="1" indent="-228600" algn="l">
              <a:spcBef>
                <a:spcPts val="0"/>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60" name="Google Shape;560;p20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61" name="Google Shape;561;p20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62" name="Google Shape;562;p200"/>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Tree>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ontents Black 4-Column - A">
  <p:cSld name="Contents Black 4-Column - A">
    <p:bg>
      <p:bgPr>
        <a:solidFill>
          <a:schemeClr val="dk1"/>
        </a:solidFill>
        <a:effectLst/>
      </p:bgPr>
    </p:bg>
    <p:spTree>
      <p:nvGrpSpPr>
        <p:cNvPr id="1" name="Shape 563"/>
        <p:cNvGrpSpPr/>
        <p:nvPr/>
      </p:nvGrpSpPr>
      <p:grpSpPr>
        <a:xfrm>
          <a:off x="0" y="0"/>
          <a:ext cx="0" cy="0"/>
          <a:chOff x="0" y="0"/>
          <a:chExt cx="0" cy="0"/>
        </a:xfrm>
      </p:grpSpPr>
      <p:sp>
        <p:nvSpPr>
          <p:cNvPr id="564" name="Google Shape;564;p201"/>
          <p:cNvSpPr txBox="1">
            <a:spLocks noGrp="1"/>
          </p:cNvSpPr>
          <p:nvPr>
            <p:ph type="title"/>
          </p:nvPr>
        </p:nvSpPr>
        <p:spPr>
          <a:xfrm>
            <a:off x="469900" y="402587"/>
            <a:ext cx="11252200" cy="491040"/>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FFFFFF"/>
              </a:buClr>
              <a:buSzPts val="3200"/>
              <a:buFont typeface="Verdana"/>
              <a:buNone/>
              <a:defRPr sz="3200" b="1">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5" name="Google Shape;565;p20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66" name="Google Shape;566;p20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Tree>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Key statement Layout - Black">
  <p:cSld name="Key statement Layout - Black">
    <p:bg>
      <p:bgPr>
        <a:solidFill>
          <a:schemeClr val="dk1"/>
        </a:solidFill>
        <a:effectLst/>
      </p:bgPr>
    </p:bg>
    <p:spTree>
      <p:nvGrpSpPr>
        <p:cNvPr id="1" name="Shape 567"/>
        <p:cNvGrpSpPr/>
        <p:nvPr/>
      </p:nvGrpSpPr>
      <p:grpSpPr>
        <a:xfrm>
          <a:off x="0" y="0"/>
          <a:ext cx="0" cy="0"/>
          <a:chOff x="0" y="0"/>
          <a:chExt cx="0" cy="0"/>
        </a:xfrm>
      </p:grpSpPr>
      <p:sp>
        <p:nvSpPr>
          <p:cNvPr id="568" name="Google Shape;568;p202"/>
          <p:cNvSpPr txBox="1">
            <a:spLocks noGrp="1"/>
          </p:cNvSpPr>
          <p:nvPr>
            <p:ph type="body" idx="1"/>
          </p:nvPr>
        </p:nvSpPr>
        <p:spPr>
          <a:xfrm>
            <a:off x="6576167" y="488441"/>
            <a:ext cx="5134991" cy="5810760"/>
          </a:xfrm>
          <a:prstGeom prst="rect">
            <a:avLst/>
          </a:prstGeom>
          <a:noFill/>
          <a:ln>
            <a:noFill/>
          </a:ln>
        </p:spPr>
        <p:txBody>
          <a:bodyPr spcFirstLastPara="1" wrap="square" lIns="0" tIns="0" rIns="0" bIns="0" anchor="ctr" anchorCtr="1">
            <a:noAutofit/>
          </a:bodyPr>
          <a:lstStyle>
            <a:lvl1pPr marL="457200" lvl="0" indent="-228600" algn="l">
              <a:spcBef>
                <a:spcPts val="4800"/>
              </a:spcBef>
              <a:spcAft>
                <a:spcPts val="0"/>
              </a:spcAft>
              <a:buClr>
                <a:schemeClr val="lt1"/>
              </a:buClr>
              <a:buSzPts val="3000"/>
              <a:buNone/>
              <a:defRPr sz="30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569" name="Google Shape;569;p20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75787B"/>
              </a:buClr>
              <a:buSzPts val="650"/>
              <a:buFont typeface="Arial"/>
              <a:buNone/>
            </a:pPr>
            <a:r>
              <a:rPr lang="fr-FR" sz="650">
                <a:solidFill>
                  <a:srgbClr val="75787B"/>
                </a:solidFill>
                <a:latin typeface="Verdana"/>
                <a:ea typeface="Verdana"/>
                <a:cs typeface="Verdana"/>
                <a:sym typeface="Verdana"/>
              </a:rPr>
              <a:t>Copyright © 2017 Deloitte Development LLC. All rights reserved.</a:t>
            </a:r>
            <a:endParaRPr/>
          </a:p>
        </p:txBody>
      </p:sp>
      <p:sp>
        <p:nvSpPr>
          <p:cNvPr id="570" name="Google Shape;570;p20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fld id="{00000000-1234-1234-1234-123412341234}" type="slidenum">
              <a:rPr lang="fr-FR" sz="650">
                <a:solidFill>
                  <a:srgbClr val="75787B"/>
                </a:solidFill>
                <a:latin typeface="Verdana"/>
                <a:ea typeface="Verdana"/>
                <a:cs typeface="Verdana"/>
                <a:sym typeface="Verdana"/>
              </a:rPr>
              <a:t>‹#›</a:t>
            </a:fld>
            <a:endParaRPr sz="650">
              <a:solidFill>
                <a:srgbClr val="75787B"/>
              </a:solidFill>
              <a:latin typeface="Verdana"/>
              <a:ea typeface="Verdana"/>
              <a:cs typeface="Verdana"/>
              <a:sym typeface="Verdana"/>
            </a:endParaRPr>
          </a:p>
        </p:txBody>
      </p:sp>
      <p:sp>
        <p:nvSpPr>
          <p:cNvPr id="571" name="Google Shape;571;p202"/>
          <p:cNvSpPr txBox="1"/>
          <p:nvPr/>
        </p:nvSpPr>
        <p:spPr>
          <a:xfrm>
            <a:off x="6336000" y="6476999"/>
            <a:ext cx="4896560"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75787B"/>
              </a:buClr>
              <a:buSzPts val="650"/>
              <a:buFont typeface="Arial"/>
              <a:buNone/>
            </a:pPr>
            <a:r>
              <a:rPr lang="fr-FR" sz="650" b="1">
                <a:solidFill>
                  <a:srgbClr val="75787B"/>
                </a:solidFill>
                <a:latin typeface="Verdana"/>
                <a:ea typeface="Verdana"/>
                <a:cs typeface="Verdana"/>
                <a:sym typeface="Verdana"/>
              </a:rPr>
              <a:t>Deloitte Analytics  </a:t>
            </a:r>
            <a:r>
              <a:rPr lang="fr-FR" sz="650">
                <a:solidFill>
                  <a:srgbClr val="75787B"/>
                </a:solidFill>
                <a:latin typeface="Verdana"/>
                <a:ea typeface="Verdana"/>
                <a:cs typeface="Verdana"/>
                <a:sym typeface="Verdana"/>
              </a:rPr>
              <a:t>Smart Insights. Stronger Outcomes. </a:t>
            </a:r>
            <a:endParaRPr/>
          </a:p>
        </p:txBody>
      </p:sp>
    </p:spTree>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3_Title Slide - Black">
  <p:cSld name="3_Title Slide - Black">
    <p:bg>
      <p:bgPr>
        <a:blipFill>
          <a:blip r:embed="rId2">
            <a:alphaModFix/>
          </a:blip>
          <a:stretch>
            <a:fillRect/>
          </a:stretch>
        </a:blipFill>
        <a:effectLst/>
      </p:bgPr>
    </p:bg>
    <p:spTree>
      <p:nvGrpSpPr>
        <p:cNvPr id="1" name="Shape 572"/>
        <p:cNvGrpSpPr/>
        <p:nvPr/>
      </p:nvGrpSpPr>
      <p:grpSpPr>
        <a:xfrm>
          <a:off x="0" y="0"/>
          <a:ext cx="0" cy="0"/>
          <a:chOff x="0" y="0"/>
          <a:chExt cx="0" cy="0"/>
        </a:xfrm>
      </p:grpSpPr>
      <p:sp>
        <p:nvSpPr>
          <p:cNvPr id="573" name="Google Shape;573;p203"/>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800"/>
              <a:buNone/>
              <a:defRPr sz="1800" b="1">
                <a:solidFill>
                  <a:schemeClr val="lt1"/>
                </a:solidFill>
              </a:defRPr>
            </a:lvl1pPr>
            <a:lvl2pPr lvl="1" algn="l">
              <a:spcBef>
                <a:spcPts val="0"/>
              </a:spcBef>
              <a:spcAft>
                <a:spcPts val="0"/>
              </a:spcAft>
              <a:buClr>
                <a:schemeClr val="lt1"/>
              </a:buClr>
              <a:buSzPts val="1600"/>
              <a:buNone/>
              <a:defRPr sz="1600" b="0">
                <a:solidFill>
                  <a:schemeClr val="lt1"/>
                </a:solidFill>
              </a:defRPr>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574" name="Google Shape;574;p203"/>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575" name="Google Shape;575;p203"/>
          <p:cNvGrpSpPr/>
          <p:nvPr/>
        </p:nvGrpSpPr>
        <p:grpSpPr>
          <a:xfrm>
            <a:off x="469900" y="457761"/>
            <a:ext cx="1998000" cy="374400"/>
            <a:chOff x="398463" y="404813"/>
            <a:chExt cx="1627187" cy="307976"/>
          </a:xfrm>
        </p:grpSpPr>
        <p:sp>
          <p:nvSpPr>
            <p:cNvPr id="576" name="Google Shape;576;p203"/>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7" name="Google Shape;577;p203"/>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8" name="Google Shape;578;p203"/>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79" name="Google Shape;579;p203"/>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0" name="Google Shape;580;p203"/>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1" name="Google Shape;581;p203"/>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2" name="Google Shape;582;p203"/>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3" name="Google Shape;583;p203"/>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4" name="Google Shape;584;p203"/>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85" name="Google Shape;585;p203"/>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586" name="Google Shape;586;p203"/>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2_Title Slide - White">
  <p:cSld name="2_Title Slide - White">
    <p:bg>
      <p:bgPr>
        <a:solidFill>
          <a:schemeClr val="lt1"/>
        </a:solidFill>
        <a:effectLst/>
      </p:bgPr>
    </p:bg>
    <p:spTree>
      <p:nvGrpSpPr>
        <p:cNvPr id="1" name="Shape 587"/>
        <p:cNvGrpSpPr/>
        <p:nvPr/>
      </p:nvGrpSpPr>
      <p:grpSpPr>
        <a:xfrm>
          <a:off x="0" y="0"/>
          <a:ext cx="0" cy="0"/>
          <a:chOff x="0" y="0"/>
          <a:chExt cx="0" cy="0"/>
        </a:xfrm>
      </p:grpSpPr>
      <p:sp>
        <p:nvSpPr>
          <p:cNvPr id="588" name="Google Shape;588;p204"/>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800"/>
              <a:buNone/>
              <a:defRPr sz="1800" b="1">
                <a:solidFill>
                  <a:schemeClr val="dk1"/>
                </a:solidFill>
              </a:defRPr>
            </a:lvl1pPr>
            <a:lvl2pPr lvl="1" algn="l">
              <a:spcBef>
                <a:spcPts val="0"/>
              </a:spcBef>
              <a:spcAft>
                <a:spcPts val="0"/>
              </a:spcAft>
              <a:buClr>
                <a:schemeClr val="dk1"/>
              </a:buClr>
              <a:buSzPts val="1600"/>
              <a:buNone/>
              <a:defRPr sz="1600" b="0"/>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589" name="Google Shape;589;p204"/>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590" name="Google Shape;590;p204"/>
          <p:cNvGrpSpPr/>
          <p:nvPr/>
        </p:nvGrpSpPr>
        <p:grpSpPr>
          <a:xfrm>
            <a:off x="475325" y="457200"/>
            <a:ext cx="1998000" cy="374400"/>
            <a:chOff x="398463" y="404813"/>
            <a:chExt cx="1627187" cy="307976"/>
          </a:xfrm>
        </p:grpSpPr>
        <p:sp>
          <p:nvSpPr>
            <p:cNvPr id="591" name="Google Shape;591;p204"/>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2" name="Google Shape;592;p204"/>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3" name="Google Shape;593;p204"/>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4" name="Google Shape;594;p204"/>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5" name="Google Shape;595;p204"/>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6" name="Google Shape;596;p204"/>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7" name="Google Shape;597;p204"/>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8" name="Google Shape;598;p204"/>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599" name="Google Shape;599;p204"/>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0" name="Google Shape;600;p204"/>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
        <p:nvSpPr>
          <p:cNvPr id="601" name="Google Shape;601;p204"/>
          <p:cNvSpPr>
            <a:spLocks noGrp="1"/>
          </p:cNvSpPr>
          <p:nvPr>
            <p:ph type="pic" idx="3"/>
          </p:nvPr>
        </p:nvSpPr>
        <p:spPr>
          <a:xfrm>
            <a:off x="3393716" y="727595"/>
            <a:ext cx="5400000" cy="5400000"/>
          </a:xfrm>
          <a:prstGeom prst="rect">
            <a:avLst/>
          </a:prstGeom>
          <a:noFill/>
          <a:ln>
            <a:noFill/>
          </a:ln>
        </p:spPr>
      </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2_Title Slide - Circle Black">
  <p:cSld name="2_Title Slide - Circle Black">
    <p:bg>
      <p:bgPr>
        <a:blipFill>
          <a:blip r:embed="rId2">
            <a:alphaModFix/>
          </a:blip>
          <a:stretch>
            <a:fillRect/>
          </a:stretch>
        </a:blipFill>
        <a:effectLst/>
      </p:bgPr>
    </p:bg>
    <p:spTree>
      <p:nvGrpSpPr>
        <p:cNvPr id="1" name="Shape 602"/>
        <p:cNvGrpSpPr/>
        <p:nvPr/>
      </p:nvGrpSpPr>
      <p:grpSpPr>
        <a:xfrm>
          <a:off x="0" y="0"/>
          <a:ext cx="0" cy="0"/>
          <a:chOff x="0" y="0"/>
          <a:chExt cx="0" cy="0"/>
        </a:xfrm>
      </p:grpSpPr>
      <p:sp>
        <p:nvSpPr>
          <p:cNvPr id="603" name="Google Shape;603;p205"/>
          <p:cNvSpPr>
            <a:spLocks noGrp="1"/>
          </p:cNvSpPr>
          <p:nvPr>
            <p:ph type="ctrTitle"/>
          </p:nvPr>
        </p:nvSpPr>
        <p:spPr>
          <a:xfrm>
            <a:off x="4210150" y="153045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lt1"/>
              </a:buClr>
              <a:buSzPts val="3200"/>
              <a:buFont typeface="Verdana"/>
              <a:buNone/>
              <a:defRPr sz="3200" b="0">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4" name="Google Shape;604;p205"/>
          <p:cNvSpPr txBox="1">
            <a:spLocks noGrp="1"/>
          </p:cNvSpPr>
          <p:nvPr>
            <p:ph type="subTitle" idx="1"/>
          </p:nvPr>
        </p:nvSpPr>
        <p:spPr>
          <a:xfrm>
            <a:off x="475200" y="5845180"/>
            <a:ext cx="5592011"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05" name="Google Shape;605;p205"/>
          <p:cNvSpPr txBox="1">
            <a:spLocks noGrp="1"/>
          </p:cNvSpPr>
          <p:nvPr>
            <p:ph type="body" idx="2"/>
          </p:nvPr>
        </p:nvSpPr>
        <p:spPr>
          <a:xfrm>
            <a:off x="475200"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lt1"/>
              </a:buClr>
              <a:buSzPts val="1050"/>
              <a:buNone/>
              <a:defRPr sz="1050">
                <a:solidFill>
                  <a:schemeClr val="lt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06" name="Google Shape;606;p205"/>
          <p:cNvGrpSpPr/>
          <p:nvPr/>
        </p:nvGrpSpPr>
        <p:grpSpPr>
          <a:xfrm>
            <a:off x="469900" y="457761"/>
            <a:ext cx="1998000" cy="374400"/>
            <a:chOff x="398463" y="404813"/>
            <a:chExt cx="1627187" cy="307976"/>
          </a:xfrm>
        </p:grpSpPr>
        <p:sp>
          <p:nvSpPr>
            <p:cNvPr id="607" name="Google Shape;607;p205"/>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8" name="Google Shape;608;p205"/>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09" name="Google Shape;609;p205"/>
            <p:cNvSpPr/>
            <p:nvPr/>
          </p:nvSpPr>
          <p:spPr>
            <a:xfrm>
              <a:off x="906463" y="404813"/>
              <a:ext cx="74612" cy="303213"/>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0" name="Google Shape;610;p205"/>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1" name="Google Shape;611;p205"/>
            <p:cNvSpPr/>
            <p:nvPr/>
          </p:nvSpPr>
          <p:spPr>
            <a:xfrm>
              <a:off x="1257300" y="482601"/>
              <a:ext cx="74612" cy="2254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2" name="Google Shape;612;p205"/>
            <p:cNvSpPr/>
            <p:nvPr/>
          </p:nvSpPr>
          <p:spPr>
            <a:xfrm>
              <a:off x="1257300" y="404813"/>
              <a:ext cx="74612" cy="50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3" name="Google Shape;613;p205"/>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4" name="Google Shape;614;p205"/>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5" name="Google Shape;615;p205"/>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16" name="Google Shape;616;p205"/>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2_Title Slide - Circle White">
  <p:cSld name="2_Title Slide - Circle White">
    <p:bg>
      <p:bgPr>
        <a:solidFill>
          <a:schemeClr val="lt1"/>
        </a:solidFill>
        <a:effectLst/>
      </p:bgPr>
    </p:bg>
    <p:spTree>
      <p:nvGrpSpPr>
        <p:cNvPr id="1" name="Shape 617"/>
        <p:cNvGrpSpPr/>
        <p:nvPr/>
      </p:nvGrpSpPr>
      <p:grpSpPr>
        <a:xfrm>
          <a:off x="0" y="0"/>
          <a:ext cx="0" cy="0"/>
          <a:chOff x="0" y="0"/>
          <a:chExt cx="0" cy="0"/>
        </a:xfrm>
      </p:grpSpPr>
      <p:sp>
        <p:nvSpPr>
          <p:cNvPr id="618" name="Google Shape;618;p206"/>
          <p:cNvSpPr>
            <a:spLocks noGrp="1"/>
          </p:cNvSpPr>
          <p:nvPr>
            <p:ph type="ctrTitle"/>
          </p:nvPr>
        </p:nvSpPr>
        <p:spPr>
          <a:xfrm>
            <a:off x="4212000" y="1530000"/>
            <a:ext cx="3780000" cy="3780000"/>
          </a:xfrm>
          <a:prstGeom prst="ellipse">
            <a:avLst/>
          </a:prstGeom>
          <a:noFill/>
          <a:ln w="25400" cap="flat" cmpd="sng">
            <a:solidFill>
              <a:schemeClr val="accent1"/>
            </a:solidFill>
            <a:prstDash val="solid"/>
            <a:round/>
            <a:headEnd type="none" w="sm" len="sm"/>
            <a:tailEnd type="none" w="sm" len="sm"/>
          </a:ln>
        </p:spPr>
        <p:txBody>
          <a:bodyPr spcFirstLastPara="1" wrap="square" lIns="108000" tIns="108000" rIns="108000" bIns="108000" anchor="ctr" anchorCtr="0">
            <a:normAutofit/>
          </a:bodyPr>
          <a:lstStyle>
            <a:lvl1pPr lvl="0" algn="ctr">
              <a:lnSpc>
                <a:spcPct val="118750"/>
              </a:lnSpc>
              <a:spcBef>
                <a:spcPts val="0"/>
              </a:spcBef>
              <a:spcAft>
                <a:spcPts val="0"/>
              </a:spcAft>
              <a:buClr>
                <a:schemeClr val="dk1"/>
              </a:buClr>
              <a:buSzPts val="3200"/>
              <a:buFont typeface="Verdana"/>
              <a:buNone/>
              <a:defRPr sz="3200" b="0">
                <a:solidFill>
                  <a:schemeClr val="dk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9" name="Google Shape;619;p206"/>
          <p:cNvSpPr txBox="1">
            <a:spLocks noGrp="1"/>
          </p:cNvSpPr>
          <p:nvPr>
            <p:ph type="subTitle" idx="1"/>
          </p:nvPr>
        </p:nvSpPr>
        <p:spPr>
          <a:xfrm>
            <a:off x="475327" y="5845180"/>
            <a:ext cx="5594348" cy="50564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600"/>
              <a:buNone/>
              <a:defRPr sz="1600">
                <a:solidFill>
                  <a:schemeClr val="dk1"/>
                </a:solidFill>
              </a:defRPr>
            </a:lvl1pPr>
            <a:lvl2pPr lvl="1" algn="ctr">
              <a:spcBef>
                <a:spcPts val="0"/>
              </a:spcBef>
              <a:spcAft>
                <a:spcPts val="0"/>
              </a:spcAft>
              <a:buClr>
                <a:schemeClr val="dk1"/>
              </a:buClr>
              <a:buSzPts val="2667"/>
              <a:buNone/>
              <a:defRPr sz="2667"/>
            </a:lvl2pPr>
            <a:lvl3pPr lvl="2" algn="ctr">
              <a:spcBef>
                <a:spcPts val="1333"/>
              </a:spcBef>
              <a:spcAft>
                <a:spcPts val="0"/>
              </a:spcAft>
              <a:buClr>
                <a:schemeClr val="dk1"/>
              </a:buClr>
              <a:buSzPts val="2400"/>
              <a:buNone/>
              <a:defRPr sz="2400"/>
            </a:lvl3pPr>
            <a:lvl4pPr lvl="3" algn="ctr">
              <a:spcBef>
                <a:spcPts val="1333"/>
              </a:spcBef>
              <a:spcAft>
                <a:spcPts val="0"/>
              </a:spcAft>
              <a:buClr>
                <a:schemeClr val="dk1"/>
              </a:buClr>
              <a:buSzPts val="2133"/>
              <a:buNone/>
              <a:defRPr sz="2133"/>
            </a:lvl4pPr>
            <a:lvl5pPr lvl="4" algn="ctr">
              <a:spcBef>
                <a:spcPts val="1333"/>
              </a:spcBef>
              <a:spcAft>
                <a:spcPts val="0"/>
              </a:spcAft>
              <a:buClr>
                <a:schemeClr val="dk1"/>
              </a:buClr>
              <a:buSzPts val="2133"/>
              <a:buNone/>
              <a:defRPr sz="2133"/>
            </a:lvl5pPr>
            <a:lvl6pPr lvl="5" algn="ctr">
              <a:spcBef>
                <a:spcPts val="1333"/>
              </a:spcBef>
              <a:spcAft>
                <a:spcPts val="0"/>
              </a:spcAft>
              <a:buClr>
                <a:schemeClr val="dk1"/>
              </a:buClr>
              <a:buSzPts val="2133"/>
              <a:buNone/>
              <a:defRPr sz="2133"/>
            </a:lvl6pPr>
            <a:lvl7pPr lvl="6" algn="ctr">
              <a:spcBef>
                <a:spcPts val="1333"/>
              </a:spcBef>
              <a:spcAft>
                <a:spcPts val="0"/>
              </a:spcAft>
              <a:buClr>
                <a:schemeClr val="dk1"/>
              </a:buClr>
              <a:buSzPts val="2133"/>
              <a:buNone/>
              <a:defRPr sz="2133"/>
            </a:lvl7pPr>
            <a:lvl8pPr lvl="7" algn="ctr">
              <a:spcBef>
                <a:spcPts val="1333"/>
              </a:spcBef>
              <a:spcAft>
                <a:spcPts val="0"/>
              </a:spcAft>
              <a:buClr>
                <a:schemeClr val="dk1"/>
              </a:buClr>
              <a:buSzPts val="2133"/>
              <a:buNone/>
              <a:defRPr sz="2133"/>
            </a:lvl8pPr>
            <a:lvl9pPr lvl="8" algn="ctr">
              <a:spcBef>
                <a:spcPts val="1333"/>
              </a:spcBef>
              <a:spcAft>
                <a:spcPts val="1333"/>
              </a:spcAft>
              <a:buClr>
                <a:schemeClr val="dk1"/>
              </a:buClr>
              <a:buSzPts val="2133"/>
              <a:buNone/>
              <a:defRPr sz="2133"/>
            </a:lvl9pPr>
          </a:lstStyle>
          <a:p>
            <a:endParaRPr/>
          </a:p>
        </p:txBody>
      </p:sp>
      <p:sp>
        <p:nvSpPr>
          <p:cNvPr id="620" name="Google Shape;620;p206"/>
          <p:cNvSpPr txBox="1">
            <a:spLocks noGrp="1"/>
          </p:cNvSpPr>
          <p:nvPr>
            <p:ph type="body" idx="2"/>
          </p:nvPr>
        </p:nvSpPr>
        <p:spPr>
          <a:xfrm>
            <a:off x="475325" y="6362699"/>
            <a:ext cx="5594349" cy="29845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050"/>
              <a:buNone/>
              <a:defRPr sz="1050">
                <a:solidFill>
                  <a:schemeClr val="dk1"/>
                </a:solidFill>
              </a:defRPr>
            </a:lvl1pPr>
            <a:lvl2pPr marL="914400" lvl="1" indent="-228600" algn="l">
              <a:spcBef>
                <a:spcPts val="0"/>
              </a:spcBef>
              <a:spcAft>
                <a:spcPts val="0"/>
              </a:spcAft>
              <a:buClr>
                <a:schemeClr val="lt1"/>
              </a:buClr>
              <a:buSzPts val="1200"/>
              <a:buNone/>
              <a:defRPr>
                <a:solidFill>
                  <a:schemeClr val="lt1"/>
                </a:solidFill>
              </a:defRPr>
            </a:lvl2pPr>
            <a:lvl3pPr marL="1371600" lvl="2" indent="-304800" algn="l">
              <a:spcBef>
                <a:spcPts val="1333"/>
              </a:spcBef>
              <a:spcAft>
                <a:spcPts val="0"/>
              </a:spcAft>
              <a:buClr>
                <a:schemeClr val="lt1"/>
              </a:buClr>
              <a:buSzPts val="1200"/>
              <a:buChar char="•"/>
              <a:defRPr>
                <a:solidFill>
                  <a:schemeClr val="lt1"/>
                </a:solidFill>
              </a:defRPr>
            </a:lvl3pPr>
            <a:lvl4pPr marL="1828800" lvl="3" indent="-304800" algn="l">
              <a:spcBef>
                <a:spcPts val="1333"/>
              </a:spcBef>
              <a:spcAft>
                <a:spcPts val="0"/>
              </a:spcAft>
              <a:buClr>
                <a:schemeClr val="lt1"/>
              </a:buClr>
              <a:buSzPts val="1200"/>
              <a:buChar char="−"/>
              <a:defRPr>
                <a:solidFill>
                  <a:schemeClr val="lt1"/>
                </a:solidFill>
              </a:defRPr>
            </a:lvl4pPr>
            <a:lvl5pPr marL="2286000" lvl="4" indent="-304800" algn="l">
              <a:spcBef>
                <a:spcPts val="1333"/>
              </a:spcBef>
              <a:spcAft>
                <a:spcPts val="0"/>
              </a:spcAft>
              <a:buClr>
                <a:schemeClr val="lt1"/>
              </a:buClr>
              <a:buSzPts val="1200"/>
              <a:buChar char="−"/>
              <a:defRPr>
                <a:solidFill>
                  <a:schemeClr val="lt1"/>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grpSp>
        <p:nvGrpSpPr>
          <p:cNvPr id="621" name="Google Shape;621;p206"/>
          <p:cNvGrpSpPr/>
          <p:nvPr/>
        </p:nvGrpSpPr>
        <p:grpSpPr>
          <a:xfrm>
            <a:off x="475325" y="457200"/>
            <a:ext cx="1998000" cy="374400"/>
            <a:chOff x="398463" y="404813"/>
            <a:chExt cx="1627187" cy="307976"/>
          </a:xfrm>
        </p:grpSpPr>
        <p:sp>
          <p:nvSpPr>
            <p:cNvPr id="622" name="Google Shape;622;p206"/>
            <p:cNvSpPr/>
            <p:nvPr/>
          </p:nvSpPr>
          <p:spPr>
            <a:xfrm>
              <a:off x="1938338" y="625476"/>
              <a:ext cx="87312" cy="87313"/>
            </a:xfrm>
            <a:prstGeom prst="ellipse">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3" name="Google Shape;623;p206"/>
            <p:cNvSpPr/>
            <p:nvPr/>
          </p:nvSpPr>
          <p:spPr>
            <a:xfrm>
              <a:off x="398463" y="406401"/>
              <a:ext cx="247650" cy="301625"/>
            </a:xfrm>
            <a:custGeom>
              <a:avLst/>
              <a:gdLst/>
              <a:ahLst/>
              <a:cxnLst/>
              <a:rect l="l" t="t" r="r" b="b"/>
              <a:pathLst>
                <a:path w="287" h="347" extrusionOk="0">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4" name="Google Shape;624;p206"/>
            <p:cNvSpPr/>
            <p:nvPr/>
          </p:nvSpPr>
          <p:spPr>
            <a:xfrm>
              <a:off x="906463" y="404813"/>
              <a:ext cx="74612" cy="303213"/>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5" name="Google Shape;625;p206"/>
            <p:cNvSpPr/>
            <p:nvPr/>
          </p:nvSpPr>
          <p:spPr>
            <a:xfrm>
              <a:off x="1011238" y="479426"/>
              <a:ext cx="215900" cy="231775"/>
            </a:xfrm>
            <a:custGeom>
              <a:avLst/>
              <a:gdLst/>
              <a:ahLst/>
              <a:cxnLst/>
              <a:rect l="l" t="t" r="r" b="b"/>
              <a:pathLst>
                <a:path w="252" h="267" extrusionOk="0">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6" name="Google Shape;626;p206"/>
            <p:cNvSpPr/>
            <p:nvPr/>
          </p:nvSpPr>
          <p:spPr>
            <a:xfrm>
              <a:off x="1257300" y="482601"/>
              <a:ext cx="74612" cy="225425"/>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7" name="Google Shape;627;p206"/>
            <p:cNvSpPr/>
            <p:nvPr/>
          </p:nvSpPr>
          <p:spPr>
            <a:xfrm>
              <a:off x="1257300" y="404813"/>
              <a:ext cx="74612" cy="508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8" name="Google Shape;628;p206"/>
            <p:cNvSpPr/>
            <p:nvPr/>
          </p:nvSpPr>
          <p:spPr>
            <a:xfrm>
              <a:off x="1362075" y="411163"/>
              <a:ext cx="158750" cy="300038"/>
            </a:xfrm>
            <a:custGeom>
              <a:avLst/>
              <a:gdLst/>
              <a:ahLst/>
              <a:cxnLst/>
              <a:rect l="l" t="t" r="r" b="b"/>
              <a:pathLst>
                <a:path w="184" h="344" extrusionOk="0">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29" name="Google Shape;629;p206"/>
            <p:cNvSpPr/>
            <p:nvPr/>
          </p:nvSpPr>
          <p:spPr>
            <a:xfrm>
              <a:off x="1535113" y="411163"/>
              <a:ext cx="158750" cy="300038"/>
            </a:xfrm>
            <a:custGeom>
              <a:avLst/>
              <a:gdLst/>
              <a:ahLst/>
              <a:cxnLst/>
              <a:rect l="l" t="t" r="r" b="b"/>
              <a:pathLst>
                <a:path w="184" h="344" extrusionOk="0">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30" name="Google Shape;630;p206"/>
            <p:cNvSpPr/>
            <p:nvPr/>
          </p:nvSpPr>
          <p:spPr>
            <a:xfrm>
              <a:off x="1709738" y="479426"/>
              <a:ext cx="211137" cy="231775"/>
            </a:xfrm>
            <a:custGeom>
              <a:avLst/>
              <a:gdLst/>
              <a:ahLst/>
              <a:cxnLst/>
              <a:rect l="l" t="t" r="r" b="b"/>
              <a:pathLst>
                <a:path w="244" h="267" extrusionOk="0">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sp>
          <p:nvSpPr>
            <p:cNvPr id="631" name="Google Shape;631;p206"/>
            <p:cNvSpPr/>
            <p:nvPr/>
          </p:nvSpPr>
          <p:spPr>
            <a:xfrm>
              <a:off x="668338" y="479426"/>
              <a:ext cx="209550" cy="231775"/>
            </a:xfrm>
            <a:custGeom>
              <a:avLst/>
              <a:gdLst/>
              <a:ahLst/>
              <a:cxnLst/>
              <a:rect l="l" t="t" r="r" b="b"/>
              <a:pathLst>
                <a:path w="243" h="267" extrusionOk="0">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600">
                <a:solidFill>
                  <a:schemeClr val="lt1"/>
                </a:solidFill>
                <a:latin typeface="Verdana"/>
                <a:ea typeface="Verdana"/>
                <a:cs typeface="Verdana"/>
                <a:sym typeface="Verdana"/>
              </a:endParaRPr>
            </a:p>
          </p:txBody>
        </p:sp>
      </p:grpSp>
    </p:spTree>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2_Divider - Deloitte green">
  <p:cSld name="2_Divider - Deloitte green">
    <p:bg>
      <p:bgPr>
        <a:solidFill>
          <a:schemeClr val="accent1"/>
        </a:solidFill>
        <a:effectLst/>
      </p:bgPr>
    </p:bg>
    <p:spTree>
      <p:nvGrpSpPr>
        <p:cNvPr id="1" name="Shape 632"/>
        <p:cNvGrpSpPr/>
        <p:nvPr/>
      </p:nvGrpSpPr>
      <p:grpSpPr>
        <a:xfrm>
          <a:off x="0" y="0"/>
          <a:ext cx="0" cy="0"/>
          <a:chOff x="0" y="0"/>
          <a:chExt cx="0" cy="0"/>
        </a:xfrm>
      </p:grpSpPr>
      <p:sp>
        <p:nvSpPr>
          <p:cNvPr id="633" name="Google Shape;633;p207"/>
          <p:cNvSpPr txBox="1">
            <a:spLocks noGrp="1"/>
          </p:cNvSpPr>
          <p:nvPr>
            <p:ph type="title"/>
          </p:nvPr>
        </p:nvSpPr>
        <p:spPr>
          <a:xfrm>
            <a:off x="469900" y="1700213"/>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4" name="Google Shape;634;p207"/>
          <p:cNvSpPr txBox="1">
            <a:spLocks noGrp="1"/>
          </p:cNvSpPr>
          <p:nvPr>
            <p:ph type="body" idx="1"/>
          </p:nvPr>
        </p:nvSpPr>
        <p:spPr>
          <a:xfrm>
            <a:off x="469899" y="3423545"/>
            <a:ext cx="10418235"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35" name="Google Shape;635;p207"/>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36" name="Google Shape;636;p207"/>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2_Divider - Deloitte dark green">
  <p:cSld name="2_Divider - Deloitte dark green">
    <p:bg>
      <p:bgPr>
        <a:solidFill>
          <a:schemeClr val="accent2"/>
        </a:solidFill>
        <a:effectLst/>
      </p:bgPr>
    </p:bg>
    <p:spTree>
      <p:nvGrpSpPr>
        <p:cNvPr id="1" name="Shape 637"/>
        <p:cNvGrpSpPr/>
        <p:nvPr/>
      </p:nvGrpSpPr>
      <p:grpSpPr>
        <a:xfrm>
          <a:off x="0" y="0"/>
          <a:ext cx="0" cy="0"/>
          <a:chOff x="0" y="0"/>
          <a:chExt cx="0" cy="0"/>
        </a:xfrm>
      </p:grpSpPr>
      <p:sp>
        <p:nvSpPr>
          <p:cNvPr id="638" name="Google Shape;638;p20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9" name="Google Shape;639;p20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40" name="Google Shape;640;p208"/>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41" name="Google Shape;641;p20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Divider - Deloitte blue">
  <p:cSld name="Divider - Deloitte blue">
    <p:bg>
      <p:bgPr>
        <a:solidFill>
          <a:schemeClr val="accent3"/>
        </a:solidFill>
        <a:effectLst/>
      </p:bgPr>
    </p:bg>
    <p:spTree>
      <p:nvGrpSpPr>
        <p:cNvPr id="1" name="Shape 100"/>
        <p:cNvGrpSpPr/>
        <p:nvPr/>
      </p:nvGrpSpPr>
      <p:grpSpPr>
        <a:xfrm>
          <a:off x="0" y="0"/>
          <a:ext cx="0" cy="0"/>
          <a:chOff x="0" y="0"/>
          <a:chExt cx="0" cy="0"/>
        </a:xfrm>
      </p:grpSpPr>
      <p:sp>
        <p:nvSpPr>
          <p:cNvPr id="101" name="Google Shape;101;p128"/>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128"/>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103" name="Google Shape;103;p128"/>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FFFFFF"/>
              </a:buClr>
              <a:buSzPts val="650"/>
              <a:buFont typeface="Arial"/>
              <a:buNone/>
            </a:pPr>
            <a:fld id="{00000000-1234-1234-1234-123412341234}" type="slidenum">
              <a:rPr lang="fr-FR" sz="650">
                <a:solidFill>
                  <a:srgbClr val="FFFFFF"/>
                </a:solidFill>
                <a:latin typeface="Verdana"/>
                <a:ea typeface="Verdana"/>
                <a:cs typeface="Verdana"/>
                <a:sym typeface="Verdana"/>
              </a:rPr>
              <a:t>‹#›</a:t>
            </a:fld>
            <a:endParaRPr sz="650">
              <a:solidFill>
                <a:srgbClr val="FFFFFF"/>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2_Divider - Deloitte blue">
  <p:cSld name="2_Divider - Deloitte blue">
    <p:bg>
      <p:bgPr>
        <a:solidFill>
          <a:schemeClr val="accent3"/>
        </a:solidFill>
        <a:effectLst/>
      </p:bgPr>
    </p:bg>
    <p:spTree>
      <p:nvGrpSpPr>
        <p:cNvPr id="1" name="Shape 642"/>
        <p:cNvGrpSpPr/>
        <p:nvPr/>
      </p:nvGrpSpPr>
      <p:grpSpPr>
        <a:xfrm>
          <a:off x="0" y="0"/>
          <a:ext cx="0" cy="0"/>
          <a:chOff x="0" y="0"/>
          <a:chExt cx="0" cy="0"/>
        </a:xfrm>
      </p:grpSpPr>
      <p:sp>
        <p:nvSpPr>
          <p:cNvPr id="643" name="Google Shape;643;p209"/>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4" name="Google Shape;644;p209"/>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45" name="Google Shape;645;p20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46" name="Google Shape;646;p209"/>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matchingName="2_Divider - Deloitte dark blue">
  <p:cSld name="2_Divider - Deloitte dark blue">
    <p:bg>
      <p:bgPr>
        <a:solidFill>
          <a:schemeClr val="accent4"/>
        </a:solidFill>
        <a:effectLst/>
      </p:bgPr>
    </p:bg>
    <p:spTree>
      <p:nvGrpSpPr>
        <p:cNvPr id="1" name="Shape 647"/>
        <p:cNvGrpSpPr/>
        <p:nvPr/>
      </p:nvGrpSpPr>
      <p:grpSpPr>
        <a:xfrm>
          <a:off x="0" y="0"/>
          <a:ext cx="0" cy="0"/>
          <a:chOff x="0" y="0"/>
          <a:chExt cx="0" cy="0"/>
        </a:xfrm>
      </p:grpSpPr>
      <p:sp>
        <p:nvSpPr>
          <p:cNvPr id="648" name="Google Shape;648;p210"/>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9" name="Google Shape;649;p210"/>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50" name="Google Shape;650;p210"/>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51" name="Google Shape;651;p210"/>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matchingName="1_Divider - Deloitte black">
  <p:cSld name="1_Divider - Deloitte black">
    <p:bg>
      <p:bgPr>
        <a:solidFill>
          <a:schemeClr val="dk1"/>
        </a:solidFill>
        <a:effectLst/>
      </p:bgPr>
    </p:bg>
    <p:spTree>
      <p:nvGrpSpPr>
        <p:cNvPr id="1" name="Shape 652"/>
        <p:cNvGrpSpPr/>
        <p:nvPr/>
      </p:nvGrpSpPr>
      <p:grpSpPr>
        <a:xfrm>
          <a:off x="0" y="0"/>
          <a:ext cx="0" cy="0"/>
          <a:chOff x="0" y="0"/>
          <a:chExt cx="0" cy="0"/>
        </a:xfrm>
      </p:grpSpPr>
      <p:sp>
        <p:nvSpPr>
          <p:cNvPr id="653" name="Google Shape;653;p211"/>
          <p:cNvSpPr txBox="1">
            <a:spLocks noGrp="1"/>
          </p:cNvSpPr>
          <p:nvPr>
            <p:ph type="title"/>
          </p:nvPr>
        </p:nvSpPr>
        <p:spPr>
          <a:xfrm>
            <a:off x="469900" y="1705668"/>
            <a:ext cx="10418233" cy="1592403"/>
          </a:xfrm>
          <a:prstGeom prst="rect">
            <a:avLst/>
          </a:prstGeom>
          <a:noFill/>
          <a:ln>
            <a:noFill/>
          </a:ln>
        </p:spPr>
        <p:txBody>
          <a:bodyPr spcFirstLastPara="1" wrap="square" lIns="0" tIns="0" rIns="0" bIns="0" anchor="b" anchorCtr="0">
            <a:noAutofit/>
          </a:bodyPr>
          <a:lstStyle>
            <a:lvl1pPr lvl="0" algn="l">
              <a:lnSpc>
                <a:spcPct val="95000"/>
              </a:lnSpc>
              <a:spcBef>
                <a:spcPts val="0"/>
              </a:spcBef>
              <a:spcAft>
                <a:spcPts val="0"/>
              </a:spcAft>
              <a:buClr>
                <a:schemeClr val="lt1"/>
              </a:buClr>
              <a:buSzPts val="3850"/>
              <a:buFont typeface="Verdana"/>
              <a:buNone/>
              <a:defRPr sz="3850" b="1">
                <a:solidFill>
                  <a:schemeClr val="lt1"/>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4" name="Google Shape;654;p211"/>
          <p:cNvSpPr txBox="1">
            <a:spLocks noGrp="1"/>
          </p:cNvSpPr>
          <p:nvPr>
            <p:ph type="body" idx="1"/>
          </p:nvPr>
        </p:nvSpPr>
        <p:spPr>
          <a:xfrm>
            <a:off x="469900" y="3429000"/>
            <a:ext cx="10418233" cy="1566532"/>
          </a:xfrm>
          <a:prstGeom prst="rect">
            <a:avLst/>
          </a:prstGeom>
          <a:noFill/>
          <a:ln>
            <a:noFill/>
          </a:ln>
        </p:spPr>
        <p:txBody>
          <a:bodyPr spcFirstLastPara="1" wrap="square" lIns="0" tIns="0" rIns="0" bIns="0" anchor="t" anchorCtr="0">
            <a:noAutofit/>
          </a:bodyPr>
          <a:lstStyle>
            <a:lvl1pPr marL="457200" lvl="0" indent="-228600" algn="l">
              <a:lnSpc>
                <a:spcPct val="95000"/>
              </a:lnSpc>
              <a:spcBef>
                <a:spcPts val="0"/>
              </a:spcBef>
              <a:spcAft>
                <a:spcPts val="0"/>
              </a:spcAft>
              <a:buClr>
                <a:schemeClr val="lt1"/>
              </a:buClr>
              <a:buSzPts val="3850"/>
              <a:buNone/>
              <a:defRPr sz="3850">
                <a:solidFill>
                  <a:schemeClr val="lt1"/>
                </a:solidFill>
              </a:defRPr>
            </a:lvl1pPr>
            <a:lvl2pPr marL="914400" lvl="1" indent="-228600" algn="l">
              <a:spcBef>
                <a:spcPts val="0"/>
              </a:spcBef>
              <a:spcAft>
                <a:spcPts val="0"/>
              </a:spcAft>
              <a:buClr>
                <a:srgbClr val="888888"/>
              </a:buClr>
              <a:buSzPts val="2667"/>
              <a:buNone/>
              <a:defRPr sz="2667">
                <a:solidFill>
                  <a:srgbClr val="888888"/>
                </a:solidFill>
              </a:defRPr>
            </a:lvl2pPr>
            <a:lvl3pPr marL="1371600" lvl="2" indent="-228600" algn="l">
              <a:spcBef>
                <a:spcPts val="1333"/>
              </a:spcBef>
              <a:spcAft>
                <a:spcPts val="0"/>
              </a:spcAft>
              <a:buClr>
                <a:srgbClr val="888888"/>
              </a:buClr>
              <a:buSzPts val="2400"/>
              <a:buNone/>
              <a:defRPr sz="2400">
                <a:solidFill>
                  <a:srgbClr val="888888"/>
                </a:solidFill>
              </a:defRPr>
            </a:lvl3pPr>
            <a:lvl4pPr marL="1828800" lvl="3" indent="-228600" algn="l">
              <a:spcBef>
                <a:spcPts val="1333"/>
              </a:spcBef>
              <a:spcAft>
                <a:spcPts val="0"/>
              </a:spcAft>
              <a:buClr>
                <a:srgbClr val="888888"/>
              </a:buClr>
              <a:buSzPts val="2133"/>
              <a:buNone/>
              <a:defRPr sz="2133">
                <a:solidFill>
                  <a:srgbClr val="888888"/>
                </a:solidFill>
              </a:defRPr>
            </a:lvl4pPr>
            <a:lvl5pPr marL="2286000" lvl="4" indent="-228600" algn="l">
              <a:spcBef>
                <a:spcPts val="1333"/>
              </a:spcBef>
              <a:spcAft>
                <a:spcPts val="0"/>
              </a:spcAft>
              <a:buClr>
                <a:srgbClr val="888888"/>
              </a:buClr>
              <a:buSzPts val="2133"/>
              <a:buNone/>
              <a:defRPr sz="2133">
                <a:solidFill>
                  <a:srgbClr val="888888"/>
                </a:solidFill>
              </a:defRPr>
            </a:lvl5pPr>
            <a:lvl6pPr marL="2743200" lvl="5" indent="-228600" algn="l">
              <a:spcBef>
                <a:spcPts val="1333"/>
              </a:spcBef>
              <a:spcAft>
                <a:spcPts val="0"/>
              </a:spcAft>
              <a:buClr>
                <a:srgbClr val="888888"/>
              </a:buClr>
              <a:buSzPts val="2133"/>
              <a:buNone/>
              <a:defRPr sz="2133">
                <a:solidFill>
                  <a:srgbClr val="888888"/>
                </a:solidFill>
              </a:defRPr>
            </a:lvl6pPr>
            <a:lvl7pPr marL="3200400" lvl="6" indent="-228600" algn="l">
              <a:spcBef>
                <a:spcPts val="1333"/>
              </a:spcBef>
              <a:spcAft>
                <a:spcPts val="0"/>
              </a:spcAft>
              <a:buClr>
                <a:srgbClr val="888888"/>
              </a:buClr>
              <a:buSzPts val="2133"/>
              <a:buNone/>
              <a:defRPr sz="2133">
                <a:solidFill>
                  <a:srgbClr val="888888"/>
                </a:solidFill>
              </a:defRPr>
            </a:lvl7pPr>
            <a:lvl8pPr marL="3657600" lvl="7" indent="-228600" algn="l">
              <a:spcBef>
                <a:spcPts val="1333"/>
              </a:spcBef>
              <a:spcAft>
                <a:spcPts val="0"/>
              </a:spcAft>
              <a:buClr>
                <a:srgbClr val="888888"/>
              </a:buClr>
              <a:buSzPts val="2133"/>
              <a:buNone/>
              <a:defRPr sz="2133">
                <a:solidFill>
                  <a:srgbClr val="888888"/>
                </a:solidFill>
              </a:defRPr>
            </a:lvl8pPr>
            <a:lvl9pPr marL="4114800" lvl="8" indent="-228600" algn="l">
              <a:spcBef>
                <a:spcPts val="1333"/>
              </a:spcBef>
              <a:spcAft>
                <a:spcPts val="1333"/>
              </a:spcAft>
              <a:buClr>
                <a:srgbClr val="888888"/>
              </a:buClr>
              <a:buSzPts val="2133"/>
              <a:buNone/>
              <a:defRPr sz="2133">
                <a:solidFill>
                  <a:srgbClr val="888888"/>
                </a:solidFill>
              </a:defRPr>
            </a:lvl9pPr>
          </a:lstStyle>
          <a:p>
            <a:endParaRPr/>
          </a:p>
        </p:txBody>
      </p:sp>
      <p:sp>
        <p:nvSpPr>
          <p:cNvPr id="655" name="Google Shape;655;p211"/>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56" name="Google Shape;656;p211"/>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matchingName="2_Key statement dark green">
  <p:cSld name="2_Key statement dark green">
    <p:bg>
      <p:bgPr>
        <a:solidFill>
          <a:schemeClr val="accent2"/>
        </a:solidFill>
        <a:effectLst/>
      </p:bgPr>
    </p:bg>
    <p:spTree>
      <p:nvGrpSpPr>
        <p:cNvPr id="1" name="Shape 657"/>
        <p:cNvGrpSpPr/>
        <p:nvPr/>
      </p:nvGrpSpPr>
      <p:grpSpPr>
        <a:xfrm>
          <a:off x="0" y="0"/>
          <a:ext cx="0" cy="0"/>
          <a:chOff x="0" y="0"/>
          <a:chExt cx="0" cy="0"/>
        </a:xfrm>
      </p:grpSpPr>
      <p:sp>
        <p:nvSpPr>
          <p:cNvPr id="658" name="Google Shape;658;p212"/>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59" name="Google Shape;659;p212"/>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0" name="Google Shape;660;p212"/>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matchingName="2_Key statement dark blue">
  <p:cSld name="2_Key statement dark blue">
    <p:bg>
      <p:bgPr>
        <a:solidFill>
          <a:schemeClr val="accent4"/>
        </a:solidFill>
        <a:effectLst/>
      </p:bgPr>
    </p:bg>
    <p:spTree>
      <p:nvGrpSpPr>
        <p:cNvPr id="1" name="Shape 661"/>
        <p:cNvGrpSpPr/>
        <p:nvPr/>
      </p:nvGrpSpPr>
      <p:grpSpPr>
        <a:xfrm>
          <a:off x="0" y="0"/>
          <a:ext cx="0" cy="0"/>
          <a:chOff x="0" y="0"/>
          <a:chExt cx="0" cy="0"/>
        </a:xfrm>
      </p:grpSpPr>
      <p:sp>
        <p:nvSpPr>
          <p:cNvPr id="662" name="Google Shape;662;p213"/>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63" name="Google Shape;663;p213"/>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4" name="Google Shape;664;p213"/>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matchingName="2_Key statement teal">
  <p:cSld name="2_Key statement teal">
    <p:bg>
      <p:bgPr>
        <a:solidFill>
          <a:schemeClr val="accent5"/>
        </a:solidFill>
        <a:effectLst/>
      </p:bgPr>
    </p:bg>
    <p:spTree>
      <p:nvGrpSpPr>
        <p:cNvPr id="1" name="Shape 665"/>
        <p:cNvGrpSpPr/>
        <p:nvPr/>
      </p:nvGrpSpPr>
      <p:grpSpPr>
        <a:xfrm>
          <a:off x="0" y="0"/>
          <a:ext cx="0" cy="0"/>
          <a:chOff x="0" y="0"/>
          <a:chExt cx="0" cy="0"/>
        </a:xfrm>
      </p:grpSpPr>
      <p:sp>
        <p:nvSpPr>
          <p:cNvPr id="666" name="Google Shape;666;p214"/>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67" name="Google Shape;667;p214"/>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68" name="Google Shape;668;p214"/>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matchingName="2_Key statement black">
  <p:cSld name="2_Key statement black">
    <p:bg>
      <p:bgPr>
        <a:solidFill>
          <a:schemeClr val="dk1"/>
        </a:solidFill>
        <a:effectLst/>
      </p:bgPr>
    </p:bg>
    <p:spTree>
      <p:nvGrpSpPr>
        <p:cNvPr id="1" name="Shape 669"/>
        <p:cNvGrpSpPr/>
        <p:nvPr/>
      </p:nvGrpSpPr>
      <p:grpSpPr>
        <a:xfrm>
          <a:off x="0" y="0"/>
          <a:ext cx="0" cy="0"/>
          <a:chOff x="0" y="0"/>
          <a:chExt cx="0" cy="0"/>
        </a:xfrm>
      </p:grpSpPr>
      <p:sp>
        <p:nvSpPr>
          <p:cNvPr id="670" name="Google Shape;670;p215"/>
          <p:cNvSpPr txBox="1">
            <a:spLocks noGrp="1"/>
          </p:cNvSpPr>
          <p:nvPr>
            <p:ph type="body" idx="1"/>
          </p:nvPr>
        </p:nvSpPr>
        <p:spPr>
          <a:xfrm>
            <a:off x="480484" y="1590675"/>
            <a:ext cx="9029604" cy="4708525"/>
          </a:xfrm>
          <a:prstGeom prst="rect">
            <a:avLst/>
          </a:prstGeom>
          <a:noFill/>
          <a:ln>
            <a:noFill/>
          </a:ln>
        </p:spPr>
        <p:txBody>
          <a:bodyPr spcFirstLastPara="1" wrap="square" lIns="0" tIns="0" rIns="0" bIns="0" anchor="t" anchorCtr="0">
            <a:noAutofit/>
          </a:bodyPr>
          <a:lstStyle>
            <a:lvl1pPr marL="457200" lvl="0" indent="-228600" algn="l">
              <a:spcBef>
                <a:spcPts val="4800"/>
              </a:spcBef>
              <a:spcAft>
                <a:spcPts val="0"/>
              </a:spcAft>
              <a:buClr>
                <a:schemeClr val="lt1"/>
              </a:buClr>
              <a:buSzPts val="2800"/>
              <a:buNone/>
              <a:defRPr sz="2800">
                <a:solidFill>
                  <a:schemeClr val="lt1"/>
                </a:solidFill>
              </a:defRPr>
            </a:lvl1pPr>
            <a:lvl2pPr marL="914400" lvl="1" indent="-228600" algn="l">
              <a:spcBef>
                <a:spcPts val="1333"/>
              </a:spcBef>
              <a:spcAft>
                <a:spcPts val="0"/>
              </a:spcAft>
              <a:buClr>
                <a:schemeClr val="lt2"/>
              </a:buClr>
              <a:buSzPts val="4000"/>
              <a:buNone/>
              <a:defRPr sz="4000">
                <a:solidFill>
                  <a:schemeClr val="lt2"/>
                </a:solidFill>
              </a:defRPr>
            </a:lvl2pPr>
            <a:lvl3pPr marL="1371600" lvl="2" indent="-482600" algn="l">
              <a:spcBef>
                <a:spcPts val="1333"/>
              </a:spcBef>
              <a:spcAft>
                <a:spcPts val="0"/>
              </a:spcAft>
              <a:buClr>
                <a:schemeClr val="lt2"/>
              </a:buClr>
              <a:buSzPts val="4000"/>
              <a:buChar char="•"/>
              <a:defRPr sz="4000">
                <a:solidFill>
                  <a:schemeClr val="lt2"/>
                </a:solidFill>
              </a:defRPr>
            </a:lvl3pPr>
            <a:lvl4pPr marL="1828800" lvl="3" indent="-482600" algn="l">
              <a:spcBef>
                <a:spcPts val="1333"/>
              </a:spcBef>
              <a:spcAft>
                <a:spcPts val="0"/>
              </a:spcAft>
              <a:buClr>
                <a:schemeClr val="lt2"/>
              </a:buClr>
              <a:buSzPts val="4000"/>
              <a:buChar char="−"/>
              <a:defRPr sz="4000">
                <a:solidFill>
                  <a:schemeClr val="lt2"/>
                </a:solidFill>
              </a:defRPr>
            </a:lvl4pPr>
            <a:lvl5pPr marL="2286000" lvl="4" indent="-482600" algn="l">
              <a:spcBef>
                <a:spcPts val="1333"/>
              </a:spcBef>
              <a:spcAft>
                <a:spcPts val="0"/>
              </a:spcAft>
              <a:buClr>
                <a:schemeClr val="lt2"/>
              </a:buClr>
              <a:buSzPts val="4000"/>
              <a:buChar char="−"/>
              <a:defRPr sz="4000">
                <a:solidFill>
                  <a:schemeClr val="lt2"/>
                </a:solidFill>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71" name="Google Shape;671;p215"/>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chemeClr val="lt1"/>
              </a:buClr>
              <a:buSzPts val="650"/>
              <a:buFont typeface="Arial"/>
              <a:buNone/>
            </a:pPr>
            <a:r>
              <a:rPr lang="fr-FR" sz="650">
                <a:solidFill>
                  <a:schemeClr val="lt1"/>
                </a:solidFill>
                <a:latin typeface="Verdana"/>
                <a:ea typeface="Verdana"/>
                <a:cs typeface="Verdana"/>
                <a:sym typeface="Verdana"/>
              </a:rPr>
              <a:t>Copyright © 2017 Deloitte Development LLC. All rights reserved.</a:t>
            </a:r>
            <a:endParaRPr/>
          </a:p>
        </p:txBody>
      </p:sp>
      <p:sp>
        <p:nvSpPr>
          <p:cNvPr id="672" name="Google Shape;672;p215"/>
          <p:cNvSpPr txBox="1"/>
          <p:nvPr/>
        </p:nvSpPr>
        <p:spPr>
          <a:xfrm>
            <a:off x="11414125"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chemeClr val="lt1"/>
              </a:buClr>
              <a:buSzPts val="650"/>
              <a:buFont typeface="Arial"/>
              <a:buNone/>
            </a:pPr>
            <a:fld id="{00000000-1234-1234-1234-123412341234}" type="slidenum">
              <a:rPr lang="fr-FR" sz="650">
                <a:solidFill>
                  <a:schemeClr val="lt1"/>
                </a:solidFill>
                <a:latin typeface="Verdana"/>
                <a:ea typeface="Verdana"/>
                <a:cs typeface="Verdana"/>
                <a:sym typeface="Verdana"/>
              </a:rPr>
              <a:t>‹#›</a:t>
            </a:fld>
            <a:endParaRPr sz="650">
              <a:solidFill>
                <a:schemeClr val="lt1"/>
              </a:solidFill>
              <a:latin typeface="Verdana"/>
              <a:ea typeface="Verdana"/>
              <a:cs typeface="Verdana"/>
              <a:sym typeface="Verdana"/>
            </a:endParaRPr>
          </a:p>
        </p:txBody>
      </p:sp>
    </p:spTree>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3_Contents">
  <p:cSld name="3_Contents">
    <p:spTree>
      <p:nvGrpSpPr>
        <p:cNvPr id="1" name="Shape 673"/>
        <p:cNvGrpSpPr/>
        <p:nvPr/>
      </p:nvGrpSpPr>
      <p:grpSpPr>
        <a:xfrm>
          <a:off x="0" y="0"/>
          <a:ext cx="0" cy="0"/>
          <a:chOff x="0" y="0"/>
          <a:chExt cx="0" cy="0"/>
        </a:xfrm>
      </p:grpSpPr>
      <p:sp>
        <p:nvSpPr>
          <p:cNvPr id="674" name="Google Shape;674;p216"/>
          <p:cNvSpPr txBox="1">
            <a:spLocks noGrp="1"/>
          </p:cNvSpPr>
          <p:nvPr>
            <p:ph type="body" idx="1"/>
          </p:nvPr>
        </p:nvSpPr>
        <p:spPr>
          <a:xfrm>
            <a:off x="469900" y="1665291"/>
            <a:ext cx="9348787" cy="463391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30200" algn="l">
              <a:spcBef>
                <a:spcPts val="1333"/>
              </a:spcBef>
              <a:spcAft>
                <a:spcPts val="0"/>
              </a:spcAft>
              <a:buClr>
                <a:schemeClr val="dk1"/>
              </a:buClr>
              <a:buSzPts val="1600"/>
              <a:buChar char="−"/>
              <a:defRPr/>
            </a:lvl6pPr>
            <a:lvl7pPr marL="3200400" lvl="6" indent="-330200" algn="l">
              <a:spcBef>
                <a:spcPts val="1333"/>
              </a:spcBef>
              <a:spcAft>
                <a:spcPts val="0"/>
              </a:spcAft>
              <a:buClr>
                <a:schemeClr val="dk1"/>
              </a:buClr>
              <a:buSzPts val="1600"/>
              <a:buChar char="−"/>
              <a:defRPr/>
            </a:lvl7pPr>
            <a:lvl8pPr marL="3657600" lvl="7" indent="-330200" algn="l">
              <a:spcBef>
                <a:spcPts val="1333"/>
              </a:spcBef>
              <a:spcAft>
                <a:spcPts val="0"/>
              </a:spcAft>
              <a:buClr>
                <a:schemeClr val="dk1"/>
              </a:buClr>
              <a:buSzPts val="1600"/>
              <a:buChar char="−"/>
              <a:defRPr/>
            </a:lvl8pPr>
            <a:lvl9pPr marL="4114800" lvl="8" indent="-330200" algn="l">
              <a:spcBef>
                <a:spcPts val="1333"/>
              </a:spcBef>
              <a:spcAft>
                <a:spcPts val="1333"/>
              </a:spcAft>
              <a:buClr>
                <a:schemeClr val="dk1"/>
              </a:buClr>
              <a:buSzPts val="1600"/>
              <a:buChar char="−"/>
              <a:defRPr/>
            </a:lvl9pPr>
          </a:lstStyle>
          <a:p>
            <a:endParaRPr/>
          </a:p>
        </p:txBody>
      </p:sp>
      <p:sp>
        <p:nvSpPr>
          <p:cNvPr id="675" name="Google Shape;675;p216"/>
          <p:cNvSpPr txBox="1">
            <a:spLocks noGrp="1"/>
          </p:cNvSpPr>
          <p:nvPr>
            <p:ph type="body" idx="2"/>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76" name="Google Shape;676;p216"/>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2_Contents with image">
  <p:cSld name="2_Contents with image">
    <p:spTree>
      <p:nvGrpSpPr>
        <p:cNvPr id="1" name="Shape 677"/>
        <p:cNvGrpSpPr/>
        <p:nvPr/>
      </p:nvGrpSpPr>
      <p:grpSpPr>
        <a:xfrm>
          <a:off x="0" y="0"/>
          <a:ext cx="0" cy="0"/>
          <a:chOff x="0" y="0"/>
          <a:chExt cx="0" cy="0"/>
        </a:xfrm>
      </p:grpSpPr>
      <p:sp>
        <p:nvSpPr>
          <p:cNvPr id="678" name="Google Shape;678;p217"/>
          <p:cNvSpPr>
            <a:spLocks noGrp="1"/>
          </p:cNvSpPr>
          <p:nvPr>
            <p:ph type="pic" idx="2"/>
          </p:nvPr>
        </p:nvSpPr>
        <p:spPr>
          <a:xfrm>
            <a:off x="5604867" y="1700213"/>
            <a:ext cx="6117233" cy="4598988"/>
          </a:xfrm>
          <a:prstGeom prst="rect">
            <a:avLst/>
          </a:prstGeom>
          <a:noFill/>
          <a:ln>
            <a:noFill/>
          </a:ln>
        </p:spPr>
      </p:sp>
      <p:sp>
        <p:nvSpPr>
          <p:cNvPr id="679" name="Google Shape;679;p217"/>
          <p:cNvSpPr txBox="1">
            <a:spLocks noGrp="1"/>
          </p:cNvSpPr>
          <p:nvPr>
            <p:ph type="body" idx="1"/>
          </p:nvPr>
        </p:nvSpPr>
        <p:spPr>
          <a:xfrm>
            <a:off x="469900" y="1665290"/>
            <a:ext cx="4333663"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None/>
              <a:defRPr/>
            </a:lvl1pPr>
            <a:lvl2pPr marL="914400" lvl="1" indent="-228600" algn="l">
              <a:spcBef>
                <a:spcPts val="1333"/>
              </a:spcBef>
              <a:spcAft>
                <a:spcPts val="0"/>
              </a:spcAft>
              <a:buClr>
                <a:schemeClr val="dk1"/>
              </a:buClr>
              <a:buSzPts val="1200"/>
              <a:buNone/>
              <a:defRPr/>
            </a:lvl2pPr>
            <a:lvl3pPr marL="1371600" lvl="2" indent="-304800" algn="l">
              <a:spcBef>
                <a:spcPts val="1333"/>
              </a:spcBef>
              <a:spcAft>
                <a:spcPts val="0"/>
              </a:spcAft>
              <a:buClr>
                <a:schemeClr val="dk1"/>
              </a:buClr>
              <a:buSzPts val="1200"/>
              <a:buChar char="•"/>
              <a:defRPr/>
            </a:lvl3pPr>
            <a:lvl4pPr marL="1828800" lvl="3" indent="-304800" algn="l">
              <a:spcBef>
                <a:spcPts val="1333"/>
              </a:spcBef>
              <a:spcAft>
                <a:spcPts val="0"/>
              </a:spcAft>
              <a:buClr>
                <a:schemeClr val="dk1"/>
              </a:buClr>
              <a:buSzPts val="1200"/>
              <a:buChar char="−"/>
              <a:defRPr/>
            </a:lvl4pPr>
            <a:lvl5pPr marL="2286000" lvl="4" indent="-304800" algn="l">
              <a:spcBef>
                <a:spcPts val="1333"/>
              </a:spcBef>
              <a:spcAft>
                <a:spcPts val="0"/>
              </a:spcAft>
              <a:buClr>
                <a:schemeClr val="dk1"/>
              </a:buClr>
              <a:buSzPts val="12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0" name="Google Shape;680;p217"/>
          <p:cNvSpPr txBox="1">
            <a:spLocks noGrp="1"/>
          </p:cNvSpPr>
          <p:nvPr>
            <p:ph type="body" idx="3"/>
          </p:nvPr>
        </p:nvSpPr>
        <p:spPr>
          <a:xfrm>
            <a:off x="469900" y="736688"/>
            <a:ext cx="11252200" cy="757255"/>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575757"/>
              </a:buClr>
              <a:buSzPts val="2000"/>
              <a:buNone/>
              <a:defRPr sz="2000" b="0">
                <a:solidFill>
                  <a:srgbClr val="575757"/>
                </a:solidFill>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1" name="Google Shape;681;p217"/>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2_Title &amp; 1 column text">
  <p:cSld name="2_Title &amp; 1 column text">
    <p:spTree>
      <p:nvGrpSpPr>
        <p:cNvPr id="1" name="Shape 682"/>
        <p:cNvGrpSpPr/>
        <p:nvPr/>
      </p:nvGrpSpPr>
      <p:grpSpPr>
        <a:xfrm>
          <a:off x="0" y="0"/>
          <a:ext cx="0" cy="0"/>
          <a:chOff x="0" y="0"/>
          <a:chExt cx="0" cy="0"/>
        </a:xfrm>
      </p:grpSpPr>
      <p:sp>
        <p:nvSpPr>
          <p:cNvPr id="683" name="Google Shape;683;p218"/>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800"/>
              <a:buNone/>
              <a:defRPr/>
            </a:lvl1pPr>
            <a:lvl2pPr marL="914400" lvl="1" indent="-228600" algn="l">
              <a:spcBef>
                <a:spcPts val="1333"/>
              </a:spcBef>
              <a:spcAft>
                <a:spcPts val="0"/>
              </a:spcAft>
              <a:buClr>
                <a:schemeClr val="dk1"/>
              </a:buClr>
              <a:buSzPts val="1800"/>
              <a:buNone/>
              <a:defRPr/>
            </a:lvl2pPr>
            <a:lvl3pPr marL="1371600" lvl="2" indent="-342900" algn="l">
              <a:spcBef>
                <a:spcPts val="1333"/>
              </a:spcBef>
              <a:spcAft>
                <a:spcPts val="0"/>
              </a:spcAft>
              <a:buClr>
                <a:schemeClr val="dk1"/>
              </a:buClr>
              <a:buSzPts val="1800"/>
              <a:buChar char="•"/>
              <a:defRPr/>
            </a:lvl3pPr>
            <a:lvl4pPr marL="1828800" lvl="3" indent="-342900" algn="l">
              <a:spcBef>
                <a:spcPts val="1333"/>
              </a:spcBef>
              <a:spcAft>
                <a:spcPts val="0"/>
              </a:spcAft>
              <a:buClr>
                <a:schemeClr val="dk1"/>
              </a:buClr>
              <a:buSzPts val="1800"/>
              <a:buChar char="−"/>
              <a:defRPr/>
            </a:lvl4pPr>
            <a:lvl5pPr marL="2286000" lvl="4" indent="-342900" algn="l">
              <a:spcBef>
                <a:spcPts val="1333"/>
              </a:spcBef>
              <a:spcAft>
                <a:spcPts val="0"/>
              </a:spcAft>
              <a:buClr>
                <a:schemeClr val="dk1"/>
              </a:buClr>
              <a:buSzPts val="1800"/>
              <a:buChar char="−"/>
              <a:defRPr/>
            </a:lvl5pPr>
            <a:lvl6pPr marL="2743200" lvl="5" indent="-342900" algn="l">
              <a:spcBef>
                <a:spcPts val="1333"/>
              </a:spcBef>
              <a:spcAft>
                <a:spcPts val="0"/>
              </a:spcAft>
              <a:buClr>
                <a:schemeClr val="dk1"/>
              </a:buClr>
              <a:buSzPts val="1800"/>
              <a:buChar char="−"/>
              <a:defRPr/>
            </a:lvl6pPr>
            <a:lvl7pPr marL="3200400" lvl="6" indent="-342900" algn="l">
              <a:spcBef>
                <a:spcPts val="1333"/>
              </a:spcBef>
              <a:spcAft>
                <a:spcPts val="0"/>
              </a:spcAft>
              <a:buClr>
                <a:schemeClr val="dk1"/>
              </a:buClr>
              <a:buSzPts val="1800"/>
              <a:buChar char="−"/>
              <a:defRPr/>
            </a:lvl7pPr>
            <a:lvl8pPr marL="3657600" lvl="7" indent="-342900" algn="l">
              <a:spcBef>
                <a:spcPts val="1333"/>
              </a:spcBef>
              <a:spcAft>
                <a:spcPts val="0"/>
              </a:spcAft>
              <a:buClr>
                <a:schemeClr val="dk1"/>
              </a:buClr>
              <a:buSzPts val="1800"/>
              <a:buChar char="−"/>
              <a:defRPr/>
            </a:lvl8pPr>
            <a:lvl9pPr marL="4114800" lvl="8" indent="-342900" algn="l">
              <a:spcBef>
                <a:spcPts val="1333"/>
              </a:spcBef>
              <a:spcAft>
                <a:spcPts val="1333"/>
              </a:spcAft>
              <a:buClr>
                <a:schemeClr val="dk1"/>
              </a:buClr>
              <a:buSzPts val="1800"/>
              <a:buChar char="−"/>
              <a:defRPr/>
            </a:lvl9pPr>
          </a:lstStyle>
          <a:p>
            <a:endParaRPr/>
          </a:p>
        </p:txBody>
      </p:sp>
      <p:sp>
        <p:nvSpPr>
          <p:cNvPr id="684" name="Google Shape;684;p218"/>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dk1"/>
              </a:buClr>
              <a:buSzPts val="2000"/>
              <a:buFont typeface="Verdana"/>
              <a:buNone/>
              <a:defRPr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26" Type="http://schemas.openxmlformats.org/officeDocument/2006/relationships/slideLayout" Target="../slideLayouts/slideLayout144.xml"/><Relationship Id="rId39" Type="http://schemas.openxmlformats.org/officeDocument/2006/relationships/slideLayout" Target="../slideLayouts/slideLayout157.xml"/><Relationship Id="rId21" Type="http://schemas.openxmlformats.org/officeDocument/2006/relationships/slideLayout" Target="../slideLayouts/slideLayout139.xml"/><Relationship Id="rId34" Type="http://schemas.openxmlformats.org/officeDocument/2006/relationships/slideLayout" Target="../slideLayouts/slideLayout152.xml"/><Relationship Id="rId42" Type="http://schemas.openxmlformats.org/officeDocument/2006/relationships/slideLayout" Target="../slideLayouts/slideLayout160.xml"/><Relationship Id="rId7" Type="http://schemas.openxmlformats.org/officeDocument/2006/relationships/slideLayout" Target="../slideLayouts/slideLayout125.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slideLayout" Target="../slideLayouts/slideLayout138.xml"/><Relationship Id="rId29" Type="http://schemas.openxmlformats.org/officeDocument/2006/relationships/slideLayout" Target="../slideLayouts/slideLayout147.xml"/><Relationship Id="rId41" Type="http://schemas.openxmlformats.org/officeDocument/2006/relationships/slideLayout" Target="../slideLayouts/slideLayout159.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24" Type="http://schemas.openxmlformats.org/officeDocument/2006/relationships/slideLayout" Target="../slideLayouts/slideLayout142.xml"/><Relationship Id="rId32" Type="http://schemas.openxmlformats.org/officeDocument/2006/relationships/slideLayout" Target="../slideLayouts/slideLayout150.xml"/><Relationship Id="rId37" Type="http://schemas.openxmlformats.org/officeDocument/2006/relationships/slideLayout" Target="../slideLayouts/slideLayout155.xml"/><Relationship Id="rId40" Type="http://schemas.openxmlformats.org/officeDocument/2006/relationships/slideLayout" Target="../slideLayouts/slideLayout158.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23" Type="http://schemas.openxmlformats.org/officeDocument/2006/relationships/slideLayout" Target="../slideLayouts/slideLayout141.xml"/><Relationship Id="rId28" Type="http://schemas.openxmlformats.org/officeDocument/2006/relationships/slideLayout" Target="../slideLayouts/slideLayout146.xml"/><Relationship Id="rId36" Type="http://schemas.openxmlformats.org/officeDocument/2006/relationships/slideLayout" Target="../slideLayouts/slideLayout154.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31" Type="http://schemas.openxmlformats.org/officeDocument/2006/relationships/slideLayout" Target="../slideLayouts/slideLayout149.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slideLayout" Target="../slideLayouts/slideLayout140.xml"/><Relationship Id="rId27" Type="http://schemas.openxmlformats.org/officeDocument/2006/relationships/slideLayout" Target="../slideLayouts/slideLayout145.xml"/><Relationship Id="rId30" Type="http://schemas.openxmlformats.org/officeDocument/2006/relationships/slideLayout" Target="../slideLayouts/slideLayout148.xml"/><Relationship Id="rId35" Type="http://schemas.openxmlformats.org/officeDocument/2006/relationships/slideLayout" Target="../slideLayouts/slideLayout153.xml"/><Relationship Id="rId43" Type="http://schemas.openxmlformats.org/officeDocument/2006/relationships/theme" Target="../theme/theme2.xml"/><Relationship Id="rId8" Type="http://schemas.openxmlformats.org/officeDocument/2006/relationships/slideLayout" Target="../slideLayouts/slideLayout126.xml"/><Relationship Id="rId3" Type="http://schemas.openxmlformats.org/officeDocument/2006/relationships/slideLayout" Target="../slideLayouts/slideLayout121.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5" Type="http://schemas.openxmlformats.org/officeDocument/2006/relationships/slideLayout" Target="../slideLayouts/slideLayout143.xml"/><Relationship Id="rId33" Type="http://schemas.openxmlformats.org/officeDocument/2006/relationships/slideLayout" Target="../slideLayouts/slideLayout151.xml"/><Relationship Id="rId38" Type="http://schemas.openxmlformats.org/officeDocument/2006/relationships/slideLayout" Target="../slideLayouts/slideLayout15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26" Type="http://schemas.openxmlformats.org/officeDocument/2006/relationships/slideLayout" Target="../slideLayouts/slideLayout186.xml"/><Relationship Id="rId3" Type="http://schemas.openxmlformats.org/officeDocument/2006/relationships/slideLayout" Target="../slideLayouts/slideLayout163.xml"/><Relationship Id="rId21" Type="http://schemas.openxmlformats.org/officeDocument/2006/relationships/slideLayout" Target="../slideLayouts/slideLayout181.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5" Type="http://schemas.openxmlformats.org/officeDocument/2006/relationships/slideLayout" Target="../slideLayouts/slideLayout185.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0" Type="http://schemas.openxmlformats.org/officeDocument/2006/relationships/slideLayout" Target="../slideLayouts/slideLayout180.xml"/><Relationship Id="rId29" Type="http://schemas.openxmlformats.org/officeDocument/2006/relationships/theme" Target="../theme/theme3.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24" Type="http://schemas.openxmlformats.org/officeDocument/2006/relationships/slideLayout" Target="../slideLayouts/slideLayout184.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23" Type="http://schemas.openxmlformats.org/officeDocument/2006/relationships/slideLayout" Target="../slideLayouts/slideLayout183.xml"/><Relationship Id="rId28" Type="http://schemas.openxmlformats.org/officeDocument/2006/relationships/slideLayout" Target="../slideLayouts/slideLayout188.xml"/><Relationship Id="rId10" Type="http://schemas.openxmlformats.org/officeDocument/2006/relationships/slideLayout" Target="../slideLayouts/slideLayout170.xml"/><Relationship Id="rId19" Type="http://schemas.openxmlformats.org/officeDocument/2006/relationships/slideLayout" Target="../slideLayouts/slideLayout179.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 Id="rId22" Type="http://schemas.openxmlformats.org/officeDocument/2006/relationships/slideLayout" Target="../slideLayouts/slideLayout182.xml"/><Relationship Id="rId27" Type="http://schemas.openxmlformats.org/officeDocument/2006/relationships/slideLayout" Target="../slideLayouts/slideLayout1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9"/>
          <p:cNvSpPr txBox="1">
            <a:spLocks noGrp="1"/>
          </p:cNvSpPr>
          <p:nvPr>
            <p:ph type="title"/>
          </p:nvPr>
        </p:nvSpPr>
        <p:spPr>
          <a:xfrm>
            <a:off x="469900" y="402586"/>
            <a:ext cx="11252200" cy="69215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2000"/>
              <a:buFont typeface="Verdana"/>
              <a:buNone/>
              <a:defRPr sz="2000" b="0"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09"/>
          <p:cNvSpPr txBox="1">
            <a:spLocks noGrp="1"/>
          </p:cNvSpPr>
          <p:nvPr>
            <p:ph type="body" idx="1"/>
          </p:nvPr>
        </p:nvSpPr>
        <p:spPr>
          <a:xfrm>
            <a:off x="469900" y="1665290"/>
            <a:ext cx="11252200" cy="4633911"/>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L="914400" marR="0" lvl="1" indent="-228600"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L="1371600" marR="0" lvl="2" indent="-304800"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L="1828800" marR="0" lvl="3"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L="2286000" marR="0" lvl="4"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L="2743200" marR="0" lvl="5"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L="3200400" marR="0" lvl="6"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L="3657600" marR="0" lvl="7"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L="4114800" marR="0" lvl="8" indent="-330200"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12" name="Google Shape;12;p109"/>
          <p:cNvSpPr txBox="1"/>
          <p:nvPr/>
        </p:nvSpPr>
        <p:spPr>
          <a:xfrm>
            <a:off x="469900" y="6477000"/>
            <a:ext cx="5355167" cy="10002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650"/>
              <a:buFont typeface="Arial"/>
              <a:buNone/>
            </a:pPr>
            <a:r>
              <a:rPr lang="fr-FR" sz="650" b="0" i="0" u="none" strike="noStrike" cap="none">
                <a:solidFill>
                  <a:srgbClr val="000000"/>
                </a:solidFill>
                <a:latin typeface="Verdana"/>
                <a:ea typeface="Verdana"/>
                <a:cs typeface="Verdana"/>
                <a:sym typeface="Verdana"/>
              </a:rPr>
              <a:t>Copyright © 2018 Deloitte Consulting LLC. All rights reserved.</a:t>
            </a:r>
            <a:endParaRPr/>
          </a:p>
        </p:txBody>
      </p:sp>
      <p:sp>
        <p:nvSpPr>
          <p:cNvPr id="13" name="Google Shape;13;p109"/>
          <p:cNvSpPr txBox="1"/>
          <p:nvPr/>
        </p:nvSpPr>
        <p:spPr>
          <a:xfrm>
            <a:off x="11410953" y="6477000"/>
            <a:ext cx="307975" cy="100027"/>
          </a:xfrm>
          <a:prstGeom prst="rect">
            <a:avLst/>
          </a:prstGeom>
          <a:noFill/>
          <a:ln>
            <a:noFill/>
          </a:ln>
        </p:spPr>
        <p:txBody>
          <a:bodyPr spcFirstLastPara="1" wrap="square" lIns="0" tIns="0" rIns="0" bIns="0" anchor="t" anchorCtr="0">
            <a:spAutoFit/>
          </a:bodyPr>
          <a:lstStyle/>
          <a:p>
            <a:pPr marL="0" marR="0" lvl="0" indent="0" algn="r" rtl="0">
              <a:spcBef>
                <a:spcPts val="0"/>
              </a:spcBef>
              <a:spcAft>
                <a:spcPts val="0"/>
              </a:spcAft>
              <a:buClr>
                <a:srgbClr val="000000"/>
              </a:buClr>
              <a:buSzPts val="650"/>
              <a:buFont typeface="Arial"/>
              <a:buNone/>
            </a:pPr>
            <a:fld id="{00000000-1234-1234-1234-123412341234}" type="slidenum">
              <a:rPr lang="fr-FR" sz="650" b="0" i="0" u="none" strike="noStrike" cap="none">
                <a:solidFill>
                  <a:srgbClr val="000000"/>
                </a:solidFill>
                <a:latin typeface="Verdana"/>
                <a:ea typeface="Verdana"/>
                <a:cs typeface="Verdana"/>
                <a:sym typeface="Verdana"/>
              </a:rPr>
              <a:t>‹#›</a:t>
            </a:fld>
            <a:endParaRPr sz="650" b="0" i="0" u="none" strike="noStrike" cap="none">
              <a:solidFill>
                <a:srgbClr val="000000"/>
              </a:solidFill>
              <a:latin typeface="Verdana"/>
              <a:ea typeface="Verdana"/>
              <a:cs typeface="Verdana"/>
              <a:sym typeface="Verdana"/>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 id="2147483746" r:id="rId98"/>
    <p:sldLayoutId id="2147483747" r:id="rId99"/>
    <p:sldLayoutId id="2147483748" r:id="rId100"/>
    <p:sldLayoutId id="2147483749" r:id="rId101"/>
    <p:sldLayoutId id="2147483750" r:id="rId102"/>
    <p:sldLayoutId id="2147483751" r:id="rId103"/>
    <p:sldLayoutId id="2147483752" r:id="rId104"/>
    <p:sldLayoutId id="2147483753" r:id="rId105"/>
    <p:sldLayoutId id="2147483754" r:id="rId106"/>
    <p:sldLayoutId id="2147483755" r:id="rId107"/>
    <p:sldLayoutId id="2147483756" r:id="rId108"/>
    <p:sldLayoutId id="2147483757" r:id="rId109"/>
    <p:sldLayoutId id="2147483758" r:id="rId110"/>
    <p:sldLayoutId id="2147483759" r:id="rId111"/>
    <p:sldLayoutId id="2147483760" r:id="rId112"/>
    <p:sldLayoutId id="2147483761" r:id="rId113"/>
    <p:sldLayoutId id="2147483762" r:id="rId114"/>
    <p:sldLayoutId id="2147483763" r:id="rId115"/>
    <p:sldLayoutId id="2147483764" r:id="rId116"/>
    <p:sldLayoutId id="2147483765" r:id="rId117"/>
    <p:sldLayoutId id="2147483766" r:id="rId118"/>
  </p:sldLayoutIdLst>
  <p:transition>
    <p:fade/>
  </p:transition>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098">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9" pos="4986">
          <p15:clr>
            <a:srgbClr val="F26B43"/>
          </p15:clr>
        </p15:guide>
        <p15:guide id="10" pos="1382">
          <p15:clr>
            <a:srgbClr val="F26B43"/>
          </p15:clr>
        </p15:guide>
        <p15:guide id="11" pos="1496">
          <p15:clr>
            <a:srgbClr val="F26B43"/>
          </p15:clr>
        </p15:guide>
        <p15:guide id="12" pos="2581">
          <p15:clr>
            <a:srgbClr val="F26B43"/>
          </p15:clr>
        </p15:guide>
        <p15:guide id="13" pos="2695">
          <p15:clr>
            <a:srgbClr val="F26B43"/>
          </p15:clr>
        </p15:guide>
        <p15:guide id="14" pos="6185">
          <p15:clr>
            <a:srgbClr val="F26B43"/>
          </p15:clr>
        </p15:guide>
        <p15:guide id="15" pos="3783">
          <p15:clr>
            <a:srgbClr val="F26B43"/>
          </p15:clr>
        </p15:guide>
        <p15:guide id="16" pos="3896">
          <p15:clr>
            <a:srgbClr val="F26B43"/>
          </p15:clr>
        </p15:guide>
        <p15:guide id="17" pos="3840">
          <p15:clr>
            <a:srgbClr val="F26B43"/>
          </p15:clr>
        </p15:guide>
        <p15:guide id="18" pos="6299">
          <p15:clr>
            <a:srgbClr val="F26B43"/>
          </p15:clr>
        </p15:guide>
        <p15:guide id="19" orient="horz" pos="1049">
          <p15:clr>
            <a:srgbClr val="F26B43"/>
          </p15:clr>
        </p15:guide>
        <p15:guide id="20" orient="horz" pos="641">
          <p15:clr>
            <a:srgbClr val="F26B43"/>
          </p15:clr>
        </p15:guide>
        <p15:guide id="21" orient="horz" pos="2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5"/>
        <p:cNvGrpSpPr/>
        <p:nvPr/>
      </p:nvGrpSpPr>
      <p:grpSpPr>
        <a:xfrm>
          <a:off x="0" y="0"/>
          <a:ext cx="0" cy="0"/>
          <a:chOff x="0" y="0"/>
          <a:chExt cx="0" cy="0"/>
        </a:xfrm>
      </p:grpSpPr>
      <p:sp>
        <p:nvSpPr>
          <p:cNvPr id="846" name="Google Shape;846;p111"/>
          <p:cNvSpPr txBox="1">
            <a:spLocks noGrp="1"/>
          </p:cNvSpPr>
          <p:nvPr>
            <p:ph type="title"/>
          </p:nvPr>
        </p:nvSpPr>
        <p:spPr>
          <a:xfrm>
            <a:off x="469900" y="402589"/>
            <a:ext cx="11252200" cy="69215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2000"/>
              <a:buFont typeface="Verdana"/>
              <a:buNone/>
              <a:defRPr sz="2000" b="0"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47" name="Google Shape;847;p111"/>
          <p:cNvSpPr txBox="1">
            <a:spLocks noGrp="1"/>
          </p:cNvSpPr>
          <p:nvPr>
            <p:ph type="body" idx="1"/>
          </p:nvPr>
        </p:nvSpPr>
        <p:spPr>
          <a:xfrm>
            <a:off x="469900" y="1665293"/>
            <a:ext cx="11252200" cy="4633911"/>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chemeClr val="dk1"/>
              </a:buClr>
              <a:buSzPts val="1200"/>
              <a:buFont typeface="Arial"/>
              <a:buNone/>
              <a:defRPr sz="1200" b="0" i="0" u="none" strike="noStrike" cap="none">
                <a:solidFill>
                  <a:schemeClr val="dk1"/>
                </a:solidFill>
                <a:latin typeface="Verdana"/>
                <a:ea typeface="Verdana"/>
                <a:cs typeface="Verdana"/>
                <a:sym typeface="Verdana"/>
              </a:defRPr>
            </a:lvl1pPr>
            <a:lvl2pPr marL="914400" marR="0" lvl="1" indent="-228600" algn="l" rtl="0">
              <a:spcBef>
                <a:spcPts val="1333"/>
              </a:spcBef>
              <a:spcAft>
                <a:spcPts val="0"/>
              </a:spcAft>
              <a:buClr>
                <a:schemeClr val="dk1"/>
              </a:buClr>
              <a:buSzPts val="1200"/>
              <a:buFont typeface="Arial"/>
              <a:buNone/>
              <a:defRPr sz="1200" b="1" i="0" u="none" strike="noStrike" cap="none">
                <a:solidFill>
                  <a:schemeClr val="dk1"/>
                </a:solidFill>
                <a:latin typeface="Verdana"/>
                <a:ea typeface="Verdana"/>
                <a:cs typeface="Verdana"/>
                <a:sym typeface="Verdana"/>
              </a:defRPr>
            </a:lvl2pPr>
            <a:lvl3pPr marL="1371600" marR="0" lvl="2" indent="-304800" algn="l" rtl="0">
              <a:spcBef>
                <a:spcPts val="1333"/>
              </a:spcBef>
              <a:spcAft>
                <a:spcPts val="0"/>
              </a:spcAft>
              <a:buClr>
                <a:schemeClr val="dk1"/>
              </a:buClr>
              <a:buSzPts val="1200"/>
              <a:buFont typeface="Arial"/>
              <a:buChar char="•"/>
              <a:defRPr sz="1200" b="0" i="0" u="none" strike="noStrike" cap="none">
                <a:solidFill>
                  <a:schemeClr val="dk1"/>
                </a:solidFill>
                <a:latin typeface="Verdana"/>
                <a:ea typeface="Verdana"/>
                <a:cs typeface="Verdana"/>
                <a:sym typeface="Verdana"/>
              </a:defRPr>
            </a:lvl3pPr>
            <a:lvl4pPr marL="1828800" marR="0" lvl="3"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4pPr>
            <a:lvl5pPr marL="2286000" marR="0" lvl="4" indent="-304800" algn="l" rtl="0">
              <a:spcBef>
                <a:spcPts val="1333"/>
              </a:spcBef>
              <a:spcAft>
                <a:spcPts val="0"/>
              </a:spcAft>
              <a:buClr>
                <a:schemeClr val="dk1"/>
              </a:buClr>
              <a:buSzPts val="1200"/>
              <a:buFont typeface="Verdana"/>
              <a:buChar char="−"/>
              <a:defRPr sz="1200" b="0" i="0" u="none" strike="noStrike" cap="none">
                <a:solidFill>
                  <a:schemeClr val="dk1"/>
                </a:solidFill>
                <a:latin typeface="Verdana"/>
                <a:ea typeface="Verdana"/>
                <a:cs typeface="Verdana"/>
                <a:sym typeface="Verdana"/>
              </a:defRPr>
            </a:lvl5pPr>
            <a:lvl6pPr marL="2743200" marR="0" lvl="5"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6pPr>
            <a:lvl7pPr marL="3200400" marR="0" lvl="6"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7pPr>
            <a:lvl8pPr marL="3657600" marR="0" lvl="7" indent="-330200" algn="l" rtl="0">
              <a:spcBef>
                <a:spcPts val="1333"/>
              </a:spcBef>
              <a:spcAft>
                <a:spcPts val="0"/>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8pPr>
            <a:lvl9pPr marL="4114800" marR="0" lvl="8" indent="-330200" algn="l" rtl="0">
              <a:spcBef>
                <a:spcPts val="1333"/>
              </a:spcBef>
              <a:spcAft>
                <a:spcPts val="1333"/>
              </a:spcAft>
              <a:buClr>
                <a:schemeClr val="dk1"/>
              </a:buClr>
              <a:buSzPts val="1600"/>
              <a:buFont typeface="Verdana"/>
              <a:buChar char="−"/>
              <a:defRPr sz="1600" b="0" i="0" u="none" strike="noStrike" cap="none">
                <a:solidFill>
                  <a:schemeClr val="dk1"/>
                </a:solidFill>
                <a:latin typeface="Verdana"/>
                <a:ea typeface="Verdana"/>
                <a:cs typeface="Verdana"/>
                <a:sym typeface="Verdana"/>
              </a:defRPr>
            </a:lvl9pPr>
          </a:lstStyle>
          <a:p>
            <a:endParaRPr/>
          </a:p>
        </p:txBody>
      </p:sp>
      <p:sp>
        <p:nvSpPr>
          <p:cNvPr id="848" name="Google Shape;848;p111"/>
          <p:cNvSpPr txBox="1">
            <a:spLocks noGrp="1"/>
          </p:cNvSpPr>
          <p:nvPr>
            <p:ph type="dt" idx="10"/>
          </p:nvPr>
        </p:nvSpPr>
        <p:spPr>
          <a:xfrm>
            <a:off x="5825067" y="6477001"/>
            <a:ext cx="5585887" cy="100156"/>
          </a:xfrm>
          <a:prstGeom prst="rect">
            <a:avLst/>
          </a:prstGeom>
          <a:noFill/>
          <a:ln>
            <a:noFill/>
          </a:ln>
        </p:spPr>
        <p:txBody>
          <a:bodyPr spcFirstLastPara="1" wrap="square" lIns="0" tIns="0" rIns="0" bIns="0" anchor="t" anchorCtr="0">
            <a:spAutoFit/>
          </a:bodyPr>
          <a:lstStyle>
            <a:lvl1pPr marR="0" lvl="0" algn="r" rtl="0">
              <a:spcBef>
                <a:spcPts val="0"/>
              </a:spcBef>
              <a:spcAft>
                <a:spcPts val="0"/>
              </a:spcAft>
              <a:buSzPts val="1400"/>
              <a:buNone/>
              <a:defRPr sz="651">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849" name="Google Shape;849;p111"/>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lvl1pPr marR="0" lvl="0" algn="l" rtl="0">
              <a:spcBef>
                <a:spcPts val="0"/>
              </a:spcBef>
              <a:spcAft>
                <a:spcPts val="0"/>
              </a:spcAft>
              <a:buSzPts val="1400"/>
              <a:buNone/>
              <a:defRPr sz="651">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r>
              <a:rPr lang="en-US"/>
              <a:t>© 2019 Deloitte  - Confidential</a:t>
            </a:r>
            <a:endParaRPr/>
          </a:p>
        </p:txBody>
      </p:sp>
      <p:sp>
        <p:nvSpPr>
          <p:cNvPr id="850" name="Google Shape;850;p111"/>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lvl1pPr marL="0" marR="0" lvl="0" indent="0" algn="r" rtl="0">
              <a:spcBef>
                <a:spcPts val="0"/>
              </a:spcBef>
              <a:buNone/>
              <a:defRPr sz="651">
                <a:solidFill>
                  <a:schemeClr val="dk1"/>
                </a:solidFill>
                <a:latin typeface="Verdana"/>
                <a:ea typeface="Verdana"/>
                <a:cs typeface="Verdana"/>
                <a:sym typeface="Verdana"/>
              </a:defRPr>
            </a:lvl1pPr>
            <a:lvl2pPr marL="0" marR="0" lvl="1" indent="0" algn="r" rtl="0">
              <a:spcBef>
                <a:spcPts val="0"/>
              </a:spcBef>
              <a:buNone/>
              <a:defRPr sz="651">
                <a:solidFill>
                  <a:schemeClr val="dk1"/>
                </a:solidFill>
                <a:latin typeface="Verdana"/>
                <a:ea typeface="Verdana"/>
                <a:cs typeface="Verdana"/>
                <a:sym typeface="Verdana"/>
              </a:defRPr>
            </a:lvl2pPr>
            <a:lvl3pPr marL="0" marR="0" lvl="2" indent="0" algn="r" rtl="0">
              <a:spcBef>
                <a:spcPts val="0"/>
              </a:spcBef>
              <a:buNone/>
              <a:defRPr sz="651">
                <a:solidFill>
                  <a:schemeClr val="dk1"/>
                </a:solidFill>
                <a:latin typeface="Verdana"/>
                <a:ea typeface="Verdana"/>
                <a:cs typeface="Verdana"/>
                <a:sym typeface="Verdana"/>
              </a:defRPr>
            </a:lvl3pPr>
            <a:lvl4pPr marL="0" marR="0" lvl="3" indent="0" algn="r" rtl="0">
              <a:spcBef>
                <a:spcPts val="0"/>
              </a:spcBef>
              <a:buNone/>
              <a:defRPr sz="651">
                <a:solidFill>
                  <a:schemeClr val="dk1"/>
                </a:solidFill>
                <a:latin typeface="Verdana"/>
                <a:ea typeface="Verdana"/>
                <a:cs typeface="Verdana"/>
                <a:sym typeface="Verdana"/>
              </a:defRPr>
            </a:lvl4pPr>
            <a:lvl5pPr marL="0" marR="0" lvl="4" indent="0" algn="r" rtl="0">
              <a:spcBef>
                <a:spcPts val="0"/>
              </a:spcBef>
              <a:buNone/>
              <a:defRPr sz="651">
                <a:solidFill>
                  <a:schemeClr val="dk1"/>
                </a:solidFill>
                <a:latin typeface="Verdana"/>
                <a:ea typeface="Verdana"/>
                <a:cs typeface="Verdana"/>
                <a:sym typeface="Verdana"/>
              </a:defRPr>
            </a:lvl5pPr>
            <a:lvl6pPr marL="0" marR="0" lvl="5" indent="0" algn="r" rtl="0">
              <a:spcBef>
                <a:spcPts val="0"/>
              </a:spcBef>
              <a:buNone/>
              <a:defRPr sz="651">
                <a:solidFill>
                  <a:schemeClr val="dk1"/>
                </a:solidFill>
                <a:latin typeface="Verdana"/>
                <a:ea typeface="Verdana"/>
                <a:cs typeface="Verdana"/>
                <a:sym typeface="Verdana"/>
              </a:defRPr>
            </a:lvl6pPr>
            <a:lvl7pPr marL="0" marR="0" lvl="6" indent="0" algn="r" rtl="0">
              <a:spcBef>
                <a:spcPts val="0"/>
              </a:spcBef>
              <a:buNone/>
              <a:defRPr sz="651">
                <a:solidFill>
                  <a:schemeClr val="dk1"/>
                </a:solidFill>
                <a:latin typeface="Verdana"/>
                <a:ea typeface="Verdana"/>
                <a:cs typeface="Verdana"/>
                <a:sym typeface="Verdana"/>
              </a:defRPr>
            </a:lvl7pPr>
            <a:lvl8pPr marL="0" marR="0" lvl="7" indent="0" algn="r" rtl="0">
              <a:spcBef>
                <a:spcPts val="0"/>
              </a:spcBef>
              <a:buNone/>
              <a:defRPr sz="651">
                <a:solidFill>
                  <a:schemeClr val="dk1"/>
                </a:solidFill>
                <a:latin typeface="Verdana"/>
                <a:ea typeface="Verdana"/>
                <a:cs typeface="Verdana"/>
                <a:sym typeface="Verdana"/>
              </a:defRPr>
            </a:lvl8pPr>
            <a:lvl9pPr marL="0" marR="0" lvl="8" indent="0" algn="r" rtl="0">
              <a:spcBef>
                <a:spcPts val="0"/>
              </a:spcBef>
              <a:buNone/>
              <a:defRPr sz="651">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fr-FR"/>
              <a:t>‹#›</a:t>
            </a:fld>
            <a:endParaRPr/>
          </a:p>
        </p:txBody>
      </p:sp>
    </p:spTree>
  </p:cSld>
  <p:clrMap bg1="lt1" tx1="dk1" bg2="dk2" tx2="lt2" accent1="accent1" accent2="accent2" accent3="accent3" accent4="accent4" accent5="accent5" accent6="accent6" hlink="hlink" folHlink="folHlink"/>
  <p:sldLayoutIdLst>
    <p:sldLayoutId id="2147483768" r:id="rId1"/>
    <p:sldLayoutId id="2147483769" r:id="rId2"/>
    <p:sldLayoutId id="2147483770"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2" r:id="rId22"/>
    <p:sldLayoutId id="2147483793" r:id="rId23"/>
    <p:sldLayoutId id="2147483794" r:id="rId24"/>
    <p:sldLayoutId id="2147483795" r:id="rId25"/>
    <p:sldLayoutId id="2147483796" r:id="rId26"/>
    <p:sldLayoutId id="2147483797" r:id="rId27"/>
    <p:sldLayoutId id="2147483798" r:id="rId28"/>
    <p:sldLayoutId id="2147483799" r:id="rId29"/>
    <p:sldLayoutId id="2147483800" r:id="rId30"/>
    <p:sldLayoutId id="2147483801" r:id="rId31"/>
    <p:sldLayoutId id="2147483802" r:id="rId32"/>
    <p:sldLayoutId id="2147483803" r:id="rId33"/>
    <p:sldLayoutId id="2147483804" r:id="rId34"/>
    <p:sldLayoutId id="2147483805" r:id="rId35"/>
    <p:sldLayoutId id="2147483806" r:id="rId36"/>
    <p:sldLayoutId id="2147483807" r:id="rId37"/>
    <p:sldLayoutId id="2147483808" r:id="rId38"/>
    <p:sldLayoutId id="2147483809" r:id="rId39"/>
    <p:sldLayoutId id="2147483810" r:id="rId40"/>
    <p:sldLayoutId id="2147483811" r:id="rId41"/>
    <p:sldLayoutId id="2147483812" r:id="rId42"/>
  </p:sldLayoutIdLst>
  <p:transition>
    <p:fade/>
  </p:transition>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099">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9" pos="4987">
          <p15:clr>
            <a:srgbClr val="F26B43"/>
          </p15:clr>
        </p15:guide>
        <p15:guide id="10" pos="1383">
          <p15:clr>
            <a:srgbClr val="F26B43"/>
          </p15:clr>
        </p15:guide>
        <p15:guide id="11" pos="1496">
          <p15:clr>
            <a:srgbClr val="F26B43"/>
          </p15:clr>
        </p15:guide>
        <p15:guide id="12" pos="2581">
          <p15:clr>
            <a:srgbClr val="F26B43"/>
          </p15:clr>
        </p15:guide>
        <p15:guide id="13" pos="2695">
          <p15:clr>
            <a:srgbClr val="F26B43"/>
          </p15:clr>
        </p15:guide>
        <p15:guide id="14" pos="6185">
          <p15:clr>
            <a:srgbClr val="F26B43"/>
          </p15:clr>
        </p15:guide>
        <p15:guide id="15" pos="3783">
          <p15:clr>
            <a:srgbClr val="F26B43"/>
          </p15:clr>
        </p15:guide>
        <p15:guide id="16" pos="3896">
          <p15:clr>
            <a:srgbClr val="F26B43"/>
          </p15:clr>
        </p15:guide>
        <p15:guide id="17" pos="3840">
          <p15:clr>
            <a:srgbClr val="F26B43"/>
          </p15:clr>
        </p15:guide>
        <p15:guide id="18" pos="6299">
          <p15:clr>
            <a:srgbClr val="F26B43"/>
          </p15:clr>
        </p15:guide>
        <p15:guide id="19" orient="horz" pos="1049">
          <p15:clr>
            <a:srgbClr val="F26B43"/>
          </p15:clr>
        </p15:guide>
        <p15:guide id="20" orient="horz" pos="641">
          <p15:clr>
            <a:srgbClr val="F26B43"/>
          </p15:clr>
        </p15:guide>
        <p15:guide id="21" orient="horz" pos="2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34"/>
        <p:cNvGrpSpPr/>
        <p:nvPr/>
      </p:nvGrpSpPr>
      <p:grpSpPr>
        <a:xfrm>
          <a:off x="0" y="0"/>
          <a:ext cx="0" cy="0"/>
          <a:chOff x="0" y="0"/>
          <a:chExt cx="0" cy="0"/>
        </a:xfrm>
      </p:grpSpPr>
      <p:sp>
        <p:nvSpPr>
          <p:cNvPr id="1235" name="Google Shape;1235;p114"/>
          <p:cNvSpPr txBox="1">
            <a:spLocks noGrp="1"/>
          </p:cNvSpPr>
          <p:nvPr>
            <p:ph type="title"/>
          </p:nvPr>
        </p:nvSpPr>
        <p:spPr>
          <a:xfrm>
            <a:off x="1596138" y="461967"/>
            <a:ext cx="10072177" cy="490577"/>
          </a:xfrm>
          <a:prstGeom prst="rect">
            <a:avLst/>
          </a:prstGeom>
          <a:noFill/>
          <a:ln>
            <a:noFill/>
          </a:ln>
        </p:spPr>
        <p:txBody>
          <a:bodyPr spcFirstLastPara="1" wrap="square" lIns="0" tIns="0" rIns="0" bIns="0" anchor="t" anchorCtr="0">
            <a:normAutofit/>
          </a:bodyPr>
          <a:lstStyle>
            <a:lvl1pPr marR="0" lvl="0" algn="l" rtl="0">
              <a:spcBef>
                <a:spcPts val="0"/>
              </a:spcBef>
              <a:spcAft>
                <a:spcPts val="0"/>
              </a:spcAft>
              <a:buClr>
                <a:srgbClr val="3F3F3F"/>
              </a:buClr>
              <a:buSzPts val="2400"/>
              <a:buFont typeface="Quattrocento Sans"/>
              <a:buNone/>
              <a:defRPr sz="2400" b="0" i="0" u="none" strike="noStrike" cap="none">
                <a:solidFill>
                  <a:srgbClr val="3F3F3F"/>
                </a:solidFill>
                <a:latin typeface="Quattrocento Sans"/>
                <a:ea typeface="Quattrocento Sans"/>
                <a:cs typeface="Quattrocento Sans"/>
                <a:sym typeface="Quattrocento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36" name="Google Shape;1236;p114"/>
          <p:cNvSpPr txBox="1">
            <a:spLocks noGrp="1"/>
          </p:cNvSpPr>
          <p:nvPr>
            <p:ph type="body" idx="1"/>
          </p:nvPr>
        </p:nvSpPr>
        <p:spPr>
          <a:xfrm>
            <a:off x="1596138" y="1600205"/>
            <a:ext cx="10072177" cy="4739491"/>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595959"/>
              </a:buClr>
              <a:buSzPts val="1200"/>
              <a:buFont typeface="Arial"/>
              <a:buNone/>
              <a:defRPr sz="1200" b="0" i="0" u="none" strike="noStrike" cap="none">
                <a:solidFill>
                  <a:srgbClr val="595959"/>
                </a:solidFill>
                <a:latin typeface="Quattrocento Sans"/>
                <a:ea typeface="Quattrocento Sans"/>
                <a:cs typeface="Quattrocento Sans"/>
                <a:sym typeface="Quattrocento Sans"/>
              </a:defRPr>
            </a:lvl1pPr>
            <a:lvl2pPr marL="914400" marR="0" lvl="1" indent="-279400" algn="l" rtl="0">
              <a:spcBef>
                <a:spcPts val="390"/>
              </a:spcBef>
              <a:spcAft>
                <a:spcPts val="0"/>
              </a:spcAft>
              <a:buClr>
                <a:srgbClr val="7F7F7F"/>
              </a:buClr>
              <a:buSzPts val="800"/>
              <a:buFont typeface="Arial"/>
              <a:buChar char="•"/>
              <a:defRPr sz="800" b="0" i="0" u="none" strike="noStrike" cap="none">
                <a:solidFill>
                  <a:srgbClr val="7F7F7F"/>
                </a:solidFill>
                <a:latin typeface="Open Sans"/>
                <a:ea typeface="Open Sans"/>
                <a:cs typeface="Open Sans"/>
                <a:sym typeface="Open Sans"/>
              </a:defRPr>
            </a:lvl2pPr>
            <a:lvl3pPr marL="1371600" marR="0" lvl="2" indent="-228600" algn="l" rtl="0">
              <a:spcBef>
                <a:spcPts val="160"/>
              </a:spcBef>
              <a:spcAft>
                <a:spcPts val="0"/>
              </a:spcAft>
              <a:buClr>
                <a:srgbClr val="7F7F7F"/>
              </a:buClr>
              <a:buSzPts val="800"/>
              <a:buFont typeface="Open Sans"/>
              <a:buNone/>
              <a:defRPr sz="800" b="0" i="0" u="none" strike="noStrike" cap="none">
                <a:solidFill>
                  <a:srgbClr val="7F7F7F"/>
                </a:solidFill>
                <a:latin typeface="Open Sans"/>
                <a:ea typeface="Open Sans"/>
                <a:cs typeface="Open Sans"/>
                <a:sym typeface="Open Sans"/>
              </a:defRPr>
            </a:lvl3pPr>
            <a:lvl4pPr marL="1828800" marR="0" lvl="3" indent="-228600" algn="l" rtl="0">
              <a:spcBef>
                <a:spcPts val="160"/>
              </a:spcBef>
              <a:spcAft>
                <a:spcPts val="0"/>
              </a:spcAft>
              <a:buClr>
                <a:srgbClr val="7F7F7F"/>
              </a:buClr>
              <a:buSzPts val="800"/>
              <a:buFont typeface="Open Sans"/>
              <a:buNone/>
              <a:defRPr sz="800" b="0" i="0" u="none" strike="noStrike" cap="none">
                <a:solidFill>
                  <a:srgbClr val="7F7F7F"/>
                </a:solidFill>
                <a:latin typeface="Open Sans"/>
                <a:ea typeface="Open Sans"/>
                <a:cs typeface="Open Sans"/>
                <a:sym typeface="Open Sans"/>
              </a:defRPr>
            </a:lvl4pPr>
            <a:lvl5pPr marL="2286000" marR="0" lvl="4" indent="-228600" algn="l" rtl="0">
              <a:spcBef>
                <a:spcPts val="160"/>
              </a:spcBef>
              <a:spcAft>
                <a:spcPts val="0"/>
              </a:spcAft>
              <a:buClr>
                <a:srgbClr val="7F7F7F"/>
              </a:buClr>
              <a:buSzPts val="800"/>
              <a:buFont typeface="Open Sans"/>
              <a:buNone/>
              <a:defRPr sz="800" b="0" i="0" u="none" strike="noStrike" cap="none">
                <a:solidFill>
                  <a:srgbClr val="7F7F7F"/>
                </a:solidFill>
                <a:latin typeface="Open Sans"/>
                <a:ea typeface="Open Sans"/>
                <a:cs typeface="Open Sans"/>
                <a:sym typeface="Open Sans"/>
              </a:defRPr>
            </a:lvl5pPr>
            <a:lvl6pPr marL="2743200" marR="0" lvl="5"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6pPr>
            <a:lvl7pPr marL="3200400" marR="0" lvl="6"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7pPr>
            <a:lvl8pPr marL="3657600" marR="0" lvl="7"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8pPr>
            <a:lvl9pPr marL="4114800" marR="0" lvl="8" indent="-361950" algn="l" rtl="0">
              <a:spcBef>
                <a:spcPts val="42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9pPr>
          </a:lstStyle>
          <a:p>
            <a:endParaRPr/>
          </a:p>
        </p:txBody>
      </p:sp>
      <p:sp>
        <p:nvSpPr>
          <p:cNvPr id="1237" name="Google Shape;1237;p114"/>
          <p:cNvSpPr txBox="1">
            <a:spLocks noGrp="1"/>
          </p:cNvSpPr>
          <p:nvPr>
            <p:ph type="ftr" idx="11"/>
          </p:nvPr>
        </p:nvSpPr>
        <p:spPr>
          <a:xfrm>
            <a:off x="4735007" y="6487239"/>
            <a:ext cx="5772625" cy="108611"/>
          </a:xfrm>
          <a:prstGeom prst="rect">
            <a:avLst/>
          </a:prstGeom>
          <a:noFill/>
          <a:ln>
            <a:noFill/>
          </a:ln>
        </p:spPr>
        <p:txBody>
          <a:bodyPr spcFirstLastPara="1" wrap="square" lIns="0" tIns="0" rIns="0" bIns="0" anchor="b" anchorCtr="0">
            <a:spAutoFit/>
          </a:bodyPr>
          <a:lstStyle>
            <a:lvl1pPr marR="0" lvl="0" algn="r" rtl="0">
              <a:spcBef>
                <a:spcPts val="0"/>
              </a:spcBef>
              <a:spcAft>
                <a:spcPts val="0"/>
              </a:spcAft>
              <a:buSzPts val="1400"/>
              <a:buNone/>
              <a:defRPr sz="700" b="0" i="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r>
              <a:rPr lang="en-US"/>
              <a:t>© 2019 Deloitte  - Confidential</a:t>
            </a:r>
            <a:endParaRPr/>
          </a:p>
        </p:txBody>
      </p:sp>
    </p:spTree>
  </p:cSld>
  <p:clrMap bg1="lt1" tx1="dk1" bg2="dk2" tx2="lt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 id="2147483836" r:id="rId23"/>
    <p:sldLayoutId id="2147483837" r:id="rId24"/>
    <p:sldLayoutId id="2147483838" r:id="rId25"/>
    <p:sldLayoutId id="2147483839" r:id="rId26"/>
    <p:sldLayoutId id="2147483840" r:id="rId27"/>
    <p:sldLayoutId id="2147483841" r:id="rId28"/>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19.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1.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119.xml"/></Relationships>
</file>

<file path=ppt/slides/_rels/slide2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19.xml"/><Relationship Id="rId6" Type="http://schemas.openxmlformats.org/officeDocument/2006/relationships/image" Target="../media/image24.jp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9.xml"/><Relationship Id="rId1" Type="http://schemas.openxmlformats.org/officeDocument/2006/relationships/slideLayout" Target="../slideLayouts/slideLayout1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9.xml"/></Relationships>
</file>

<file path=ppt/slides/_rels/slide3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0.png"/><Relationship Id="rId7"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19.xml"/><Relationship Id="rId6" Type="http://schemas.openxmlformats.org/officeDocument/2006/relationships/image" Target="../media/image33.jpg"/><Relationship Id="rId11" Type="http://schemas.openxmlformats.org/officeDocument/2006/relationships/image" Target="../media/image36.png"/><Relationship Id="rId5" Type="http://schemas.openxmlformats.org/officeDocument/2006/relationships/image" Target="../media/image32.png"/><Relationship Id="rId10" Type="http://schemas.openxmlformats.org/officeDocument/2006/relationships/image" Target="../media/image35.png"/><Relationship Id="rId4" Type="http://schemas.openxmlformats.org/officeDocument/2006/relationships/image" Target="../media/image31.png"/><Relationship Id="rId9"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1.xml"/><Relationship Id="rId1" Type="http://schemas.openxmlformats.org/officeDocument/2006/relationships/slideLayout" Target="../slideLayouts/slideLayout119.xml"/></Relationships>
</file>

<file path=ppt/slides/_rels/slide3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7.png"/><Relationship Id="rId7"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119.xml"/><Relationship Id="rId6" Type="http://schemas.openxmlformats.org/officeDocument/2006/relationships/image" Target="../media/image40.jpg"/><Relationship Id="rId11" Type="http://schemas.openxmlformats.org/officeDocument/2006/relationships/image" Target="../media/image43.png"/><Relationship Id="rId5" Type="http://schemas.openxmlformats.org/officeDocument/2006/relationships/image" Target="../media/image39.png"/><Relationship Id="rId10" Type="http://schemas.openxmlformats.org/officeDocument/2006/relationships/image" Target="../media/image42.png"/><Relationship Id="rId4" Type="http://schemas.openxmlformats.org/officeDocument/2006/relationships/image" Target="../media/image38.png"/><Relationship Id="rId9" Type="http://schemas.openxmlformats.org/officeDocument/2006/relationships/image" Target="../media/image4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1.xml"/></Relationships>
</file>

<file path=ppt/slides/_rels/slide3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4.xml"/><Relationship Id="rId1" Type="http://schemas.openxmlformats.org/officeDocument/2006/relationships/slideLayout" Target="../slideLayouts/slideLayout119.xml"/><Relationship Id="rId4" Type="http://schemas.openxmlformats.org/officeDocument/2006/relationships/chart" Target="../charts/chart5.xml"/></Relationships>
</file>

<file path=ppt/slides/_rels/slide3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5.xml"/><Relationship Id="rId1" Type="http://schemas.openxmlformats.org/officeDocument/2006/relationships/slideLayout" Target="../slideLayouts/slideLayout119.xml"/><Relationship Id="rId4" Type="http://schemas.openxmlformats.org/officeDocument/2006/relationships/chart" Target="../charts/chart7.xml"/></Relationships>
</file>

<file path=ppt/slides/_rels/slide3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4.png"/><Relationship Id="rId7"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119.xml"/><Relationship Id="rId6" Type="http://schemas.openxmlformats.org/officeDocument/2006/relationships/image" Target="../media/image47.jpg"/><Relationship Id="rId11" Type="http://schemas.openxmlformats.org/officeDocument/2006/relationships/image" Target="../media/image50.png"/><Relationship Id="rId5" Type="http://schemas.openxmlformats.org/officeDocument/2006/relationships/image" Target="../media/image46.pn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7.xml"/><Relationship Id="rId1" Type="http://schemas.openxmlformats.org/officeDocument/2006/relationships/slideLayout" Target="../slideLayouts/slideLayout119.xml"/></Relationships>
</file>

<file path=ppt/slides/_rels/slide3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8.xml"/><Relationship Id="rId1" Type="http://schemas.openxmlformats.org/officeDocument/2006/relationships/slideLayout" Target="../slideLayouts/slideLayout119.xml"/><Relationship Id="rId5" Type="http://schemas.openxmlformats.org/officeDocument/2006/relationships/chart" Target="../charts/chart11.xml"/><Relationship Id="rId4" Type="http://schemas.openxmlformats.org/officeDocument/2006/relationships/chart" Target="../charts/chart10.xml"/></Relationships>
</file>

<file path=ppt/slides/_rels/slide3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9.xml"/><Relationship Id="rId1" Type="http://schemas.openxmlformats.org/officeDocument/2006/relationships/slideLayout" Target="../slideLayouts/slideLayout1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0.xml"/></Relationships>
</file>

<file path=ppt/slides/_rels/slide4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1.png"/><Relationship Id="rId7"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119.xml"/><Relationship Id="rId6" Type="http://schemas.openxmlformats.org/officeDocument/2006/relationships/image" Target="../media/image47.jpg"/><Relationship Id="rId11" Type="http://schemas.openxmlformats.org/officeDocument/2006/relationships/image" Target="../media/image56.png"/><Relationship Id="rId5" Type="http://schemas.openxmlformats.org/officeDocument/2006/relationships/image" Target="../media/image53.png"/><Relationship Id="rId10" Type="http://schemas.openxmlformats.org/officeDocument/2006/relationships/image" Target="../media/image55.png"/><Relationship Id="rId4" Type="http://schemas.openxmlformats.org/officeDocument/2006/relationships/image" Target="../media/image52.png"/><Relationship Id="rId9"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41.xml"/><Relationship Id="rId1" Type="http://schemas.openxmlformats.org/officeDocument/2006/relationships/slideLayout" Target="../slideLayouts/slideLayout119.xml"/><Relationship Id="rId4" Type="http://schemas.openxmlformats.org/officeDocument/2006/relationships/chart" Target="../charts/chart14.xml"/></Relationships>
</file>

<file path=ppt/slides/_rels/slide42.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42.xml"/><Relationship Id="rId1" Type="http://schemas.openxmlformats.org/officeDocument/2006/relationships/slideLayout" Target="../slideLayouts/slideLayout119.xml"/><Relationship Id="rId4" Type="http://schemas.openxmlformats.org/officeDocument/2006/relationships/chart" Target="../charts/chart1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1.xml"/></Relationships>
</file>

<file path=ppt/slides/_rels/slide44.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44.xml"/><Relationship Id="rId1" Type="http://schemas.openxmlformats.org/officeDocument/2006/relationships/slideLayout" Target="../slideLayouts/slideLayout119.xml"/><Relationship Id="rId4" Type="http://schemas.openxmlformats.org/officeDocument/2006/relationships/chart" Target="../charts/chart18.xml"/></Relationships>
</file>

<file path=ppt/slides/_rels/slide45.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45.xml"/><Relationship Id="rId1" Type="http://schemas.openxmlformats.org/officeDocument/2006/relationships/slideLayout" Target="../slideLayouts/slideLayout119.xml"/><Relationship Id="rId4" Type="http://schemas.openxmlformats.org/officeDocument/2006/relationships/chart" Target="../charts/chart20.xml"/></Relationships>
</file>

<file path=ppt/slides/_rels/slide46.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46.xml"/><Relationship Id="rId1" Type="http://schemas.openxmlformats.org/officeDocument/2006/relationships/slideLayout" Target="../slideLayouts/slideLayout119.xml"/></Relationships>
</file>

<file path=ppt/slides/_rels/slide47.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47.xml"/><Relationship Id="rId1" Type="http://schemas.openxmlformats.org/officeDocument/2006/relationships/slideLayout" Target="../slideLayouts/slideLayout119.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26.png"/><Relationship Id="rId2" Type="http://schemas.openxmlformats.org/officeDocument/2006/relationships/notesSlide" Target="../notesSlides/notesSlide48.xml"/><Relationship Id="rId1" Type="http://schemas.openxmlformats.org/officeDocument/2006/relationships/slideLayout" Target="../slideLayouts/slideLayout119.xml"/><Relationship Id="rId6" Type="http://schemas.openxmlformats.org/officeDocument/2006/relationships/image" Target="../media/image25.png"/><Relationship Id="rId5" Type="http://schemas.openxmlformats.org/officeDocument/2006/relationships/image" Target="../media/image59.jpg"/><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49.xml"/><Relationship Id="rId1" Type="http://schemas.openxmlformats.org/officeDocument/2006/relationships/slideLayout" Target="../slideLayouts/slideLayout1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1.xml"/></Relationships>
</file>

<file path=ppt/slides/_rels/slide50.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50.xml"/><Relationship Id="rId1" Type="http://schemas.openxmlformats.org/officeDocument/2006/relationships/slideLayout" Target="../slideLayouts/slideLayout119.xml"/></Relationships>
</file>

<file path=ppt/slides/_rels/slide51.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51.xml"/><Relationship Id="rId1" Type="http://schemas.openxmlformats.org/officeDocument/2006/relationships/slideLayout" Target="../slideLayouts/slideLayout119.xml"/></Relationships>
</file>

<file path=ppt/slides/_rels/slide5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0.png"/><Relationship Id="rId7" Type="http://schemas.openxmlformats.org/officeDocument/2006/relationships/image" Target="../media/image25.png"/><Relationship Id="rId2" Type="http://schemas.openxmlformats.org/officeDocument/2006/relationships/notesSlide" Target="../notesSlides/notesSlide52.xml"/><Relationship Id="rId1" Type="http://schemas.openxmlformats.org/officeDocument/2006/relationships/slideLayout" Target="../slideLayouts/slideLayout119.xml"/><Relationship Id="rId6" Type="http://schemas.openxmlformats.org/officeDocument/2006/relationships/image" Target="../media/image59.jpg"/><Relationship Id="rId11" Type="http://schemas.openxmlformats.org/officeDocument/2006/relationships/image" Target="../media/image65.png"/><Relationship Id="rId5" Type="http://schemas.openxmlformats.org/officeDocument/2006/relationships/image" Target="../media/image62.png"/><Relationship Id="rId10" Type="http://schemas.openxmlformats.org/officeDocument/2006/relationships/image" Target="../media/image64.png"/><Relationship Id="rId4" Type="http://schemas.openxmlformats.org/officeDocument/2006/relationships/image" Target="../media/image61.png"/><Relationship Id="rId9" Type="http://schemas.openxmlformats.org/officeDocument/2006/relationships/image" Target="../media/image63.png"/></Relationships>
</file>

<file path=ppt/slides/_rels/slide53.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53.xml"/><Relationship Id="rId1" Type="http://schemas.openxmlformats.org/officeDocument/2006/relationships/slideLayout" Target="../slideLayouts/slideLayout119.xml"/><Relationship Id="rId4" Type="http://schemas.openxmlformats.org/officeDocument/2006/relationships/chart" Target="../charts/chart27.xml"/></Relationships>
</file>

<file path=ppt/slides/_rels/slide54.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54.xml"/><Relationship Id="rId1" Type="http://schemas.openxmlformats.org/officeDocument/2006/relationships/slideLayout" Target="../slideLayouts/slideLayout119.xml"/><Relationship Id="rId4" Type="http://schemas.openxmlformats.org/officeDocument/2006/relationships/chart" Target="../charts/chart29.xml"/></Relationships>
</file>

<file path=ppt/slides/_rels/slide55.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55.xml"/><Relationship Id="rId1" Type="http://schemas.openxmlformats.org/officeDocument/2006/relationships/slideLayout" Target="../slideLayouts/slideLayout119.xml"/></Relationships>
</file>

<file path=ppt/slides/_rels/slide5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6.png"/><Relationship Id="rId7" Type="http://schemas.openxmlformats.org/officeDocument/2006/relationships/image" Target="../media/image25.png"/><Relationship Id="rId2" Type="http://schemas.openxmlformats.org/officeDocument/2006/relationships/notesSlide" Target="../notesSlides/notesSlide56.xml"/><Relationship Id="rId1" Type="http://schemas.openxmlformats.org/officeDocument/2006/relationships/slideLayout" Target="../slideLayouts/slideLayout119.xml"/><Relationship Id="rId6" Type="http://schemas.openxmlformats.org/officeDocument/2006/relationships/image" Target="../media/image69.jpg"/><Relationship Id="rId11" Type="http://schemas.openxmlformats.org/officeDocument/2006/relationships/image" Target="../media/image72.png"/><Relationship Id="rId5" Type="http://schemas.openxmlformats.org/officeDocument/2006/relationships/image" Target="../media/image68.png"/><Relationship Id="rId10" Type="http://schemas.openxmlformats.org/officeDocument/2006/relationships/image" Target="../media/image71.png"/><Relationship Id="rId4" Type="http://schemas.openxmlformats.org/officeDocument/2006/relationships/image" Target="../media/image67.png"/><Relationship Id="rId9" Type="http://schemas.openxmlformats.org/officeDocument/2006/relationships/image" Target="../media/image70.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19.xml"/></Relationships>
</file>

<file path=ppt/slides/_rels/slide5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9.xml"/><Relationship Id="rId1" Type="http://schemas.openxmlformats.org/officeDocument/2006/relationships/slideLayout" Target="../slideLayouts/slideLayout12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9.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19.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19"/>
        <p:cNvGrpSpPr/>
        <p:nvPr/>
      </p:nvGrpSpPr>
      <p:grpSpPr>
        <a:xfrm>
          <a:off x="0" y="0"/>
          <a:ext cx="0" cy="0"/>
          <a:chOff x="0" y="0"/>
          <a:chExt cx="0" cy="0"/>
        </a:xfrm>
      </p:grpSpPr>
      <p:sp>
        <p:nvSpPr>
          <p:cNvPr id="1420" name="Google Shape;1420;p1"/>
          <p:cNvSpPr txBox="1">
            <a:spLocks noGrp="1"/>
          </p:cNvSpPr>
          <p:nvPr>
            <p:ph type="subTitle" idx="4294967295"/>
          </p:nvPr>
        </p:nvSpPr>
        <p:spPr>
          <a:xfrm>
            <a:off x="335716" y="4743294"/>
            <a:ext cx="4499756" cy="115478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2000"/>
              <a:buFont typeface="Arial"/>
              <a:buNone/>
            </a:pPr>
            <a:endParaRPr sz="2000" b="0" i="0" u="none" strike="noStrike" cap="none" dirty="0">
              <a:solidFill>
                <a:schemeClr val="lt1"/>
              </a:solidFill>
              <a:latin typeface="Verdana"/>
              <a:ea typeface="Verdana"/>
              <a:cs typeface="Verdana"/>
              <a:sym typeface="Verdana"/>
            </a:endParaRPr>
          </a:p>
          <a:p>
            <a:pPr marL="0" marR="0" lvl="0" indent="0" algn="l" rtl="0">
              <a:spcBef>
                <a:spcPts val="1333"/>
              </a:spcBef>
              <a:spcAft>
                <a:spcPts val="0"/>
              </a:spcAft>
              <a:buClr>
                <a:schemeClr val="accent1"/>
              </a:buClr>
              <a:buSzPts val="2000"/>
              <a:buFont typeface="Arial"/>
              <a:buNone/>
            </a:pPr>
            <a:r>
              <a:rPr lang="fr-FR" sz="2000" b="1" i="0" u="none" strike="noStrike" cap="none" dirty="0">
                <a:solidFill>
                  <a:schemeClr val="accent1"/>
                </a:solidFill>
                <a:latin typeface="Verdana"/>
                <a:ea typeface="Verdana"/>
                <a:cs typeface="Verdana"/>
                <a:sym typeface="Verdana"/>
              </a:rPr>
              <a:t>Network QoS</a:t>
            </a:r>
            <a:endParaRPr dirty="0"/>
          </a:p>
          <a:p>
            <a:pPr marL="0" marR="0" lvl="0" indent="0" algn="l" rtl="0">
              <a:spcBef>
                <a:spcPts val="1333"/>
              </a:spcBef>
              <a:spcAft>
                <a:spcPts val="0"/>
              </a:spcAft>
              <a:buClr>
                <a:schemeClr val="lt1"/>
              </a:buClr>
              <a:buSzPts val="2000"/>
              <a:buFont typeface="Arial"/>
              <a:buNone/>
            </a:pPr>
            <a:r>
              <a:rPr lang="fr-FR" sz="2000" dirty="0">
                <a:solidFill>
                  <a:schemeClr val="lt1"/>
                </a:solidFill>
              </a:rPr>
              <a:t>LOKOSSA Benchmarking </a:t>
            </a:r>
            <a:r>
              <a:rPr lang="fr-FR" sz="2000" b="0" i="0" u="none" strike="noStrike" cap="none" dirty="0">
                <a:solidFill>
                  <a:schemeClr val="lt1"/>
                </a:solidFill>
                <a:latin typeface="Verdana"/>
                <a:ea typeface="Verdana"/>
                <a:cs typeface="Verdana"/>
                <a:sym typeface="Verdana"/>
              </a:rPr>
              <a:t>report </a:t>
            </a:r>
            <a:endParaRPr dirty="0"/>
          </a:p>
        </p:txBody>
      </p:sp>
      <p:sp>
        <p:nvSpPr>
          <p:cNvPr id="1421" name="Google Shape;1421;p1"/>
          <p:cNvSpPr txBox="1">
            <a:spLocks noGrp="1"/>
          </p:cNvSpPr>
          <p:nvPr>
            <p:ph type="body" idx="4294967295"/>
          </p:nvPr>
        </p:nvSpPr>
        <p:spPr>
          <a:xfrm>
            <a:off x="335716" y="6256666"/>
            <a:ext cx="4537067" cy="33787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lt1"/>
              </a:buClr>
              <a:buSzPts val="1400"/>
              <a:buNone/>
            </a:pPr>
            <a:r>
              <a:rPr lang="fr-FR" sz="1400">
                <a:solidFill>
                  <a:schemeClr val="lt1"/>
                </a:solidFill>
              </a:rPr>
              <a:t>November 7</a:t>
            </a:r>
            <a:r>
              <a:rPr lang="fr-FR" sz="1400" baseline="30000">
                <a:solidFill>
                  <a:schemeClr val="lt1"/>
                </a:solidFill>
              </a:rPr>
              <a:t>th</a:t>
            </a:r>
            <a:r>
              <a:rPr lang="fr-FR" sz="1400">
                <a:solidFill>
                  <a:schemeClr val="lt1"/>
                </a:solidFill>
              </a:rPr>
              <a:t>, 2023</a:t>
            </a:r>
            <a:endParaRPr/>
          </a:p>
        </p:txBody>
      </p:sp>
      <p:pic>
        <p:nvPicPr>
          <p:cNvPr id="1422" name="Google Shape;1422;p1"/>
          <p:cNvPicPr preferRelativeResize="0"/>
          <p:nvPr/>
        </p:nvPicPr>
        <p:blipFill rotWithShape="1">
          <a:blip r:embed="rId3">
            <a:alphaModFix/>
          </a:blip>
          <a:srcRect/>
          <a:stretch/>
        </p:blipFill>
        <p:spPr>
          <a:xfrm>
            <a:off x="10771696" y="134528"/>
            <a:ext cx="980043" cy="990506"/>
          </a:xfrm>
          <a:prstGeom prst="rect">
            <a:avLst/>
          </a:prstGeom>
          <a:noFill/>
          <a:ln>
            <a:noFill/>
          </a:ln>
        </p:spPr>
      </p:pic>
      <p:pic>
        <p:nvPicPr>
          <p:cNvPr id="1423" name="Google Shape;1423;p1"/>
          <p:cNvPicPr preferRelativeResize="0"/>
          <p:nvPr/>
        </p:nvPicPr>
        <p:blipFill rotWithShape="1">
          <a:blip r:embed="rId4">
            <a:alphaModFix/>
          </a:blip>
          <a:srcRect b="7100"/>
          <a:stretch/>
        </p:blipFill>
        <p:spPr>
          <a:xfrm>
            <a:off x="3016578" y="188520"/>
            <a:ext cx="6008203" cy="5581531"/>
          </a:xfrm>
          <a:prstGeom prst="rect">
            <a:avLst/>
          </a:prstGeom>
          <a:noFill/>
          <a:ln>
            <a:noFill/>
          </a:ln>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sp>
        <p:nvSpPr>
          <p:cNvPr id="1649" name="Google Shape;1649;p10"/>
          <p:cNvSpPr txBox="1"/>
          <p:nvPr/>
        </p:nvSpPr>
        <p:spPr>
          <a:xfrm>
            <a:off x="2533649" y="2090740"/>
            <a:ext cx="6804904"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Introduction: Scope of </a:t>
            </a:r>
            <a:r>
              <a:rPr lang="fr-FR" sz="2600" dirty="0">
                <a:solidFill>
                  <a:srgbClr val="FFFFFF"/>
                </a:solidFill>
                <a:latin typeface="Quattrocento Sans"/>
                <a:ea typeface="Quattrocento Sans"/>
                <a:cs typeface="Quattrocento Sans"/>
                <a:sym typeface="Quattrocento Sans"/>
              </a:rPr>
              <a:t>Benchmarking </a:t>
            </a:r>
            <a:r>
              <a:rPr lang="fr-FR" sz="2600" b="0" i="0" dirty="0">
                <a:solidFill>
                  <a:srgbClr val="FFFFFF"/>
                </a:solidFill>
                <a:latin typeface="Quattrocento Sans"/>
                <a:ea typeface="Quattrocento Sans"/>
                <a:cs typeface="Quattrocento Sans"/>
                <a:sym typeface="Quattrocento Sans"/>
              </a:rPr>
              <a:t>Report « LOKOSSA »</a:t>
            </a:r>
            <a:endParaRPr dirty="0"/>
          </a:p>
        </p:txBody>
      </p:sp>
      <p:sp>
        <p:nvSpPr>
          <p:cNvPr id="1650" name="Google Shape;1650;p10"/>
          <p:cNvSpPr txBox="1"/>
          <p:nvPr/>
        </p:nvSpPr>
        <p:spPr>
          <a:xfrm>
            <a:off x="489531" y="2090740"/>
            <a:ext cx="1701220"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03</a:t>
            </a:r>
            <a:endParaRPr dirty="0"/>
          </a:p>
        </p:txBody>
      </p:sp>
      <p:cxnSp>
        <p:nvCxnSpPr>
          <p:cNvPr id="1651" name="Google Shape;1651;p10"/>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56"/>
        <p:cNvGrpSpPr/>
        <p:nvPr/>
      </p:nvGrpSpPr>
      <p:grpSpPr>
        <a:xfrm>
          <a:off x="0" y="0"/>
          <a:ext cx="0" cy="0"/>
          <a:chOff x="0" y="0"/>
          <a:chExt cx="0" cy="0"/>
        </a:xfrm>
      </p:grpSpPr>
      <p:sp>
        <p:nvSpPr>
          <p:cNvPr id="1657" name="Google Shape;1657;p1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report</a:t>
            </a:r>
            <a:br>
              <a:rPr lang="fr-FR" sz="2400" dirty="0">
                <a:solidFill>
                  <a:srgbClr val="414141"/>
                </a:solidFill>
              </a:rPr>
            </a:br>
            <a:endParaRPr sz="2400" dirty="0">
              <a:solidFill>
                <a:srgbClr val="414141"/>
              </a:solidFill>
            </a:endParaRPr>
          </a:p>
        </p:txBody>
      </p:sp>
      <p:sp>
        <p:nvSpPr>
          <p:cNvPr id="1658" name="Google Shape;1658;p1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11</a:t>
            </a:fld>
            <a:endParaRPr sz="651" b="0" i="0" u="none" strike="noStrike" cap="none">
              <a:solidFill>
                <a:srgbClr val="000000"/>
              </a:solidFill>
              <a:latin typeface="Verdana"/>
              <a:ea typeface="Verdana"/>
              <a:cs typeface="Verdana"/>
              <a:sym typeface="Verdana"/>
            </a:endParaRPr>
          </a:p>
        </p:txBody>
      </p:sp>
      <p:sp>
        <p:nvSpPr>
          <p:cNvPr id="1659" name="Google Shape;1659;p1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sp>
        <p:nvSpPr>
          <p:cNvPr id="1660" name="Google Shape;1660;p11"/>
          <p:cNvSpPr/>
          <p:nvPr/>
        </p:nvSpPr>
        <p:spPr>
          <a:xfrm>
            <a:off x="359779" y="1206376"/>
            <a:ext cx="11472441" cy="47859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b="1" dirty="0">
                <a:solidFill>
                  <a:srgbClr val="92D050"/>
                </a:solidFill>
                <a:latin typeface="Verdana"/>
                <a:ea typeface="Verdana"/>
                <a:cs typeface="Verdana"/>
                <a:sym typeface="Verdana"/>
              </a:rPr>
              <a:t>Scope of </a:t>
            </a:r>
            <a:r>
              <a:rPr lang="fr-FR" sz="1400" b="1" dirty="0" err="1">
                <a:solidFill>
                  <a:srgbClr val="92D050"/>
                </a:solidFill>
                <a:latin typeface="Verdana"/>
                <a:ea typeface="Verdana"/>
                <a:cs typeface="Verdana"/>
                <a:sym typeface="Verdana"/>
              </a:rPr>
              <a:t>this</a:t>
            </a:r>
            <a:r>
              <a:rPr lang="fr-FR" sz="1400" b="1" dirty="0">
                <a:solidFill>
                  <a:srgbClr val="92D050"/>
                </a:solidFill>
                <a:latin typeface="Verdana"/>
                <a:ea typeface="Verdana"/>
                <a:cs typeface="Verdana"/>
                <a:sym typeface="Verdana"/>
              </a:rPr>
              <a:t> report</a:t>
            </a:r>
            <a:endParaRPr dirty="0"/>
          </a:p>
          <a:p>
            <a:pPr marL="0" marR="0" lvl="0" indent="0" algn="l" rtl="0">
              <a:spcBef>
                <a:spcPts val="0"/>
              </a:spcBef>
              <a:spcAft>
                <a:spcPts val="0"/>
              </a:spcAft>
              <a:buNone/>
            </a:pPr>
            <a:endParaRPr sz="1200" b="1" dirty="0">
              <a:solidFill>
                <a:schemeClr val="dk1"/>
              </a:solidFill>
              <a:latin typeface="Verdana"/>
              <a:ea typeface="Verdana"/>
              <a:cs typeface="Verdana"/>
              <a:sym typeface="Verdana"/>
            </a:endParaRPr>
          </a:p>
          <a:p>
            <a:pPr marL="0" marR="0" lvl="1" indent="0" algn="l" rtl="0">
              <a:lnSpc>
                <a:spcPct val="150000"/>
              </a:lnSpc>
              <a:spcBef>
                <a:spcPts val="0"/>
              </a:spcBef>
              <a:spcAft>
                <a:spcPts val="0"/>
              </a:spcAft>
              <a:buNone/>
            </a:pPr>
            <a:endParaRPr sz="1400" b="1" i="0" u="none" strike="noStrike" cap="none" dirty="0">
              <a:solidFill>
                <a:schemeClr val="accent1"/>
              </a:solidFill>
              <a:latin typeface="Verdana"/>
              <a:ea typeface="Verdana"/>
              <a:cs typeface="Verdana"/>
              <a:sym typeface="Verdana"/>
            </a:endParaRPr>
          </a:p>
          <a:p>
            <a:pPr marL="0" marR="0" lvl="1" indent="0" algn="l" rtl="0">
              <a:lnSpc>
                <a:spcPct val="150000"/>
              </a:lnSpc>
              <a:spcBef>
                <a:spcPts val="0"/>
              </a:spcBef>
              <a:spcAft>
                <a:spcPts val="0"/>
              </a:spcAft>
              <a:buNone/>
            </a:pPr>
            <a:r>
              <a:rPr lang="fr-FR" sz="1400" b="1" i="0" u="none" strike="noStrike" cap="none" dirty="0">
                <a:solidFill>
                  <a:schemeClr val="accent1"/>
                </a:solidFill>
                <a:latin typeface="Verdana"/>
                <a:ea typeface="Verdana"/>
                <a:cs typeface="Verdana"/>
                <a:sym typeface="Verdana"/>
              </a:rPr>
              <a:t>1. </a:t>
            </a:r>
            <a:r>
              <a:rPr lang="en-US" sz="1400" b="0" i="0" u="none" strike="noStrike" cap="none" dirty="0">
                <a:solidFill>
                  <a:schemeClr val="dk1"/>
                </a:solidFill>
                <a:latin typeface="Verdana"/>
                <a:ea typeface="Verdana"/>
                <a:cs typeface="Verdana"/>
                <a:sym typeface="Verdana"/>
              </a:rPr>
              <a:t>Network benchmarking results for the </a:t>
            </a:r>
            <a:r>
              <a:rPr lang="en-US" dirty="0">
                <a:solidFill>
                  <a:schemeClr val="dk1"/>
                </a:solidFill>
                <a:latin typeface="Verdana"/>
                <a:ea typeface="Verdana"/>
                <a:cs typeface="Verdana"/>
                <a:sym typeface="Verdana"/>
              </a:rPr>
              <a:t>LOKOSSA</a:t>
            </a:r>
            <a:r>
              <a:rPr lang="en-US" sz="1400" b="0" i="0" u="none" strike="noStrike" cap="none" dirty="0">
                <a:solidFill>
                  <a:schemeClr val="dk1"/>
                </a:solidFill>
                <a:latin typeface="Verdana"/>
                <a:ea typeface="Verdana"/>
                <a:cs typeface="Verdana"/>
                <a:sym typeface="Verdana"/>
              </a:rPr>
              <a:t> area between MTN, MOOV, and CELTISS from September 9th to September 13th, 2023.</a:t>
            </a:r>
            <a:r>
              <a:rPr lang="fr-FR" sz="1400" b="0" i="0" u="none" strike="noStrike" cap="none" dirty="0">
                <a:solidFill>
                  <a:schemeClr val="dk1"/>
                </a:solidFill>
                <a:latin typeface="Verdana"/>
                <a:ea typeface="Verdana"/>
                <a:cs typeface="Verdana"/>
                <a:sym typeface="Verdana"/>
              </a:rPr>
              <a:t>. </a:t>
            </a:r>
            <a:endParaRPr dirty="0"/>
          </a:p>
          <a:p>
            <a:pPr marL="0" marR="0" lvl="0" indent="0" algn="l" rtl="0">
              <a:lnSpc>
                <a:spcPct val="150000"/>
              </a:lnSpc>
              <a:spcBef>
                <a:spcPts val="0"/>
              </a:spcBef>
              <a:spcAft>
                <a:spcPts val="0"/>
              </a:spcAft>
              <a:buNone/>
            </a:pPr>
            <a:endParaRPr sz="1400" b="1" dirty="0">
              <a:solidFill>
                <a:schemeClr val="accent1"/>
              </a:solidFill>
              <a:latin typeface="Verdana"/>
              <a:ea typeface="Verdana"/>
              <a:cs typeface="Verdana"/>
              <a:sym typeface="Verdana"/>
            </a:endParaRPr>
          </a:p>
          <a:p>
            <a:pPr marL="0" marR="0" lvl="0" indent="0" algn="l" rtl="0">
              <a:lnSpc>
                <a:spcPct val="150000"/>
              </a:lnSpc>
              <a:spcBef>
                <a:spcPts val="0"/>
              </a:spcBef>
              <a:spcAft>
                <a:spcPts val="0"/>
              </a:spcAft>
              <a:buNone/>
            </a:pPr>
            <a:r>
              <a:rPr lang="fr-FR" sz="1400" b="1" dirty="0">
                <a:solidFill>
                  <a:schemeClr val="accent1"/>
                </a:solidFill>
                <a:latin typeface="Verdana"/>
                <a:ea typeface="Verdana"/>
                <a:cs typeface="Verdana"/>
                <a:sym typeface="Verdana"/>
              </a:rPr>
              <a:t>2. </a:t>
            </a:r>
            <a:r>
              <a:rPr lang="fr-FR" sz="1400" dirty="0">
                <a:solidFill>
                  <a:schemeClr val="dk1"/>
                </a:solidFill>
                <a:latin typeface="Verdana"/>
                <a:ea typeface="Verdana"/>
                <a:cs typeface="Verdana"/>
                <a:sym typeface="Verdana"/>
              </a:rPr>
              <a:t>A RAN network audit for MTN BENIN, </a:t>
            </a:r>
            <a:r>
              <a:rPr lang="fr-FR" sz="1400" dirty="0" err="1">
                <a:solidFill>
                  <a:schemeClr val="dk1"/>
                </a:solidFill>
                <a:latin typeface="Verdana"/>
                <a:ea typeface="Verdana"/>
                <a:cs typeface="Verdana"/>
                <a:sym typeface="Verdana"/>
              </a:rPr>
              <a:t>aiming</a:t>
            </a:r>
            <a:r>
              <a:rPr lang="fr-FR" sz="1400" dirty="0">
                <a:solidFill>
                  <a:schemeClr val="dk1"/>
                </a:solidFill>
                <a:latin typeface="Verdana"/>
                <a:ea typeface="Verdana"/>
                <a:cs typeface="Verdana"/>
                <a:sym typeface="Verdana"/>
              </a:rPr>
              <a:t> to </a:t>
            </a:r>
            <a:r>
              <a:rPr lang="fr-FR" sz="1400" dirty="0" err="1">
                <a:solidFill>
                  <a:schemeClr val="dk1"/>
                </a:solidFill>
                <a:latin typeface="Verdana"/>
                <a:ea typeface="Verdana"/>
                <a:cs typeface="Verdana"/>
                <a:sym typeface="Verdana"/>
              </a:rPr>
              <a:t>identify</a:t>
            </a:r>
            <a:r>
              <a:rPr lang="fr-FR" sz="1400" dirty="0">
                <a:solidFill>
                  <a:schemeClr val="dk1"/>
                </a:solidFill>
                <a:latin typeface="Verdana"/>
                <a:ea typeface="Verdana"/>
                <a:cs typeface="Verdana"/>
                <a:sym typeface="Verdana"/>
              </a:rPr>
              <a:t> </a:t>
            </a:r>
            <a:r>
              <a:rPr lang="fr-FR" sz="1400" dirty="0" err="1">
                <a:solidFill>
                  <a:schemeClr val="dk1"/>
                </a:solidFill>
                <a:latin typeface="Verdana"/>
                <a:ea typeface="Verdana"/>
                <a:cs typeface="Verdana"/>
                <a:sym typeface="Verdana"/>
              </a:rPr>
              <a:t>weak</a:t>
            </a:r>
            <a:r>
              <a:rPr lang="fr-FR" sz="1400" dirty="0">
                <a:solidFill>
                  <a:schemeClr val="dk1"/>
                </a:solidFill>
                <a:latin typeface="Verdana"/>
                <a:ea typeface="Verdana"/>
                <a:cs typeface="Verdana"/>
                <a:sym typeface="Verdana"/>
              </a:rPr>
              <a:t> points as </a:t>
            </a:r>
            <a:r>
              <a:rPr lang="fr-FR" sz="1400" dirty="0" err="1">
                <a:solidFill>
                  <a:schemeClr val="dk1"/>
                </a:solidFill>
                <a:latin typeface="Verdana"/>
                <a:ea typeface="Verdana"/>
                <a:cs typeface="Verdana"/>
                <a:sym typeface="Verdana"/>
              </a:rPr>
              <a:t>well</a:t>
            </a:r>
            <a:r>
              <a:rPr lang="fr-FR" sz="1400" dirty="0">
                <a:solidFill>
                  <a:schemeClr val="dk1"/>
                </a:solidFill>
                <a:latin typeface="Verdana"/>
                <a:ea typeface="Verdana"/>
                <a:cs typeface="Verdana"/>
                <a:sym typeface="Verdana"/>
              </a:rPr>
              <a:t> as </a:t>
            </a:r>
            <a:r>
              <a:rPr lang="fr-FR" sz="1400" dirty="0" err="1">
                <a:solidFill>
                  <a:schemeClr val="dk1"/>
                </a:solidFill>
                <a:latin typeface="Verdana"/>
                <a:ea typeface="Verdana"/>
                <a:cs typeface="Verdana"/>
                <a:sym typeface="Verdana"/>
              </a:rPr>
              <a:t>suggests</a:t>
            </a:r>
            <a:r>
              <a:rPr lang="fr-FR" sz="1400" dirty="0">
                <a:solidFill>
                  <a:schemeClr val="dk1"/>
                </a:solidFill>
                <a:latin typeface="Verdana"/>
                <a:ea typeface="Verdana"/>
                <a:cs typeface="Verdana"/>
                <a:sym typeface="Verdana"/>
              </a:rPr>
              <a:t> </a:t>
            </a:r>
            <a:r>
              <a:rPr lang="fr-FR" sz="1400" dirty="0" err="1">
                <a:solidFill>
                  <a:schemeClr val="dk1"/>
                </a:solidFill>
                <a:latin typeface="Verdana"/>
                <a:ea typeface="Verdana"/>
                <a:cs typeface="Verdana"/>
                <a:sym typeface="Verdana"/>
              </a:rPr>
              <a:t>proposals</a:t>
            </a:r>
            <a:r>
              <a:rPr lang="fr-FR" sz="1400" dirty="0">
                <a:solidFill>
                  <a:schemeClr val="dk1"/>
                </a:solidFill>
                <a:latin typeface="Verdana"/>
                <a:ea typeface="Verdana"/>
                <a:cs typeface="Verdana"/>
                <a:sym typeface="Verdana"/>
              </a:rPr>
              <a:t> to improve the network quality, and </a:t>
            </a:r>
            <a:r>
              <a:rPr lang="fr-FR" sz="1400" dirty="0" err="1">
                <a:solidFill>
                  <a:schemeClr val="dk1"/>
                </a:solidFill>
                <a:latin typeface="Verdana"/>
                <a:ea typeface="Verdana"/>
                <a:cs typeface="Verdana"/>
                <a:sym typeface="Verdana"/>
              </a:rPr>
              <a:t>so</a:t>
            </a:r>
            <a:r>
              <a:rPr lang="fr-FR" sz="1400" dirty="0">
                <a:solidFill>
                  <a:schemeClr val="dk1"/>
                </a:solidFill>
                <a:latin typeface="Verdana"/>
                <a:ea typeface="Verdana"/>
                <a:cs typeface="Verdana"/>
                <a:sym typeface="Verdana"/>
              </a:rPr>
              <a:t> the final user perception</a:t>
            </a:r>
            <a:endParaRPr dirty="0"/>
          </a:p>
          <a:p>
            <a:pPr marL="628650" marR="0" lvl="1" indent="-171450" algn="l" rtl="0">
              <a:lnSpc>
                <a:spcPct val="150000"/>
              </a:lnSpc>
              <a:spcBef>
                <a:spcPts val="0"/>
              </a:spcBef>
              <a:spcAft>
                <a:spcPts val="0"/>
              </a:spcAft>
              <a:buClr>
                <a:schemeClr val="dk1"/>
              </a:buClr>
              <a:buSzPts val="1400"/>
              <a:buFont typeface="Arial"/>
              <a:buChar char="•"/>
            </a:pPr>
            <a:r>
              <a:rPr lang="fr-FR" sz="1400" b="0" i="0" u="none" strike="noStrike" cap="none" dirty="0">
                <a:solidFill>
                  <a:schemeClr val="dk1"/>
                </a:solidFill>
                <a:latin typeface="Verdana"/>
                <a:ea typeface="Verdana"/>
                <a:cs typeface="Verdana"/>
                <a:sym typeface="Verdana"/>
              </a:rPr>
              <a:t>Audit is </a:t>
            </a:r>
            <a:r>
              <a:rPr lang="fr-FR" sz="1400" b="0" i="0" u="none" strike="noStrike" cap="none" dirty="0" err="1">
                <a:solidFill>
                  <a:schemeClr val="dk1"/>
                </a:solidFill>
                <a:latin typeface="Verdana"/>
                <a:ea typeface="Verdana"/>
                <a:cs typeface="Verdana"/>
                <a:sym typeface="Verdana"/>
              </a:rPr>
              <a:t>based</a:t>
            </a:r>
            <a:r>
              <a:rPr lang="fr-FR" sz="1400" b="0" i="0" u="none" strike="noStrike" cap="none" dirty="0">
                <a:solidFill>
                  <a:schemeClr val="dk1"/>
                </a:solidFill>
                <a:latin typeface="Verdana"/>
                <a:ea typeface="Verdana"/>
                <a:cs typeface="Verdana"/>
                <a:sym typeface="Verdana"/>
              </a:rPr>
              <a:t> on Performance </a:t>
            </a:r>
            <a:r>
              <a:rPr lang="fr-FR" sz="1400" b="0" i="0" u="none" strike="noStrike" cap="none" dirty="0" err="1">
                <a:solidFill>
                  <a:schemeClr val="dk1"/>
                </a:solidFill>
                <a:latin typeface="Verdana"/>
                <a:ea typeface="Verdana"/>
                <a:cs typeface="Verdana"/>
                <a:sym typeface="Verdana"/>
              </a:rPr>
              <a:t>Measurement</a:t>
            </a:r>
            <a:r>
              <a:rPr lang="fr-FR" sz="1400" b="0" i="0" u="none" strike="noStrike" cap="none" dirty="0">
                <a:solidFill>
                  <a:schemeClr val="dk1"/>
                </a:solidFill>
                <a:latin typeface="Verdana"/>
                <a:ea typeface="Verdana"/>
                <a:cs typeface="Verdana"/>
                <a:sym typeface="Verdana"/>
              </a:rPr>
              <a:t> data mainly </a:t>
            </a:r>
            <a:r>
              <a:rPr lang="fr-FR" sz="1400" b="0" i="0" u="none" strike="noStrike" cap="none" dirty="0" err="1">
                <a:solidFill>
                  <a:schemeClr val="dk1"/>
                </a:solidFill>
                <a:latin typeface="Verdana"/>
                <a:ea typeface="Verdana"/>
                <a:cs typeface="Verdana"/>
                <a:sym typeface="Verdana"/>
              </a:rPr>
              <a:t>between</a:t>
            </a:r>
            <a:r>
              <a:rPr lang="fr-FR" sz="1400" b="0" i="0" u="none" strike="noStrike" cap="none" dirty="0">
                <a:solidFill>
                  <a:schemeClr val="dk1"/>
                </a:solidFill>
                <a:latin typeface="Verdana"/>
                <a:ea typeface="Verdana"/>
                <a:cs typeface="Verdana"/>
                <a:sym typeface="Verdana"/>
              </a:rPr>
              <a:t> 19th </a:t>
            </a:r>
            <a:r>
              <a:rPr lang="fr-FR" sz="1400" b="0" i="0" u="none" strike="noStrike" cap="none" dirty="0" err="1">
                <a:solidFill>
                  <a:schemeClr val="dk1"/>
                </a:solidFill>
                <a:latin typeface="Verdana"/>
                <a:ea typeface="Verdana"/>
                <a:cs typeface="Verdana"/>
                <a:sym typeface="Verdana"/>
              </a:rPr>
              <a:t>September</a:t>
            </a:r>
            <a:r>
              <a:rPr lang="fr-FR" sz="1400" b="0" i="0" u="none" strike="noStrike" cap="none" dirty="0">
                <a:solidFill>
                  <a:schemeClr val="dk1"/>
                </a:solidFill>
                <a:latin typeface="Verdana"/>
                <a:ea typeface="Verdana"/>
                <a:cs typeface="Verdana"/>
                <a:sym typeface="Verdana"/>
              </a:rPr>
              <a:t> to 04th </a:t>
            </a:r>
            <a:r>
              <a:rPr lang="fr-FR" sz="1400" b="0" i="0" u="none" strike="noStrike" cap="none" dirty="0" err="1">
                <a:solidFill>
                  <a:schemeClr val="dk1"/>
                </a:solidFill>
                <a:latin typeface="Verdana"/>
                <a:ea typeface="Verdana"/>
                <a:cs typeface="Verdana"/>
                <a:sym typeface="Verdana"/>
              </a:rPr>
              <a:t>October</a:t>
            </a:r>
            <a:r>
              <a:rPr lang="fr-FR" sz="1400" b="0" i="0" u="none" strike="noStrike" cap="none" dirty="0">
                <a:solidFill>
                  <a:schemeClr val="dk1"/>
                </a:solidFill>
                <a:latin typeface="Verdana"/>
                <a:ea typeface="Verdana"/>
                <a:cs typeface="Verdana"/>
                <a:sym typeface="Verdana"/>
              </a:rPr>
              <a:t> 2023 and Configuration settings of 4th </a:t>
            </a:r>
            <a:r>
              <a:rPr lang="fr-FR" sz="1400" b="0" i="0" u="none" strike="noStrike" cap="none" dirty="0" err="1">
                <a:solidFill>
                  <a:schemeClr val="dk1"/>
                </a:solidFill>
                <a:latin typeface="Verdana"/>
                <a:ea typeface="Verdana"/>
                <a:cs typeface="Verdana"/>
                <a:sym typeface="Verdana"/>
              </a:rPr>
              <a:t>October</a:t>
            </a:r>
            <a:endParaRPr dirty="0"/>
          </a:p>
          <a:p>
            <a:pPr marL="628650" marR="0" lvl="1" indent="-171450" algn="l" rtl="0">
              <a:lnSpc>
                <a:spcPct val="150000"/>
              </a:lnSpc>
              <a:spcBef>
                <a:spcPts val="0"/>
              </a:spcBef>
              <a:spcAft>
                <a:spcPts val="0"/>
              </a:spcAft>
              <a:buClr>
                <a:schemeClr val="dk1"/>
              </a:buClr>
              <a:buSzPts val="1400"/>
              <a:buFont typeface="Arial"/>
              <a:buChar char="•"/>
            </a:pPr>
            <a:r>
              <a:rPr lang="fr-FR" sz="1400" b="0" i="0" u="none" strike="noStrike" cap="none" dirty="0">
                <a:solidFill>
                  <a:schemeClr val="dk1"/>
                </a:solidFill>
                <a:latin typeface="Verdana"/>
                <a:ea typeface="Verdana"/>
                <a:cs typeface="Verdana"/>
                <a:sym typeface="Verdana"/>
              </a:rPr>
              <a:t>This </a:t>
            </a:r>
            <a:r>
              <a:rPr lang="fr-FR" sz="1400" b="0" i="0" u="none" strike="noStrike" cap="none" dirty="0" err="1">
                <a:solidFill>
                  <a:schemeClr val="dk1"/>
                </a:solidFill>
                <a:latin typeface="Verdana"/>
                <a:ea typeface="Verdana"/>
                <a:cs typeface="Verdana"/>
                <a:sym typeface="Verdana"/>
              </a:rPr>
              <a:t>intermediate</a:t>
            </a:r>
            <a:r>
              <a:rPr lang="fr-FR" sz="1400" b="0" i="0" u="none" strike="noStrike" cap="none" dirty="0">
                <a:solidFill>
                  <a:schemeClr val="dk1"/>
                </a:solidFill>
                <a:latin typeface="Verdana"/>
                <a:ea typeface="Verdana"/>
                <a:cs typeface="Verdana"/>
                <a:sym typeface="Verdana"/>
              </a:rPr>
              <a:t> report </a:t>
            </a:r>
            <a:r>
              <a:rPr lang="fr-FR" sz="1400" b="0" i="0" u="none" strike="noStrike" cap="none" dirty="0" err="1">
                <a:solidFill>
                  <a:schemeClr val="dk1"/>
                </a:solidFill>
                <a:latin typeface="Verdana"/>
                <a:ea typeface="Verdana"/>
                <a:cs typeface="Verdana"/>
                <a:sym typeface="Verdana"/>
              </a:rPr>
              <a:t>includes</a:t>
            </a:r>
            <a:r>
              <a:rPr lang="fr-FR" sz="1400" b="0" i="0" u="none" strike="noStrike" cap="none" dirty="0">
                <a:solidFill>
                  <a:schemeClr val="dk1"/>
                </a:solidFill>
                <a:latin typeface="Verdana"/>
                <a:ea typeface="Verdana"/>
                <a:cs typeface="Verdana"/>
                <a:sym typeface="Verdana"/>
              </a:rPr>
              <a:t> the PM and </a:t>
            </a:r>
            <a:r>
              <a:rPr lang="fr-FR" sz="1400" b="0" i="0" u="none" strike="noStrike" cap="none" dirty="0" err="1">
                <a:solidFill>
                  <a:schemeClr val="dk1"/>
                </a:solidFill>
                <a:latin typeface="Verdana"/>
                <a:ea typeface="Verdana"/>
                <a:cs typeface="Verdana"/>
                <a:sym typeface="Verdana"/>
              </a:rPr>
              <a:t>capacity</a:t>
            </a:r>
            <a:r>
              <a:rPr lang="fr-FR" sz="1400" b="0" i="0" u="none" strike="noStrike" cap="none" dirty="0">
                <a:solidFill>
                  <a:schemeClr val="dk1"/>
                </a:solidFill>
                <a:latin typeface="Verdana"/>
                <a:ea typeface="Verdana"/>
                <a:cs typeface="Verdana"/>
                <a:sym typeface="Verdana"/>
              </a:rPr>
              <a:t> audit, CM audit is </a:t>
            </a:r>
            <a:r>
              <a:rPr lang="fr-FR" sz="1400" b="0" i="0" u="none" strike="noStrike" cap="none" dirty="0" err="1">
                <a:solidFill>
                  <a:schemeClr val="dk1"/>
                </a:solidFill>
                <a:latin typeface="Verdana"/>
                <a:ea typeface="Verdana"/>
                <a:cs typeface="Verdana"/>
                <a:sym typeface="Verdana"/>
              </a:rPr>
              <a:t>ongoing</a:t>
            </a:r>
            <a:endParaRPr dirty="0"/>
          </a:p>
          <a:p>
            <a:pPr marL="628650" marR="0" lvl="1" indent="-171450" algn="l" rtl="0">
              <a:lnSpc>
                <a:spcPct val="150000"/>
              </a:lnSpc>
              <a:spcBef>
                <a:spcPts val="0"/>
              </a:spcBef>
              <a:spcAft>
                <a:spcPts val="0"/>
              </a:spcAft>
              <a:buClr>
                <a:schemeClr val="dk1"/>
              </a:buClr>
              <a:buSzPts val="1400"/>
              <a:buFont typeface="Arial"/>
              <a:buChar char="•"/>
            </a:pPr>
            <a:r>
              <a:rPr lang="fr-FR" sz="1400" b="0" i="0" u="none" strike="noStrike" cap="none" dirty="0" err="1">
                <a:solidFill>
                  <a:schemeClr val="dk1"/>
                </a:solidFill>
                <a:latin typeface="Verdana"/>
                <a:ea typeface="Verdana"/>
                <a:cs typeface="Verdana"/>
                <a:sym typeface="Verdana"/>
              </a:rPr>
              <a:t>Comments</a:t>
            </a:r>
            <a:r>
              <a:rPr lang="fr-FR" sz="1400" b="0" i="0" u="none" strike="noStrike" cap="none" dirty="0">
                <a:solidFill>
                  <a:schemeClr val="dk1"/>
                </a:solidFill>
                <a:latin typeface="Verdana"/>
                <a:ea typeface="Verdana"/>
                <a:cs typeface="Verdana"/>
                <a:sym typeface="Verdana"/>
              </a:rPr>
              <a:t> and </a:t>
            </a:r>
            <a:r>
              <a:rPr lang="fr-FR" sz="1400" b="0" i="0" u="none" strike="noStrike" cap="none" dirty="0" err="1">
                <a:solidFill>
                  <a:schemeClr val="dk1"/>
                </a:solidFill>
                <a:latin typeface="Verdana"/>
                <a:ea typeface="Verdana"/>
                <a:cs typeface="Verdana"/>
                <a:sym typeface="Verdana"/>
              </a:rPr>
              <a:t>recommendations</a:t>
            </a:r>
            <a:r>
              <a:rPr lang="fr-FR" sz="1400" b="0" i="0" u="none" strike="noStrike" cap="none" dirty="0">
                <a:solidFill>
                  <a:schemeClr val="dk1"/>
                </a:solidFill>
                <a:latin typeface="Verdana"/>
                <a:ea typeface="Verdana"/>
                <a:cs typeface="Verdana"/>
                <a:sym typeface="Verdana"/>
              </a:rPr>
              <a:t> </a:t>
            </a:r>
            <a:r>
              <a:rPr lang="fr-FR" sz="1400" b="0" i="0" u="none" strike="noStrike" cap="none" dirty="0" err="1">
                <a:solidFill>
                  <a:schemeClr val="dk1"/>
                </a:solidFill>
                <a:latin typeface="Verdana"/>
                <a:ea typeface="Verdana"/>
                <a:cs typeface="Verdana"/>
                <a:sym typeface="Verdana"/>
              </a:rPr>
              <a:t>may</a:t>
            </a:r>
            <a:r>
              <a:rPr lang="fr-FR" sz="1400" b="0" i="0" u="none" strike="noStrike" cap="none" dirty="0">
                <a:solidFill>
                  <a:schemeClr val="dk1"/>
                </a:solidFill>
                <a:latin typeface="Verdana"/>
                <a:ea typeface="Verdana"/>
                <a:cs typeface="Verdana"/>
                <a:sym typeface="Verdana"/>
              </a:rPr>
              <a:t> be </a:t>
            </a:r>
            <a:r>
              <a:rPr lang="fr-FR" sz="1400" b="0" i="0" u="none" strike="noStrike" cap="none" dirty="0" err="1">
                <a:solidFill>
                  <a:schemeClr val="dk1"/>
                </a:solidFill>
                <a:latin typeface="Verdana"/>
                <a:ea typeface="Verdana"/>
                <a:cs typeface="Verdana"/>
                <a:sym typeface="Verdana"/>
              </a:rPr>
              <a:t>enriched</a:t>
            </a:r>
            <a:r>
              <a:rPr lang="fr-FR" sz="1400" b="0" i="0" u="none" strike="noStrike" cap="none" dirty="0">
                <a:solidFill>
                  <a:schemeClr val="dk1"/>
                </a:solidFill>
                <a:latin typeface="Verdana"/>
                <a:ea typeface="Verdana"/>
                <a:cs typeface="Verdana"/>
                <a:sym typeface="Verdana"/>
              </a:rPr>
              <a:t> on final report </a:t>
            </a:r>
            <a:r>
              <a:rPr lang="fr-FR" sz="1400" b="0" i="0" u="none" strike="noStrike" cap="none" dirty="0" err="1">
                <a:solidFill>
                  <a:schemeClr val="dk1"/>
                </a:solidFill>
                <a:latin typeface="Verdana"/>
                <a:ea typeface="Verdana"/>
                <a:cs typeface="Verdana"/>
                <a:sym typeface="Verdana"/>
              </a:rPr>
              <a:t>using</a:t>
            </a:r>
            <a:r>
              <a:rPr lang="fr-FR" sz="1400" b="0" i="0" u="none" strike="noStrike" cap="none" dirty="0">
                <a:solidFill>
                  <a:schemeClr val="dk1"/>
                </a:solidFill>
                <a:latin typeface="Verdana"/>
                <a:ea typeface="Verdana"/>
                <a:cs typeface="Verdana"/>
                <a:sym typeface="Verdana"/>
              </a:rPr>
              <a:t> CM audit </a:t>
            </a:r>
            <a:r>
              <a:rPr lang="fr-FR" sz="1400" b="0" i="0" u="none" strike="noStrike" cap="none" dirty="0" err="1">
                <a:solidFill>
                  <a:schemeClr val="dk1"/>
                </a:solidFill>
                <a:latin typeface="Verdana"/>
                <a:ea typeface="Verdana"/>
                <a:cs typeface="Verdana"/>
                <a:sym typeface="Verdana"/>
              </a:rPr>
              <a:t>findings</a:t>
            </a:r>
            <a:endParaRPr dirty="0"/>
          </a:p>
          <a:p>
            <a:pPr marL="742950" marR="0" lvl="1" indent="-184150" algn="just" rtl="0">
              <a:lnSpc>
                <a:spcPct val="150000"/>
              </a:lnSpc>
              <a:spcBef>
                <a:spcPts val="0"/>
              </a:spcBef>
              <a:spcAft>
                <a:spcPts val="0"/>
              </a:spcAft>
              <a:buClr>
                <a:schemeClr val="dk1"/>
              </a:buClr>
              <a:buSzPts val="1600"/>
              <a:buFont typeface="Noto Sans Symbols"/>
              <a:buNone/>
            </a:pPr>
            <a:endParaRPr sz="1600" b="0" i="0" u="none" strike="noStrike" cap="none" dirty="0">
              <a:solidFill>
                <a:srgbClr val="262626"/>
              </a:solidFill>
              <a:latin typeface="Verdana"/>
              <a:ea typeface="Verdana"/>
              <a:cs typeface="Verdana"/>
              <a:sym typeface="Verdana"/>
            </a:endParaRPr>
          </a:p>
          <a:p>
            <a:pPr marL="457200" marR="0" lvl="1" indent="0" algn="l" rtl="0">
              <a:lnSpc>
                <a:spcPct val="150000"/>
              </a:lnSpc>
              <a:spcBef>
                <a:spcPts val="0"/>
              </a:spcBef>
              <a:spcAft>
                <a:spcPts val="0"/>
              </a:spcAft>
              <a:buNone/>
            </a:pPr>
            <a:endParaRPr sz="1400" b="0" i="0" u="none" strike="noStrike" cap="none" dirty="0">
              <a:solidFill>
                <a:schemeClr val="dk1"/>
              </a:solidFill>
              <a:latin typeface="Verdana"/>
              <a:ea typeface="Verdana"/>
              <a:cs typeface="Verdana"/>
              <a:sym typeface="Verdana"/>
            </a:endParaRPr>
          </a:p>
          <a:p>
            <a:pPr marL="0" marR="0" lvl="0" indent="0" algn="l" rtl="0">
              <a:spcBef>
                <a:spcPts val="0"/>
              </a:spcBef>
              <a:spcAft>
                <a:spcPts val="0"/>
              </a:spcAft>
              <a:buNone/>
            </a:pPr>
            <a:endParaRPr sz="1200" dirty="0">
              <a:solidFill>
                <a:schemeClr val="dk1"/>
              </a:solidFill>
              <a:latin typeface="Verdana"/>
              <a:ea typeface="Verdana"/>
              <a:cs typeface="Verdana"/>
              <a:sym typeface="Verdana"/>
            </a:endParaRPr>
          </a:p>
          <a:p>
            <a:pPr marL="0" marR="0" lvl="0" indent="0" algn="l" rtl="0">
              <a:spcBef>
                <a:spcPts val="0"/>
              </a:spcBef>
              <a:spcAft>
                <a:spcPts val="0"/>
              </a:spcAft>
              <a:buNone/>
            </a:pPr>
            <a:endParaRPr sz="1200" dirty="0">
              <a:solidFill>
                <a:schemeClr val="dk1"/>
              </a:solidFill>
              <a:latin typeface="Verdana"/>
              <a:ea typeface="Verdana"/>
              <a:cs typeface="Verdana"/>
              <a:sym typeface="Verdana"/>
            </a:endParaRPr>
          </a:p>
        </p:txBody>
      </p:sp>
      <p:sp>
        <p:nvSpPr>
          <p:cNvPr id="1661" name="Google Shape;1661;p11"/>
          <p:cNvSpPr/>
          <p:nvPr/>
        </p:nvSpPr>
        <p:spPr>
          <a:xfrm>
            <a:off x="367944" y="1479079"/>
            <a:ext cx="11181560" cy="45719"/>
          </a:xfrm>
          <a:prstGeom prst="rect">
            <a:avLst/>
          </a:prstGeom>
          <a:solidFill>
            <a:schemeClr val="accent1"/>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rgbClr val="FFFFFF"/>
              </a:solidFill>
              <a:latin typeface="Verdana"/>
              <a:ea typeface="Verdana"/>
              <a:cs typeface="Verdana"/>
              <a:sym typeface="Verdana"/>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5"/>
        <p:cNvGrpSpPr/>
        <p:nvPr/>
      </p:nvGrpSpPr>
      <p:grpSpPr>
        <a:xfrm>
          <a:off x="0" y="0"/>
          <a:ext cx="0" cy="0"/>
          <a:chOff x="0" y="0"/>
          <a:chExt cx="0" cy="0"/>
        </a:xfrm>
      </p:grpSpPr>
      <p:sp>
        <p:nvSpPr>
          <p:cNvPr id="1666" name="Google Shape;1666;p12"/>
          <p:cNvSpPr txBox="1"/>
          <p:nvPr/>
        </p:nvSpPr>
        <p:spPr>
          <a:xfrm>
            <a:off x="2922754"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Drive Test Results: </a:t>
            </a:r>
            <a:r>
              <a:rPr lang="fr-FR" sz="2600" b="0" i="0" dirty="0" err="1">
                <a:solidFill>
                  <a:srgbClr val="FFFFFF"/>
                </a:solidFill>
                <a:latin typeface="Quattrocento Sans"/>
                <a:ea typeface="Quattrocento Sans"/>
                <a:cs typeface="Quattrocento Sans"/>
                <a:sym typeface="Quattrocento Sans"/>
              </a:rPr>
              <a:t>Competitive</a:t>
            </a:r>
            <a:r>
              <a:rPr lang="fr-FR" sz="2600" b="0" i="0" dirty="0">
                <a:solidFill>
                  <a:srgbClr val="FFFFFF"/>
                </a:solidFill>
                <a:latin typeface="Quattrocento Sans"/>
                <a:ea typeface="Quattrocento Sans"/>
                <a:cs typeface="Quattrocento Sans"/>
                <a:sym typeface="Quattrocento Sans"/>
              </a:rPr>
              <a:t> </a:t>
            </a:r>
            <a:r>
              <a:rPr lang="fr-FR" sz="2600" b="0" i="0" dirty="0" err="1">
                <a:solidFill>
                  <a:srgbClr val="FFFFFF"/>
                </a:solidFill>
                <a:latin typeface="Quattrocento Sans"/>
                <a:ea typeface="Quattrocento Sans"/>
                <a:cs typeface="Quattrocento Sans"/>
                <a:sym typeface="Quattrocento Sans"/>
              </a:rPr>
              <a:t>Netwrk</a:t>
            </a:r>
            <a:r>
              <a:rPr lang="fr-FR" sz="2600" b="0" i="0" dirty="0">
                <a:solidFill>
                  <a:srgbClr val="FFFFFF"/>
                </a:solidFill>
                <a:latin typeface="Quattrocento Sans"/>
                <a:ea typeface="Quattrocento Sans"/>
                <a:cs typeface="Quattrocento Sans"/>
                <a:sym typeface="Quattrocento Sans"/>
              </a:rPr>
              <a:t> </a:t>
            </a:r>
            <a:r>
              <a:rPr lang="fr-FR" sz="2600" b="0" i="0" dirty="0" err="1">
                <a:solidFill>
                  <a:srgbClr val="FFFFFF"/>
                </a:solidFill>
                <a:latin typeface="Quattrocento Sans"/>
                <a:ea typeface="Quattrocento Sans"/>
                <a:cs typeface="Quattrocento Sans"/>
                <a:sym typeface="Quattrocento Sans"/>
              </a:rPr>
              <a:t>Benchmaring</a:t>
            </a:r>
            <a:r>
              <a:rPr lang="fr-FR" sz="2600" b="0" i="0" dirty="0">
                <a:solidFill>
                  <a:srgbClr val="FFFFFF"/>
                </a:solidFill>
                <a:latin typeface="Quattrocento Sans"/>
                <a:ea typeface="Quattrocento Sans"/>
                <a:cs typeface="Quattrocento Sans"/>
                <a:sym typeface="Quattrocento Sans"/>
              </a:rPr>
              <a:t> LOKOSSA</a:t>
            </a:r>
            <a:endParaRPr dirty="0"/>
          </a:p>
        </p:txBody>
      </p:sp>
      <p:sp>
        <p:nvSpPr>
          <p:cNvPr id="1667" name="Google Shape;1667;p12"/>
          <p:cNvSpPr txBox="1"/>
          <p:nvPr/>
        </p:nvSpPr>
        <p:spPr>
          <a:xfrm>
            <a:off x="-126460" y="2090740"/>
            <a:ext cx="2733473"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a:solidFill>
                  <a:srgbClr val="FFFFFF"/>
                </a:solidFill>
                <a:latin typeface="Quattrocento Sans"/>
                <a:ea typeface="Quattrocento Sans"/>
                <a:cs typeface="Quattrocento Sans"/>
                <a:sym typeface="Quattrocento Sans"/>
              </a:rPr>
              <a:t>Part1</a:t>
            </a:r>
            <a:endParaRPr/>
          </a:p>
        </p:txBody>
      </p:sp>
      <p:cxnSp>
        <p:nvCxnSpPr>
          <p:cNvPr id="1668" name="Google Shape;1668;p12"/>
          <p:cNvCxnSpPr/>
          <p:nvPr/>
        </p:nvCxnSpPr>
        <p:spPr>
          <a:xfrm>
            <a:off x="2675106"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2"/>
        <p:cNvGrpSpPr/>
        <p:nvPr/>
      </p:nvGrpSpPr>
      <p:grpSpPr>
        <a:xfrm>
          <a:off x="0" y="0"/>
          <a:ext cx="0" cy="0"/>
          <a:chOff x="0" y="0"/>
          <a:chExt cx="0" cy="0"/>
        </a:xfrm>
      </p:grpSpPr>
      <p:sp>
        <p:nvSpPr>
          <p:cNvPr id="1673" name="Google Shape;1673;p13"/>
          <p:cNvSpPr txBox="1"/>
          <p:nvPr/>
        </p:nvSpPr>
        <p:spPr>
          <a:xfrm>
            <a:off x="2533648" y="2090740"/>
            <a:ext cx="6817731"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Drive tests Activity, Current Status &amp; Progress</a:t>
            </a:r>
            <a:endParaRPr/>
          </a:p>
        </p:txBody>
      </p:sp>
      <p:sp>
        <p:nvSpPr>
          <p:cNvPr id="1674" name="Google Shape;1674;p13"/>
          <p:cNvSpPr txBox="1"/>
          <p:nvPr/>
        </p:nvSpPr>
        <p:spPr>
          <a:xfrm>
            <a:off x="733425" y="2090740"/>
            <a:ext cx="145732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a:solidFill>
                  <a:srgbClr val="FFFFFF"/>
                </a:solidFill>
                <a:latin typeface="Quattrocento Sans"/>
                <a:ea typeface="Quattrocento Sans"/>
                <a:cs typeface="Quattrocento Sans"/>
                <a:sym typeface="Quattrocento Sans"/>
              </a:rPr>
              <a:t>01</a:t>
            </a:r>
            <a:endParaRPr/>
          </a:p>
        </p:txBody>
      </p:sp>
      <p:cxnSp>
        <p:nvCxnSpPr>
          <p:cNvPr id="1675" name="Google Shape;1675;p13"/>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80"/>
        <p:cNvGrpSpPr/>
        <p:nvPr/>
      </p:nvGrpSpPr>
      <p:grpSpPr>
        <a:xfrm>
          <a:off x="0" y="0"/>
          <a:ext cx="0" cy="0"/>
          <a:chOff x="0" y="0"/>
          <a:chExt cx="0" cy="0"/>
        </a:xfrm>
      </p:grpSpPr>
      <p:sp>
        <p:nvSpPr>
          <p:cNvPr id="1681" name="Google Shape;1681;p1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Drive tests Activity, </a:t>
            </a:r>
            <a:r>
              <a:rPr lang="fr-FR" sz="2400" dirty="0" err="1">
                <a:solidFill>
                  <a:srgbClr val="414141"/>
                </a:solidFill>
              </a:rPr>
              <a:t>Current</a:t>
            </a:r>
            <a:r>
              <a:rPr lang="fr-FR" sz="2400" dirty="0">
                <a:solidFill>
                  <a:srgbClr val="414141"/>
                </a:solidFill>
              </a:rPr>
              <a:t> Status &amp; Progress</a:t>
            </a:r>
            <a:br>
              <a:rPr lang="fr-FR" sz="2400" dirty="0">
                <a:solidFill>
                  <a:srgbClr val="414141"/>
                </a:solidFill>
              </a:rPr>
            </a:br>
            <a:r>
              <a:rPr lang="fr-FR" sz="2400" dirty="0">
                <a:solidFill>
                  <a:srgbClr val="7F7F7F"/>
                </a:solidFill>
                <a:latin typeface="Verdana"/>
                <a:ea typeface="Verdana"/>
                <a:cs typeface="Verdana"/>
                <a:sym typeface="Verdana"/>
              </a:rPr>
              <a:t>Drive test and Benchmark </a:t>
            </a:r>
            <a:r>
              <a:rPr lang="fr-FR" sz="2400" dirty="0" err="1">
                <a:solidFill>
                  <a:srgbClr val="7F7F7F"/>
                </a:solidFill>
                <a:latin typeface="Verdana"/>
                <a:ea typeface="Verdana"/>
                <a:cs typeface="Verdana"/>
                <a:sym typeface="Verdana"/>
              </a:rPr>
              <a:t>evaluation</a:t>
            </a:r>
            <a:r>
              <a:rPr lang="fr-FR" sz="2400" dirty="0">
                <a:solidFill>
                  <a:srgbClr val="7F7F7F"/>
                </a:solidFill>
                <a:latin typeface="Verdana"/>
                <a:ea typeface="Verdana"/>
                <a:cs typeface="Verdana"/>
                <a:sym typeface="Verdana"/>
              </a:rPr>
              <a:t> is on </a:t>
            </a:r>
            <a:r>
              <a:rPr lang="fr-FR" sz="2400" dirty="0" err="1">
                <a:solidFill>
                  <a:srgbClr val="7F7F7F"/>
                </a:solidFill>
                <a:latin typeface="Verdana"/>
                <a:ea typeface="Verdana"/>
                <a:cs typeface="Verdana"/>
                <a:sym typeface="Verdana"/>
              </a:rPr>
              <a:t>track</a:t>
            </a:r>
            <a:r>
              <a:rPr lang="fr-FR" sz="2400" dirty="0">
                <a:solidFill>
                  <a:srgbClr val="7F7F7F"/>
                </a:solidFill>
                <a:latin typeface="Verdana"/>
                <a:ea typeface="Verdana"/>
                <a:cs typeface="Verdana"/>
                <a:sym typeface="Verdana"/>
              </a:rPr>
              <a:t> </a:t>
            </a:r>
            <a:r>
              <a:rPr lang="fr-FR" sz="2400" dirty="0" err="1">
                <a:solidFill>
                  <a:srgbClr val="7F7F7F"/>
                </a:solidFill>
                <a:latin typeface="Verdana"/>
                <a:ea typeface="Verdana"/>
                <a:cs typeface="Verdana"/>
                <a:sym typeface="Verdana"/>
              </a:rPr>
              <a:t>according</a:t>
            </a:r>
            <a:r>
              <a:rPr lang="fr-FR" sz="2400" dirty="0">
                <a:solidFill>
                  <a:srgbClr val="7F7F7F"/>
                </a:solidFill>
                <a:latin typeface="Verdana"/>
                <a:ea typeface="Verdana"/>
                <a:cs typeface="Verdana"/>
                <a:sym typeface="Verdana"/>
              </a:rPr>
              <a:t> to initial plan</a:t>
            </a:r>
            <a:endParaRPr sz="2400" dirty="0">
              <a:solidFill>
                <a:srgbClr val="414141"/>
              </a:solidFill>
            </a:endParaRPr>
          </a:p>
        </p:txBody>
      </p:sp>
      <p:sp>
        <p:nvSpPr>
          <p:cNvPr id="1682" name="Google Shape;1682;p1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14</a:t>
            </a:fld>
            <a:endParaRPr sz="651" b="0" i="0" u="none" strike="noStrike" cap="none">
              <a:solidFill>
                <a:srgbClr val="000000"/>
              </a:solidFill>
              <a:latin typeface="Verdana"/>
              <a:ea typeface="Verdana"/>
              <a:cs typeface="Verdana"/>
              <a:sym typeface="Verdana"/>
            </a:endParaRPr>
          </a:p>
        </p:txBody>
      </p:sp>
      <p:sp>
        <p:nvSpPr>
          <p:cNvPr id="1683" name="Google Shape;1683;p1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sp>
        <p:nvSpPr>
          <p:cNvPr id="1684" name="Google Shape;1684;p14"/>
          <p:cNvSpPr txBox="1"/>
          <p:nvPr/>
        </p:nvSpPr>
        <p:spPr>
          <a:xfrm>
            <a:off x="1018540" y="1389544"/>
            <a:ext cx="612807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dk1"/>
                </a:solidFill>
                <a:latin typeface="Verdana"/>
                <a:ea typeface="Verdana"/>
                <a:cs typeface="Verdana"/>
                <a:sym typeface="Verdana"/>
              </a:rPr>
              <a:t>The Drive Test </a:t>
            </a:r>
            <a:r>
              <a:rPr lang="fr-FR" sz="1200" b="1" dirty="0" err="1">
                <a:solidFill>
                  <a:schemeClr val="dk1"/>
                </a:solidFill>
                <a:latin typeface="Verdana"/>
                <a:ea typeface="Verdana"/>
                <a:cs typeface="Verdana"/>
                <a:sym typeface="Verdana"/>
              </a:rPr>
              <a:t>execution</a:t>
            </a:r>
            <a:r>
              <a:rPr lang="fr-FR" sz="1200" b="1" dirty="0">
                <a:solidFill>
                  <a:schemeClr val="dk1"/>
                </a:solidFill>
                <a:latin typeface="Verdana"/>
                <a:ea typeface="Verdana"/>
                <a:cs typeface="Verdana"/>
                <a:sym typeface="Verdana"/>
              </a:rPr>
              <a:t> is </a:t>
            </a:r>
            <a:r>
              <a:rPr lang="fr-FR" sz="1200" b="1" dirty="0" err="1">
                <a:solidFill>
                  <a:schemeClr val="dk1"/>
                </a:solidFill>
                <a:latin typeface="Verdana"/>
                <a:ea typeface="Verdana"/>
                <a:cs typeface="Verdana"/>
                <a:sym typeface="Verdana"/>
              </a:rPr>
              <a:t>ongoing</a:t>
            </a:r>
            <a:r>
              <a:rPr lang="fr-FR" sz="1200" b="1" dirty="0">
                <a:solidFill>
                  <a:schemeClr val="dk1"/>
                </a:solidFill>
                <a:latin typeface="Verdana"/>
                <a:ea typeface="Verdana"/>
                <a:cs typeface="Verdana"/>
                <a:sym typeface="Verdana"/>
              </a:rPr>
              <a:t> as </a:t>
            </a:r>
            <a:r>
              <a:rPr lang="fr-FR" sz="1200" b="1" dirty="0" err="1">
                <a:solidFill>
                  <a:schemeClr val="dk1"/>
                </a:solidFill>
                <a:latin typeface="Verdana"/>
                <a:ea typeface="Verdana"/>
                <a:cs typeface="Verdana"/>
                <a:sym typeface="Verdana"/>
              </a:rPr>
              <a:t>initially</a:t>
            </a:r>
            <a:r>
              <a:rPr lang="fr-FR" sz="1200" b="1" dirty="0">
                <a:solidFill>
                  <a:schemeClr val="dk1"/>
                </a:solidFill>
                <a:latin typeface="Verdana"/>
                <a:ea typeface="Verdana"/>
                <a:cs typeface="Verdana"/>
                <a:sym typeface="Verdana"/>
              </a:rPr>
              <a:t> </a:t>
            </a:r>
            <a:r>
              <a:rPr lang="fr-FR" sz="1200" b="1" dirty="0" err="1">
                <a:solidFill>
                  <a:schemeClr val="dk1"/>
                </a:solidFill>
                <a:latin typeface="Verdana"/>
                <a:ea typeface="Verdana"/>
                <a:cs typeface="Verdana"/>
                <a:sym typeface="Verdana"/>
              </a:rPr>
              <a:t>planned</a:t>
            </a:r>
            <a:endParaRPr dirty="0"/>
          </a:p>
        </p:txBody>
      </p:sp>
      <p:sp>
        <p:nvSpPr>
          <p:cNvPr id="1685" name="Google Shape;1685;p14"/>
          <p:cNvSpPr/>
          <p:nvPr/>
        </p:nvSpPr>
        <p:spPr>
          <a:xfrm>
            <a:off x="469900" y="1267135"/>
            <a:ext cx="548640" cy="5486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92" y="416"/>
                </a:moveTo>
                <a:cubicBezTo>
                  <a:pt x="189" y="416"/>
                  <a:pt x="186" y="415"/>
                  <a:pt x="184" y="413"/>
                </a:cubicBezTo>
                <a:cubicBezTo>
                  <a:pt x="180" y="408"/>
                  <a:pt x="180" y="402"/>
                  <a:pt x="184" y="397"/>
                </a:cubicBezTo>
                <a:cubicBezTo>
                  <a:pt x="326" y="256"/>
                  <a:pt x="326" y="256"/>
                  <a:pt x="326" y="256"/>
                </a:cubicBezTo>
                <a:cubicBezTo>
                  <a:pt x="184" y="114"/>
                  <a:pt x="184" y="114"/>
                  <a:pt x="184" y="114"/>
                </a:cubicBezTo>
                <a:cubicBezTo>
                  <a:pt x="180" y="110"/>
                  <a:pt x="180" y="103"/>
                  <a:pt x="184" y="99"/>
                </a:cubicBezTo>
                <a:cubicBezTo>
                  <a:pt x="188" y="95"/>
                  <a:pt x="195" y="95"/>
                  <a:pt x="199" y="99"/>
                </a:cubicBezTo>
                <a:cubicBezTo>
                  <a:pt x="349" y="248"/>
                  <a:pt x="349" y="248"/>
                  <a:pt x="349" y="248"/>
                </a:cubicBezTo>
                <a:cubicBezTo>
                  <a:pt x="353" y="252"/>
                  <a:pt x="353" y="259"/>
                  <a:pt x="349" y="263"/>
                </a:cubicBezTo>
                <a:cubicBezTo>
                  <a:pt x="199" y="413"/>
                  <a:pt x="199" y="413"/>
                  <a:pt x="199" y="413"/>
                </a:cubicBezTo>
                <a:cubicBezTo>
                  <a:pt x="197" y="415"/>
                  <a:pt x="194" y="416"/>
                  <a:pt x="192" y="41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686" name="Google Shape;1686;p14"/>
          <p:cNvSpPr/>
          <p:nvPr/>
        </p:nvSpPr>
        <p:spPr>
          <a:xfrm>
            <a:off x="7695252" y="1267135"/>
            <a:ext cx="548640" cy="5486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92" y="416"/>
                </a:moveTo>
                <a:cubicBezTo>
                  <a:pt x="189" y="416"/>
                  <a:pt x="186" y="415"/>
                  <a:pt x="184" y="413"/>
                </a:cubicBezTo>
                <a:cubicBezTo>
                  <a:pt x="180" y="408"/>
                  <a:pt x="180" y="402"/>
                  <a:pt x="184" y="397"/>
                </a:cubicBezTo>
                <a:cubicBezTo>
                  <a:pt x="326" y="256"/>
                  <a:pt x="326" y="256"/>
                  <a:pt x="326" y="256"/>
                </a:cubicBezTo>
                <a:cubicBezTo>
                  <a:pt x="184" y="114"/>
                  <a:pt x="184" y="114"/>
                  <a:pt x="184" y="114"/>
                </a:cubicBezTo>
                <a:cubicBezTo>
                  <a:pt x="180" y="110"/>
                  <a:pt x="180" y="103"/>
                  <a:pt x="184" y="99"/>
                </a:cubicBezTo>
                <a:cubicBezTo>
                  <a:pt x="188" y="95"/>
                  <a:pt x="195" y="95"/>
                  <a:pt x="199" y="99"/>
                </a:cubicBezTo>
                <a:cubicBezTo>
                  <a:pt x="349" y="248"/>
                  <a:pt x="349" y="248"/>
                  <a:pt x="349" y="248"/>
                </a:cubicBezTo>
                <a:cubicBezTo>
                  <a:pt x="353" y="252"/>
                  <a:pt x="353" y="259"/>
                  <a:pt x="349" y="263"/>
                </a:cubicBezTo>
                <a:cubicBezTo>
                  <a:pt x="199" y="413"/>
                  <a:pt x="199" y="413"/>
                  <a:pt x="199" y="413"/>
                </a:cubicBezTo>
                <a:cubicBezTo>
                  <a:pt x="197" y="415"/>
                  <a:pt x="194" y="416"/>
                  <a:pt x="192" y="416"/>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687" name="Google Shape;1687;p14"/>
          <p:cNvSpPr txBox="1"/>
          <p:nvPr/>
        </p:nvSpPr>
        <p:spPr>
          <a:xfrm>
            <a:off x="8296538" y="1310622"/>
            <a:ext cx="3733537"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err="1">
                <a:solidFill>
                  <a:schemeClr val="dk1"/>
                </a:solidFill>
                <a:latin typeface="Verdana"/>
                <a:ea typeface="Verdana"/>
                <a:cs typeface="Verdana"/>
                <a:sym typeface="Verdana"/>
              </a:rPr>
              <a:t>We</a:t>
            </a:r>
            <a:r>
              <a:rPr lang="fr-FR" sz="1200" b="1" dirty="0">
                <a:solidFill>
                  <a:schemeClr val="dk1"/>
                </a:solidFill>
                <a:latin typeface="Verdana"/>
                <a:ea typeface="Verdana"/>
                <a:cs typeface="Verdana"/>
                <a:sym typeface="Verdana"/>
              </a:rPr>
              <a:t> have </a:t>
            </a:r>
            <a:r>
              <a:rPr lang="fr-FR" sz="1200" b="1" dirty="0" err="1">
                <a:solidFill>
                  <a:schemeClr val="dk1"/>
                </a:solidFill>
                <a:latin typeface="Verdana"/>
                <a:ea typeface="Verdana"/>
                <a:cs typeface="Verdana"/>
                <a:sym typeface="Verdana"/>
              </a:rPr>
              <a:t>processed</a:t>
            </a:r>
            <a:r>
              <a:rPr lang="fr-FR" sz="1200" b="1" dirty="0">
                <a:solidFill>
                  <a:schemeClr val="dk1"/>
                </a:solidFill>
                <a:latin typeface="Verdana"/>
                <a:ea typeface="Verdana"/>
                <a:cs typeface="Verdana"/>
                <a:sym typeface="Verdana"/>
              </a:rPr>
              <a:t> more than 100%</a:t>
            </a:r>
            <a:endParaRPr sz="1200" b="1" dirty="0">
              <a:solidFill>
                <a:schemeClr val="dk1"/>
              </a:solidFill>
              <a:latin typeface="Verdana"/>
              <a:ea typeface="Verdana"/>
              <a:cs typeface="Verdana"/>
              <a:sym typeface="Verdana"/>
            </a:endParaRPr>
          </a:p>
        </p:txBody>
      </p:sp>
      <p:pic>
        <p:nvPicPr>
          <p:cNvPr id="1688" name="Google Shape;1688;p14"/>
          <p:cNvPicPr preferRelativeResize="0"/>
          <p:nvPr/>
        </p:nvPicPr>
        <p:blipFill rotWithShape="1">
          <a:blip r:embed="rId3">
            <a:alphaModFix/>
          </a:blip>
          <a:srcRect/>
          <a:stretch/>
        </p:blipFill>
        <p:spPr>
          <a:xfrm>
            <a:off x="561085" y="2061464"/>
            <a:ext cx="6585527" cy="3684915"/>
          </a:xfrm>
          <a:prstGeom prst="rect">
            <a:avLst/>
          </a:prstGeom>
          <a:noFill/>
          <a:ln w="9525" cap="flat" cmpd="sng">
            <a:solidFill>
              <a:schemeClr val="dk1"/>
            </a:solidFill>
            <a:prstDash val="solid"/>
            <a:round/>
            <a:headEnd type="none" w="sm" len="sm"/>
            <a:tailEnd type="none" w="sm" len="sm"/>
          </a:ln>
        </p:spPr>
      </p:pic>
      <p:pic>
        <p:nvPicPr>
          <p:cNvPr id="1689" name="Google Shape;1689;p14"/>
          <p:cNvPicPr preferRelativeResize="0"/>
          <p:nvPr/>
        </p:nvPicPr>
        <p:blipFill rotWithShape="1">
          <a:blip r:embed="rId4">
            <a:alphaModFix/>
          </a:blip>
          <a:srcRect/>
          <a:stretch/>
        </p:blipFill>
        <p:spPr>
          <a:xfrm>
            <a:off x="7867030" y="2061464"/>
            <a:ext cx="3766874" cy="3681790"/>
          </a:xfrm>
          <a:prstGeom prst="rect">
            <a:avLst/>
          </a:prstGeom>
          <a:noFill/>
          <a:ln w="9525" cap="flat" cmpd="sng">
            <a:solidFill>
              <a:schemeClr val="dk1"/>
            </a:solidFill>
            <a:prstDash val="solid"/>
            <a:round/>
            <a:headEnd type="none" w="sm" len="sm"/>
            <a:tailEnd type="none" w="sm" len="sm"/>
          </a:ln>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93"/>
        <p:cNvGrpSpPr/>
        <p:nvPr/>
      </p:nvGrpSpPr>
      <p:grpSpPr>
        <a:xfrm>
          <a:off x="0" y="0"/>
          <a:ext cx="0" cy="0"/>
          <a:chOff x="0" y="0"/>
          <a:chExt cx="0" cy="0"/>
        </a:xfrm>
      </p:grpSpPr>
      <p:sp>
        <p:nvSpPr>
          <p:cNvPr id="1694" name="Google Shape;1694;p15"/>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u="none" strike="noStrike" cap="none" dirty="0">
                <a:solidFill>
                  <a:srgbClr val="FFFFFF"/>
                </a:solidFill>
                <a:latin typeface="Quattrocento Sans"/>
                <a:ea typeface="Quattrocento Sans"/>
                <a:cs typeface="Quattrocento Sans"/>
                <a:sym typeface="Quattrocento Sans"/>
              </a:rPr>
              <a:t>Benchmarking Executive Summary</a:t>
            </a:r>
            <a:endParaRPr dirty="0"/>
          </a:p>
        </p:txBody>
      </p:sp>
      <p:sp>
        <p:nvSpPr>
          <p:cNvPr id="1695" name="Google Shape;1695;p15"/>
          <p:cNvSpPr txBox="1"/>
          <p:nvPr/>
        </p:nvSpPr>
        <p:spPr>
          <a:xfrm>
            <a:off x="375558" y="2090740"/>
            <a:ext cx="1815193"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02</a:t>
            </a:r>
            <a:endParaRPr dirty="0"/>
          </a:p>
        </p:txBody>
      </p:sp>
      <p:cxnSp>
        <p:nvCxnSpPr>
          <p:cNvPr id="1696" name="Google Shape;1696;p15"/>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01"/>
        <p:cNvGrpSpPr/>
        <p:nvPr/>
      </p:nvGrpSpPr>
      <p:grpSpPr>
        <a:xfrm>
          <a:off x="0" y="0"/>
          <a:ext cx="0" cy="0"/>
          <a:chOff x="0" y="0"/>
          <a:chExt cx="0" cy="0"/>
        </a:xfrm>
      </p:grpSpPr>
      <p:sp>
        <p:nvSpPr>
          <p:cNvPr id="1702" name="Google Shape;1702;p1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Executive Summary – Benchmarking coverage 2G/3G/4G</a:t>
            </a:r>
            <a:br>
              <a:rPr lang="fr-FR" sz="2400" dirty="0">
                <a:solidFill>
                  <a:srgbClr val="414141"/>
                </a:solidFill>
              </a:rPr>
            </a:br>
            <a:r>
              <a:rPr lang="fr-FR" sz="2400" dirty="0">
                <a:solidFill>
                  <a:srgbClr val="7F7F7F"/>
                </a:solidFill>
                <a:latin typeface="Verdana"/>
                <a:ea typeface="Verdana"/>
                <a:cs typeface="Verdana"/>
                <a:sym typeface="Verdana"/>
              </a:rPr>
              <a:t> </a:t>
            </a:r>
            <a:br>
              <a:rPr lang="fr-FR" sz="2400" dirty="0">
                <a:solidFill>
                  <a:srgbClr val="414141"/>
                </a:solidFill>
              </a:rPr>
            </a:br>
            <a:endParaRPr sz="2400" dirty="0">
              <a:solidFill>
                <a:srgbClr val="414141"/>
              </a:solidFill>
            </a:endParaRPr>
          </a:p>
        </p:txBody>
      </p:sp>
      <p:sp>
        <p:nvSpPr>
          <p:cNvPr id="1703" name="Google Shape;1703;p1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16</a:t>
            </a:fld>
            <a:endParaRPr sz="651" b="0" i="0" u="none" strike="noStrike" cap="none">
              <a:solidFill>
                <a:srgbClr val="000000"/>
              </a:solidFill>
              <a:latin typeface="Verdana"/>
              <a:ea typeface="Verdana"/>
              <a:cs typeface="Verdana"/>
              <a:sym typeface="Verdana"/>
            </a:endParaRPr>
          </a:p>
        </p:txBody>
      </p:sp>
      <p:sp>
        <p:nvSpPr>
          <p:cNvPr id="1704" name="Google Shape;1704;p16"/>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sp>
        <p:nvSpPr>
          <p:cNvPr id="1705" name="Google Shape;1705;p16"/>
          <p:cNvSpPr/>
          <p:nvPr/>
        </p:nvSpPr>
        <p:spPr>
          <a:xfrm>
            <a:off x="469900" y="1913766"/>
            <a:ext cx="1669392" cy="3775670"/>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dirty="0">
                <a:solidFill>
                  <a:srgbClr val="86BC25"/>
                </a:solidFill>
                <a:latin typeface="Verdana"/>
                <a:ea typeface="Verdana"/>
                <a:cs typeface="Verdana"/>
                <a:sym typeface="Verdana"/>
              </a:rPr>
              <a:t>Coverage 2G/3G/4G</a:t>
            </a:r>
            <a:endParaRPr dirty="0"/>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dirty="0">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dirty="0">
              <a:solidFill>
                <a:srgbClr val="86BC25"/>
              </a:solidFill>
              <a:latin typeface="Verdana"/>
              <a:ea typeface="Verdana"/>
              <a:cs typeface="Verdana"/>
              <a:sym typeface="Verdana"/>
            </a:endParaRPr>
          </a:p>
        </p:txBody>
      </p:sp>
      <p:sp>
        <p:nvSpPr>
          <p:cNvPr id="1706" name="Google Shape;1706;p16"/>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07" name="Google Shape;1707;p16"/>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08" name="Google Shape;1708;p16"/>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09" name="Google Shape;1709;p16"/>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10" name="Google Shape;1710;p16"/>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11" name="Google Shape;1711;p16"/>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12" name="Google Shape;1712;p16"/>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14" name="Google Shape;1714;p16"/>
          <p:cNvSpPr/>
          <p:nvPr/>
        </p:nvSpPr>
        <p:spPr>
          <a:xfrm>
            <a:off x="7692520" y="2196854"/>
            <a:ext cx="4337555" cy="2960647"/>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Tune and align power settings mainly in 3G/4G. Actual setting may impact the coverage strength specially at Indoor locations</a:t>
            </a:r>
          </a:p>
          <a:p>
            <a:pPr algn="just">
              <a:lnSpc>
                <a:spcPct val="150000"/>
              </a:lnSpc>
              <a:buClr>
                <a:srgbClr val="81BC00"/>
              </a:buClr>
              <a:buSzPts val="1200"/>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Review the design at the coverage and quality blackspots</a:t>
            </a: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We highlight that 4G ARCEP coverage Thresholds are aggressive</a:t>
            </a:r>
          </a:p>
          <a:p>
            <a:pPr marL="171450" lvl="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
        <p:nvSpPr>
          <p:cNvPr id="3" name="Google Shape;1713;p16">
            <a:extLst>
              <a:ext uri="{FF2B5EF4-FFF2-40B4-BE49-F238E27FC236}">
                <a16:creationId xmlns:a16="http://schemas.microsoft.com/office/drawing/2014/main" id="{9468116A-C0C7-B10F-479C-96D4FAC42249}"/>
              </a:ext>
            </a:extLst>
          </p:cNvPr>
          <p:cNvSpPr/>
          <p:nvPr/>
        </p:nvSpPr>
        <p:spPr>
          <a:xfrm>
            <a:off x="2398215" y="1529586"/>
            <a:ext cx="5051486" cy="5100174"/>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0" marR="0" lvl="0" indent="0" algn="just"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0" marR="0" lvl="0" indent="0" algn="just" rtl="0">
              <a:lnSpc>
                <a:spcPct val="110000"/>
              </a:lnSpc>
              <a:spcBef>
                <a:spcPts val="0"/>
              </a:spcBef>
              <a:spcAft>
                <a:spcPts val="0"/>
              </a:spcAft>
              <a:buNone/>
            </a:pPr>
            <a:endParaRPr sz="1200" dirty="0">
              <a:solidFill>
                <a:srgbClr val="7F7F7F"/>
              </a:solidFill>
              <a:latin typeface="Verdana"/>
              <a:ea typeface="Verdana"/>
              <a:cs typeface="Verdana"/>
              <a:sym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sym typeface="Verdana"/>
              </a:rPr>
              <a:t>MTN has outperformed its competitors in terms of 2G coverage for outdoor and Indoor morphologies , </a:t>
            </a:r>
            <a:endParaRPr lang="en-US" sz="1200" dirty="0">
              <a:solidFill>
                <a:srgbClr val="7F7F7F"/>
              </a:solidFill>
              <a:latin typeface="Verdana"/>
              <a:ea typeface="Verdana"/>
              <a:cs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For 2G RF coverage, Only MTN meets ARCEP obligation for all morphologies,</a:t>
            </a:r>
            <a:endParaRPr sz="1200" dirty="0">
              <a:solidFill>
                <a:srgbClr val="7F7F7F"/>
              </a:solidFill>
              <a:latin typeface="Verdana"/>
              <a:ea typeface="Verdana"/>
              <a:cs typeface="Verdana"/>
            </a:endParaRPr>
          </a:p>
          <a:p>
            <a:pPr lvl="0" algn="just">
              <a:lnSpc>
                <a:spcPct val="150000"/>
              </a:lnSpc>
              <a:buClr>
                <a:srgbClr val="81BC00"/>
              </a:buClr>
              <a:buSzPts val="1200"/>
            </a:pP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MTN is leading in terms of 3G coverage rate with (94,09%) against (86,16%) for CELTISS and  (88,98%) for MOOV</a:t>
            </a:r>
            <a:endParaRPr sz="1200" dirty="0">
              <a:solidFill>
                <a:srgbClr val="7F7F7F"/>
              </a:solidFill>
              <a:latin typeface="Verdana"/>
              <a:ea typeface="Verdana"/>
              <a:cs typeface="Verdana"/>
              <a:sym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Only MTN meets ARCEP 3G coverage obligation</a:t>
            </a:r>
            <a:endParaRPr sz="1200" dirty="0">
              <a:solidFill>
                <a:srgbClr val="7F7F7F"/>
              </a:solidFill>
              <a:latin typeface="Verdana"/>
              <a:ea typeface="Verdana"/>
              <a:cs typeface="Verdana"/>
              <a:sym typeface="Verdana"/>
            </a:endParaRPr>
          </a:p>
          <a:p>
            <a:pPr lvl="0" algn="just">
              <a:lnSpc>
                <a:spcPct val="150000"/>
              </a:lnSpc>
              <a:buClr>
                <a:srgbClr val="81BC00"/>
              </a:buClr>
              <a:buSzPts val="1200"/>
            </a:pPr>
            <a:endParaRPr lang="fr-FR" sz="1200" dirty="0">
              <a:solidFill>
                <a:srgbClr val="7F7F7F"/>
              </a:solidFill>
              <a:latin typeface="Verdana"/>
              <a:ea typeface="Verdana"/>
              <a:cs typeface="Verdana"/>
              <a:sym typeface="Verdana"/>
            </a:endParaRPr>
          </a:p>
          <a:p>
            <a:pPr marL="17780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MTN is in the second position in terms of 4G coverage rate for Incar and Outdoor morphologies but meets ARCEP thresholds, </a:t>
            </a:r>
            <a:endParaRPr sz="1200" dirty="0">
              <a:solidFill>
                <a:srgbClr val="7F7F7F"/>
              </a:solidFill>
              <a:latin typeface="Verdana"/>
              <a:ea typeface="Verdana"/>
              <a:cs typeface="Verdana"/>
            </a:endParaRPr>
          </a:p>
          <a:p>
            <a:pPr marL="177800" lvl="0" indent="-177800" algn="just">
              <a:lnSpc>
                <a:spcPct val="150000"/>
              </a:lnSpc>
              <a:buClr>
                <a:srgbClr val="81BC00"/>
              </a:buClr>
              <a:buSzPts val="1200"/>
              <a:buFont typeface="Arial"/>
              <a:buChar char="•"/>
            </a:pPr>
            <a:r>
              <a:rPr lang="fr-FR" sz="1200" dirty="0">
                <a:solidFill>
                  <a:srgbClr val="7F7F7F"/>
                </a:solidFill>
                <a:latin typeface="Verdana"/>
                <a:ea typeface="Verdana"/>
                <a:cs typeface="Verdana"/>
                <a:sym typeface="Verdana"/>
              </a:rPr>
              <a:t>All operators failed to satisfied the ARCEP threshold for indoor coverage for 4G network. </a:t>
            </a:r>
            <a:endParaRPr sz="1200" dirty="0">
              <a:solidFill>
                <a:srgbClr val="7F7F7F"/>
              </a:solidFill>
              <a:latin typeface="Verdana"/>
              <a:ea typeface="Verdana"/>
              <a:cs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4" name="TextBox 3">
            <a:extLst>
              <a:ext uri="{FF2B5EF4-FFF2-40B4-BE49-F238E27FC236}">
                <a16:creationId xmlns:a16="http://schemas.microsoft.com/office/drawing/2014/main" id="{B846DB83-5CCF-E456-8A35-C228FA47E853}"/>
              </a:ext>
            </a:extLst>
          </p:cNvPr>
          <p:cNvSpPr txBox="1"/>
          <p:nvPr/>
        </p:nvSpPr>
        <p:spPr>
          <a:xfrm rot="1509571">
            <a:off x="10107039" y="486383"/>
            <a:ext cx="1079770" cy="307777"/>
          </a:xfrm>
          <a:prstGeom prst="rect">
            <a:avLst/>
          </a:prstGeom>
          <a:noFill/>
        </p:spPr>
        <p:txBody>
          <a:bodyPr wrap="square" rtlCol="0">
            <a:spAutoFit/>
          </a:bodyPr>
          <a:lstStyle/>
          <a:p>
            <a:r>
              <a:rPr lang="fr-FR" dirty="0">
                <a:solidFill>
                  <a:srgbClr val="00B050"/>
                </a:solidFill>
              </a:rPr>
              <a:t>updated</a:t>
            </a:r>
            <a:endParaRPr lang="en-US" dirty="0">
              <a:solidFill>
                <a:srgbClr val="00B050"/>
              </a:solidFill>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sp>
        <p:nvSpPr>
          <p:cNvPr id="1720" name="Google Shape;1720;p1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Executive Summary – Benchmarking voice service 2G/3G</a:t>
            </a:r>
            <a:br>
              <a:rPr lang="fr-FR" sz="2400" dirty="0">
                <a:solidFill>
                  <a:srgbClr val="414141"/>
                </a:solidFill>
              </a:rPr>
            </a:br>
            <a:r>
              <a:rPr lang="fr-FR" sz="2400" dirty="0">
                <a:solidFill>
                  <a:srgbClr val="7F7F7F"/>
                </a:solidFill>
                <a:latin typeface="Verdana"/>
                <a:ea typeface="Verdana"/>
                <a:cs typeface="Verdana"/>
                <a:sym typeface="Verdana"/>
              </a:rPr>
              <a:t> </a:t>
            </a:r>
            <a:br>
              <a:rPr lang="fr-FR" sz="2400" dirty="0">
                <a:solidFill>
                  <a:srgbClr val="414141"/>
                </a:solidFill>
              </a:rPr>
            </a:br>
            <a:endParaRPr sz="2400" dirty="0">
              <a:solidFill>
                <a:srgbClr val="414141"/>
              </a:solidFill>
            </a:endParaRPr>
          </a:p>
        </p:txBody>
      </p:sp>
      <p:sp>
        <p:nvSpPr>
          <p:cNvPr id="1721" name="Google Shape;1721;p1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17</a:t>
            </a:fld>
            <a:endParaRPr sz="651" b="0" i="0" u="none" strike="noStrike" cap="none">
              <a:solidFill>
                <a:srgbClr val="000000"/>
              </a:solidFill>
              <a:latin typeface="Verdana"/>
              <a:ea typeface="Verdana"/>
              <a:cs typeface="Verdana"/>
              <a:sym typeface="Verdana"/>
            </a:endParaRPr>
          </a:p>
        </p:txBody>
      </p:sp>
      <p:sp>
        <p:nvSpPr>
          <p:cNvPr id="1722" name="Google Shape;1722;p1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sp>
        <p:nvSpPr>
          <p:cNvPr id="1723" name="Google Shape;1723;p17"/>
          <p:cNvSpPr/>
          <p:nvPr/>
        </p:nvSpPr>
        <p:spPr>
          <a:xfrm>
            <a:off x="469900" y="1913766"/>
            <a:ext cx="1669392" cy="4095148"/>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dirty="0">
                <a:solidFill>
                  <a:srgbClr val="86BC25"/>
                </a:solidFill>
                <a:latin typeface="Verdana"/>
                <a:ea typeface="Verdana"/>
                <a:cs typeface="Verdana"/>
                <a:sym typeface="Verdana"/>
              </a:rPr>
              <a:t>Voice service 2G/3G </a:t>
            </a:r>
            <a:endParaRPr dirty="0"/>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dirty="0">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dirty="0">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dirty="0">
              <a:solidFill>
                <a:srgbClr val="86BC25"/>
              </a:solidFill>
              <a:latin typeface="Verdana"/>
              <a:ea typeface="Verdana"/>
              <a:cs typeface="Verdana"/>
              <a:sym typeface="Verdana"/>
            </a:endParaRPr>
          </a:p>
        </p:txBody>
      </p:sp>
      <p:sp>
        <p:nvSpPr>
          <p:cNvPr id="1724" name="Google Shape;1724;p17"/>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25" name="Google Shape;1725;p17"/>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26" name="Google Shape;1726;p17"/>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27" name="Google Shape;1727;p17"/>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28" name="Google Shape;1728;p17"/>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29" name="Google Shape;1729;p17"/>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30" name="Google Shape;1730;p17"/>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31" name="Google Shape;1731;p17"/>
          <p:cNvSpPr/>
          <p:nvPr/>
        </p:nvSpPr>
        <p:spPr>
          <a:xfrm>
            <a:off x="2390163" y="1529587"/>
            <a:ext cx="5051486" cy="5142136"/>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Accessibility: MTN is leading in terms of accessibility to voice service by having the best Call Blocked ratio with 0,58% against 0,86% for MOOV and 0,84% for CELTISS, </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All operators failed to meet ARCEP accessibility thresholds, </a:t>
            </a:r>
            <a:endParaRPr sz="1200" dirty="0">
              <a:solidFill>
                <a:srgbClr val="7F7F7F"/>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Retainability: MTN is ranked first in term of retainability better than MOOV and CELTISS,</a:t>
            </a:r>
            <a:endParaRPr dirty="0"/>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MTN's Call Drop Rate is 0.38% compared to 0.78% for CELTISS and 0.55% for MOOV.</a:t>
            </a:r>
            <a:r>
              <a:rPr lang="fr-FR" sz="1200" dirty="0">
                <a:solidFill>
                  <a:srgbClr val="7F7F7F"/>
                </a:solidFill>
                <a:latin typeface="Verdana"/>
                <a:ea typeface="Verdana"/>
                <a:cs typeface="Verdana"/>
                <a:sym typeface="Verdana"/>
              </a:rPr>
              <a:t>All operators meet ARCEP retainabilty requirements,</a:t>
            </a:r>
            <a:endParaRPr dirty="0"/>
          </a:p>
          <a:p>
            <a:pPr marL="0" marR="0" lvl="0" indent="0" algn="just" rtl="0">
              <a:lnSpc>
                <a:spcPct val="15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Integrity: MTN is in second position in terms of voice quality with </a:t>
            </a:r>
            <a:r>
              <a:rPr lang="fr-FR" sz="1200" dirty="0" err="1">
                <a:solidFill>
                  <a:srgbClr val="7F7F7F"/>
                </a:solidFill>
                <a:latin typeface="Verdana"/>
                <a:ea typeface="Verdana"/>
                <a:cs typeface="Verdana"/>
                <a:sym typeface="Verdana"/>
              </a:rPr>
              <a:t>average</a:t>
            </a:r>
            <a:r>
              <a:rPr lang="fr-FR" sz="1200" dirty="0">
                <a:solidFill>
                  <a:srgbClr val="7F7F7F"/>
                </a:solidFill>
                <a:latin typeface="Verdana"/>
                <a:ea typeface="Verdana"/>
                <a:cs typeface="Verdana"/>
                <a:sym typeface="Verdana"/>
              </a:rPr>
              <a:t> Mean Opinion Score equal to 4,02  lower than MOOV 4,21 and better than CELTISS 3,94</a:t>
            </a: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In LOKOSSA the </a:t>
            </a:r>
            <a:r>
              <a:rPr lang="fr-FR" sz="1200" dirty="0" err="1">
                <a:solidFill>
                  <a:srgbClr val="7F7F7F"/>
                </a:solidFill>
                <a:latin typeface="Verdana"/>
                <a:ea typeface="Verdana"/>
                <a:cs typeface="Verdana"/>
                <a:sym typeface="Verdana"/>
              </a:rPr>
              <a:t>MTN’s</a:t>
            </a:r>
            <a:r>
              <a:rPr lang="fr-FR" sz="1200" dirty="0">
                <a:solidFill>
                  <a:srgbClr val="7F7F7F"/>
                </a:solidFill>
                <a:latin typeface="Verdana"/>
                <a:ea typeface="Verdana"/>
                <a:cs typeface="Verdana"/>
                <a:sym typeface="Verdana"/>
              </a:rPr>
              <a:t> MOS value is better than other area, because the voice quality is carried out mainly over 3G unlike other areas . </a:t>
            </a:r>
            <a:endParaRPr sz="1200"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32" name="Google Shape;1732;p17"/>
          <p:cNvSpPr/>
          <p:nvPr/>
        </p:nvSpPr>
        <p:spPr>
          <a:xfrm>
            <a:off x="7692520" y="1913766"/>
            <a:ext cx="4337555" cy="3717783"/>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7" name="Google Shape;1714;p16"/>
          <p:cNvSpPr/>
          <p:nvPr/>
        </p:nvSpPr>
        <p:spPr>
          <a:xfrm>
            <a:off x="7638965" y="223570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Voice quality is always better in 3G due to its better codec rate , we recommend to push as much as possible  the voice traffic to 3G, </a:t>
            </a:r>
          </a:p>
          <a:p>
            <a:pPr algn="just">
              <a:lnSpc>
                <a:spcPct val="150000"/>
              </a:lnSpc>
              <a:buClr>
                <a:srgbClr val="81BC00"/>
              </a:buClr>
              <a:buSzPts val="1200"/>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 Drive test results are showing that MTN has a bad Ec</a:t>
            </a:r>
            <a:r>
              <a:rPr lang="en-US" sz="1200">
                <a:solidFill>
                  <a:srgbClr val="7F7F7F"/>
                </a:solidFill>
                <a:latin typeface="Verdana"/>
                <a:ea typeface="Verdana"/>
                <a:cs typeface="Verdana"/>
              </a:rPr>
              <a:t>/No, </a:t>
            </a:r>
            <a:r>
              <a:rPr lang="en-US" sz="1200" dirty="0">
                <a:solidFill>
                  <a:srgbClr val="7F7F7F"/>
                </a:solidFill>
                <a:latin typeface="Verdana"/>
                <a:ea typeface="Verdana"/>
                <a:cs typeface="Verdana"/>
              </a:rPr>
              <a:t>by improving this radio parameter we can improve further the voice quality MOS.</a:t>
            </a:r>
          </a:p>
        </p:txBody>
      </p:sp>
      <p:sp>
        <p:nvSpPr>
          <p:cNvPr id="3" name="TextBox 2">
            <a:extLst>
              <a:ext uri="{FF2B5EF4-FFF2-40B4-BE49-F238E27FC236}">
                <a16:creationId xmlns:a16="http://schemas.microsoft.com/office/drawing/2014/main" id="{44B0949C-A061-D698-2978-E6D476BFC030}"/>
              </a:ext>
            </a:extLst>
          </p:cNvPr>
          <p:cNvSpPr txBox="1"/>
          <p:nvPr/>
        </p:nvSpPr>
        <p:spPr>
          <a:xfrm rot="1509571">
            <a:off x="10358706" y="703748"/>
            <a:ext cx="1079770" cy="307777"/>
          </a:xfrm>
          <a:prstGeom prst="rect">
            <a:avLst/>
          </a:prstGeom>
          <a:noFill/>
        </p:spPr>
        <p:txBody>
          <a:bodyPr wrap="square" rtlCol="0">
            <a:spAutoFit/>
          </a:bodyPr>
          <a:lstStyle/>
          <a:p>
            <a:r>
              <a:rPr lang="fr-FR" dirty="0">
                <a:solidFill>
                  <a:srgbClr val="00B050"/>
                </a:solidFill>
              </a:rPr>
              <a:t>updated</a:t>
            </a:r>
            <a:endParaRPr lang="en-US" dirty="0">
              <a:solidFill>
                <a:srgbClr val="00B050"/>
              </a:solidFill>
            </a:endParaRPr>
          </a:p>
        </p:txBody>
      </p:sp>
      <p:sp>
        <p:nvSpPr>
          <p:cNvPr id="4" name="Rectangle 1">
            <a:extLst>
              <a:ext uri="{FF2B5EF4-FFF2-40B4-BE49-F238E27FC236}">
                <a16:creationId xmlns:a16="http://schemas.microsoft.com/office/drawing/2014/main" id="{4724DB84-EDEC-810C-232C-F515313393D8}"/>
              </a:ext>
            </a:extLst>
          </p:cNvPr>
          <p:cNvSpPr>
            <a:spLocks noChangeArrowheads="1"/>
          </p:cNvSpPr>
          <p:nvPr/>
        </p:nvSpPr>
        <p:spPr bwMode="auto">
          <a:xfrm>
            <a:off x="0" y="0"/>
            <a:ext cx="12192000" cy="45720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dirty="0">
                <a:ln>
                  <a:noFill/>
                </a:ln>
                <a:solidFill>
                  <a:srgbClr val="202124"/>
                </a:solidFill>
                <a:effectLst/>
                <a:latin typeface="inherit"/>
              </a:rPr>
              <a:t>further</a:t>
            </a:r>
            <a:r>
              <a:rPr kumimoji="0" lang="en-US" altLang="en-US" sz="8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37"/>
        <p:cNvGrpSpPr/>
        <p:nvPr/>
      </p:nvGrpSpPr>
      <p:grpSpPr>
        <a:xfrm>
          <a:off x="0" y="0"/>
          <a:ext cx="0" cy="0"/>
          <a:chOff x="0" y="0"/>
          <a:chExt cx="0" cy="0"/>
        </a:xfrm>
      </p:grpSpPr>
      <p:sp>
        <p:nvSpPr>
          <p:cNvPr id="1738" name="Google Shape;1738;p1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Executive Summary – Benchmarking SMS service</a:t>
            </a:r>
            <a:br>
              <a:rPr lang="fr-FR" sz="2400" dirty="0">
                <a:solidFill>
                  <a:srgbClr val="414141"/>
                </a:solidFill>
              </a:rPr>
            </a:br>
            <a:r>
              <a:rPr lang="fr-FR" sz="2400" dirty="0">
                <a:solidFill>
                  <a:srgbClr val="7F7F7F"/>
                </a:solidFill>
                <a:latin typeface="Verdana"/>
                <a:ea typeface="Verdana"/>
                <a:cs typeface="Verdana"/>
                <a:sym typeface="Verdana"/>
              </a:rPr>
              <a:t> </a:t>
            </a:r>
            <a:br>
              <a:rPr lang="fr-FR" sz="2400" dirty="0">
                <a:solidFill>
                  <a:srgbClr val="414141"/>
                </a:solidFill>
              </a:rPr>
            </a:br>
            <a:endParaRPr sz="2400" dirty="0">
              <a:solidFill>
                <a:srgbClr val="414141"/>
              </a:solidFill>
            </a:endParaRPr>
          </a:p>
        </p:txBody>
      </p:sp>
      <p:sp>
        <p:nvSpPr>
          <p:cNvPr id="1739" name="Google Shape;1739;p1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18</a:t>
            </a:fld>
            <a:endParaRPr sz="651" b="0" i="0" u="none" strike="noStrike" cap="none">
              <a:solidFill>
                <a:srgbClr val="000000"/>
              </a:solidFill>
              <a:latin typeface="Verdana"/>
              <a:ea typeface="Verdana"/>
              <a:cs typeface="Verdana"/>
              <a:sym typeface="Verdana"/>
            </a:endParaRPr>
          </a:p>
        </p:txBody>
      </p:sp>
      <p:sp>
        <p:nvSpPr>
          <p:cNvPr id="1740" name="Google Shape;1740;p1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sp>
        <p:nvSpPr>
          <p:cNvPr id="1741" name="Google Shape;1741;p18"/>
          <p:cNvSpPr/>
          <p:nvPr/>
        </p:nvSpPr>
        <p:spPr>
          <a:xfrm>
            <a:off x="469900" y="1913766"/>
            <a:ext cx="1669392" cy="3877434"/>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SMS service 2G/3G </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42" name="Google Shape;1742;p18"/>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43" name="Google Shape;1743;p18"/>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44" name="Google Shape;1744;p18"/>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45" name="Google Shape;1745;p18"/>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46" name="Google Shape;1746;p18"/>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47" name="Google Shape;1747;p18"/>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48" name="Google Shape;1748;p18"/>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49" name="Google Shape;1749;p18"/>
          <p:cNvSpPr/>
          <p:nvPr/>
        </p:nvSpPr>
        <p:spPr>
          <a:xfrm>
            <a:off x="2479739" y="2513704"/>
            <a:ext cx="5051486" cy="2991821"/>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177800" marR="0" lvl="0" indent="-101600" algn="l"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1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All operators failed to meet ARCEP for SMS Send Success with End To End Delivery Time  who should </a:t>
            </a:r>
            <a:r>
              <a:rPr lang="fr-FR" sz="1200" dirty="0" err="1">
                <a:solidFill>
                  <a:srgbClr val="7F7F7F"/>
                </a:solidFill>
                <a:latin typeface="Verdana"/>
                <a:ea typeface="Verdana"/>
                <a:cs typeface="Verdana"/>
                <a:sym typeface="Verdana"/>
              </a:rPr>
              <a:t>be</a:t>
            </a:r>
            <a:r>
              <a:rPr lang="fr-FR" sz="1200" dirty="0">
                <a:solidFill>
                  <a:srgbClr val="7F7F7F"/>
                </a:solidFill>
                <a:latin typeface="Verdana"/>
                <a:ea typeface="Verdana"/>
                <a:cs typeface="Verdana"/>
                <a:sym typeface="Verdana"/>
              </a:rPr>
              <a:t> less than &lt; 6 sec as defined by ARCEP.</a:t>
            </a:r>
            <a:endParaRPr dirty="0"/>
          </a:p>
          <a:p>
            <a:pPr marL="177800" marR="0" lvl="0" indent="-101600" algn="just"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177800" marR="0" lvl="0" indent="-177800" algn="just" rtl="0">
              <a:lnSpc>
                <a:spcPct val="11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MTN is better than MOOV and lower than CELTISS.</a:t>
            </a:r>
            <a:endParaRPr dirty="0"/>
          </a:p>
          <a:p>
            <a:pPr marL="177800" marR="0" lvl="0" indent="-101600" algn="l" rtl="0">
              <a:lnSpc>
                <a:spcPct val="110000"/>
              </a:lnSpc>
              <a:spcBef>
                <a:spcPts val="0"/>
              </a:spcBef>
              <a:spcAft>
                <a:spcPts val="0"/>
              </a:spcAft>
              <a:buClr>
                <a:srgbClr val="81BC00"/>
              </a:buClr>
              <a:buSzPts val="1200"/>
              <a:buFont typeface="Arial"/>
              <a:buNone/>
            </a:pPr>
            <a:endParaRPr sz="1200" b="1"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50" name="Google Shape;1750;p18"/>
          <p:cNvSpPr/>
          <p:nvPr/>
        </p:nvSpPr>
        <p:spPr>
          <a:xfrm>
            <a:off x="7854445" y="2369440"/>
            <a:ext cx="4337555" cy="3717783"/>
          </a:xfrm>
          <a:prstGeom prst="rect">
            <a:avLst/>
          </a:prstGeom>
          <a:noFill/>
          <a:ln>
            <a:noFill/>
          </a:ln>
        </p:spPr>
        <p:txBody>
          <a:bodyPr spcFirstLastPara="1" wrap="square" lIns="91425" tIns="45700" rIns="91425" bIns="45700" anchor="t" anchorCtr="0">
            <a:noAutofit/>
          </a:bodyPr>
          <a:lstStyle/>
          <a:p>
            <a:pPr marL="177800" marR="0" lvl="0" indent="-101600" algn="l" rtl="0">
              <a:lnSpc>
                <a:spcPct val="200000"/>
              </a:lnSpc>
              <a:spcBef>
                <a:spcPts val="0"/>
              </a:spcBef>
              <a:spcAft>
                <a:spcPts val="0"/>
              </a:spcAft>
              <a:buClr>
                <a:srgbClr val="81BC00"/>
              </a:buClr>
              <a:buSzPts val="1200"/>
              <a:buFont typeface="Arial"/>
              <a:buNone/>
            </a:pPr>
            <a:endParaRPr sz="1200" dirty="0">
              <a:solidFill>
                <a:srgbClr val="FF0000"/>
              </a:solidFill>
              <a:latin typeface="Verdana"/>
              <a:ea typeface="Verdana"/>
              <a:cs typeface="Verdana"/>
              <a:sym typeface="Verdana"/>
            </a:endParaRPr>
          </a:p>
          <a:p>
            <a:pPr marR="0" lvl="0" algn="l" rtl="0">
              <a:lnSpc>
                <a:spcPct val="200000"/>
              </a:lnSpc>
              <a:spcBef>
                <a:spcPts val="0"/>
              </a:spcBef>
              <a:spcAft>
                <a:spcPts val="0"/>
              </a:spcAft>
              <a:buClr>
                <a:srgbClr val="81BC00"/>
              </a:buClr>
              <a:buSzPts val="1200"/>
            </a:pPr>
            <a:endParaRPr dirty="0"/>
          </a:p>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5" name="Google Shape;1714;p16"/>
          <p:cNvSpPr/>
          <p:nvPr/>
        </p:nvSpPr>
        <p:spPr>
          <a:xfrm>
            <a:off x="7638965" y="223570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There is no issue in radio accessibility that could be correlated to the SMS high delivery time.</a:t>
            </a:r>
          </a:p>
          <a:p>
            <a:pPr algn="just">
              <a:lnSpc>
                <a:spcPct val="150000"/>
              </a:lnSpc>
              <a:buClr>
                <a:srgbClr val="81BC00"/>
              </a:buClr>
              <a:buSzPts val="1200"/>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End to End investigation need to be performed to analyses the high delivery time including mainly Core/SMS parts: SM </a:t>
            </a:r>
            <a:r>
              <a:rPr lang="en-US" sz="1200" dirty="0" err="1">
                <a:solidFill>
                  <a:srgbClr val="7F7F7F"/>
                </a:solidFill>
                <a:latin typeface="Verdana"/>
                <a:ea typeface="Verdana"/>
                <a:cs typeface="Verdana"/>
              </a:rPr>
              <a:t>Sserver</a:t>
            </a:r>
            <a:r>
              <a:rPr lang="en-US" sz="1200" dirty="0">
                <a:solidFill>
                  <a:srgbClr val="7F7F7F"/>
                </a:solidFill>
                <a:latin typeface="Verdana"/>
                <a:ea typeface="Verdana"/>
                <a:cs typeface="Verdana"/>
              </a:rPr>
              <a:t>...</a:t>
            </a:r>
            <a:endParaRPr lang="fr-FR"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lvl="0" algn="just">
              <a:lnSpc>
                <a:spcPct val="110000"/>
              </a:lnSpc>
              <a:buClr>
                <a:schemeClr val="accent6"/>
              </a:buClr>
              <a:buSzPts val="1200"/>
            </a:pPr>
            <a:endParaRPr lang="en-US" sz="1200" dirty="0">
              <a:solidFill>
                <a:srgbClr val="7F7F7F"/>
              </a:solidFill>
              <a:latin typeface="Verdana"/>
              <a:ea typeface="Verdana"/>
              <a:cs typeface="Verdana"/>
            </a:endParaRPr>
          </a:p>
          <a:p>
            <a:pPr algn="just">
              <a:lnSpc>
                <a:spcPct val="150000"/>
              </a:lnSpc>
              <a:buClr>
                <a:srgbClr val="81BC00"/>
              </a:buClr>
              <a:buSzPts val="1200"/>
            </a:pPr>
            <a:r>
              <a:rPr lang="fr-FR" sz="1200" dirty="0">
                <a:solidFill>
                  <a:srgbClr val="7F7F7F"/>
                </a:solidFill>
                <a:latin typeface="Verdana"/>
                <a:ea typeface="Verdana"/>
                <a:cs typeface="Verdana"/>
              </a:rPr>
              <a:t>* </a:t>
            </a:r>
            <a:r>
              <a:rPr lang="en-US" sz="1200" dirty="0">
                <a:solidFill>
                  <a:srgbClr val="7F7F7F"/>
                </a:solidFill>
                <a:latin typeface="Verdana"/>
                <a:ea typeface="Verdana"/>
                <a:cs typeface="Verdana"/>
              </a:rPr>
              <a:t>Final recommendations will be shared in the final report including details and findings from  ongoing Configuration Audit</a:t>
            </a:r>
          </a:p>
          <a:p>
            <a:pPr marL="171450" indent="-171450" algn="just">
              <a:lnSpc>
                <a:spcPct val="110000"/>
              </a:lnSpc>
              <a:buClr>
                <a:schemeClr val="accent6"/>
              </a:buClr>
              <a:buSzPts val="1200"/>
              <a:buFont typeface="Arial"/>
              <a:buChar char="•"/>
            </a:pPr>
            <a:endParaRPr lang="en-US" sz="1200" dirty="0">
              <a:solidFill>
                <a:srgbClr val="7F7F7F"/>
              </a:solidFill>
              <a:latin typeface="Verdana"/>
              <a:ea typeface="Verdana"/>
              <a:cs typeface="Verdana"/>
            </a:endParaRPr>
          </a:p>
        </p:txBody>
      </p:sp>
      <p:sp>
        <p:nvSpPr>
          <p:cNvPr id="2" name="TextBox 1">
            <a:extLst>
              <a:ext uri="{FF2B5EF4-FFF2-40B4-BE49-F238E27FC236}">
                <a16:creationId xmlns:a16="http://schemas.microsoft.com/office/drawing/2014/main" id="{7C8B4D1C-6451-387F-70F4-75DBDD224B4F}"/>
              </a:ext>
            </a:extLst>
          </p:cNvPr>
          <p:cNvSpPr txBox="1"/>
          <p:nvPr/>
        </p:nvSpPr>
        <p:spPr>
          <a:xfrm rot="1509571">
            <a:off x="10107039" y="486383"/>
            <a:ext cx="1079770" cy="307777"/>
          </a:xfrm>
          <a:prstGeom prst="rect">
            <a:avLst/>
          </a:prstGeom>
          <a:noFill/>
        </p:spPr>
        <p:txBody>
          <a:bodyPr wrap="square" rtlCol="0">
            <a:spAutoFit/>
          </a:bodyPr>
          <a:lstStyle/>
          <a:p>
            <a:r>
              <a:rPr lang="fr-FR" dirty="0">
                <a:solidFill>
                  <a:srgbClr val="00B050"/>
                </a:solidFill>
              </a:rPr>
              <a:t>updated</a:t>
            </a:r>
            <a:endParaRPr lang="en-US" dirty="0">
              <a:solidFill>
                <a:srgbClr val="00B050"/>
              </a:solidFill>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55"/>
        <p:cNvGrpSpPr/>
        <p:nvPr/>
      </p:nvGrpSpPr>
      <p:grpSpPr>
        <a:xfrm>
          <a:off x="0" y="0"/>
          <a:ext cx="0" cy="0"/>
          <a:chOff x="0" y="0"/>
          <a:chExt cx="0" cy="0"/>
        </a:xfrm>
      </p:grpSpPr>
      <p:sp>
        <p:nvSpPr>
          <p:cNvPr id="1756" name="Google Shape;1756;p1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Executive Summary – Benchmarking 4G Data service</a:t>
            </a:r>
            <a:br>
              <a:rPr lang="fr-FR" sz="2400" dirty="0">
                <a:solidFill>
                  <a:srgbClr val="414141"/>
                </a:solidFill>
              </a:rPr>
            </a:br>
            <a:r>
              <a:rPr lang="fr-FR" sz="2400" dirty="0">
                <a:solidFill>
                  <a:srgbClr val="7F7F7F"/>
                </a:solidFill>
                <a:latin typeface="Verdana"/>
                <a:ea typeface="Verdana"/>
                <a:cs typeface="Verdana"/>
                <a:sym typeface="Verdana"/>
              </a:rPr>
              <a:t> </a:t>
            </a:r>
            <a:br>
              <a:rPr lang="fr-FR" sz="2400" dirty="0">
                <a:solidFill>
                  <a:srgbClr val="414141"/>
                </a:solidFill>
              </a:rPr>
            </a:br>
            <a:endParaRPr sz="2400" dirty="0">
              <a:solidFill>
                <a:srgbClr val="414141"/>
              </a:solidFill>
            </a:endParaRPr>
          </a:p>
        </p:txBody>
      </p:sp>
      <p:sp>
        <p:nvSpPr>
          <p:cNvPr id="1757" name="Google Shape;1757;p1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19</a:t>
            </a:fld>
            <a:endParaRPr sz="651" b="0" i="0" u="none" strike="noStrike" cap="none">
              <a:solidFill>
                <a:srgbClr val="000000"/>
              </a:solidFill>
              <a:latin typeface="Verdana"/>
              <a:ea typeface="Verdana"/>
              <a:cs typeface="Verdana"/>
              <a:sym typeface="Verdana"/>
            </a:endParaRPr>
          </a:p>
        </p:txBody>
      </p:sp>
      <p:sp>
        <p:nvSpPr>
          <p:cNvPr id="1758" name="Google Shape;1758;p1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sp>
        <p:nvSpPr>
          <p:cNvPr id="1759" name="Google Shape;1759;p19"/>
          <p:cNvSpPr/>
          <p:nvPr/>
        </p:nvSpPr>
        <p:spPr>
          <a:xfrm>
            <a:off x="469900" y="1913765"/>
            <a:ext cx="1669392" cy="4414463"/>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Data service 4G</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60" name="Google Shape;1760;p19"/>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61" name="Google Shape;1761;p19"/>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62" name="Google Shape;1762;p19"/>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63" name="Google Shape;1763;p19"/>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64" name="Google Shape;1764;p19"/>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65" name="Google Shape;1765;p19"/>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66" name="Google Shape;1766;p19"/>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67" name="Google Shape;1767;p19"/>
          <p:cNvSpPr/>
          <p:nvPr/>
        </p:nvSpPr>
        <p:spPr>
          <a:xfrm>
            <a:off x="2390163" y="1529586"/>
            <a:ext cx="5051486" cy="5246799"/>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Performance is stable in terms of accessibility for 4G data service, and all operators meet ARCEP's requirements.</a:t>
            </a:r>
          </a:p>
          <a:p>
            <a:pPr marR="0" lvl="0" algn="just" rtl="0">
              <a:lnSpc>
                <a:spcPct val="150000"/>
              </a:lnSpc>
              <a:spcBef>
                <a:spcPts val="0"/>
              </a:spcBef>
              <a:spcAft>
                <a:spcPts val="0"/>
              </a:spcAft>
              <a:buClr>
                <a:srgbClr val="81BC00"/>
              </a:buClr>
              <a:buSzPts val="1200"/>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 is leading in terms of 4G DL throughput with 57.41Mbps, better than MOOV 27.51Mbps and  CELTISS 12.93Mbps.</a:t>
            </a:r>
            <a:endParaRPr dirty="0"/>
          </a:p>
          <a:p>
            <a:pPr marL="177800" marR="0" lvl="0" indent="-101600" algn="just" rtl="0">
              <a:lnSpc>
                <a:spcPct val="150000"/>
              </a:lnSpc>
              <a:spcBef>
                <a:spcPts val="0"/>
              </a:spcBef>
              <a:spcAft>
                <a:spcPts val="0"/>
              </a:spcAft>
              <a:buClr>
                <a:srgbClr val="81BC00"/>
              </a:buClr>
              <a:buSzPts val="1200"/>
              <a:buFont typeface="Arial"/>
              <a:buNone/>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 is ranked first in terms of 4G UL throughput with 18.74Mbps, as opposed to 13.53Mbps for MOOV and 11.47Mbps for CELTISS.</a:t>
            </a:r>
          </a:p>
          <a:p>
            <a:pPr marR="0" lvl="0" algn="just" rtl="0">
              <a:lnSpc>
                <a:spcPct val="150000"/>
              </a:lnSpc>
              <a:spcBef>
                <a:spcPts val="0"/>
              </a:spcBef>
              <a:spcAft>
                <a:spcPts val="0"/>
              </a:spcAft>
              <a:buClr>
                <a:srgbClr val="81BC00"/>
              </a:buClr>
              <a:buSzPts val="1200"/>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For 4G network,  all operators meet ARCEP’s End User Throughput obligation in download and upload.</a:t>
            </a:r>
            <a:endParaRPr dirty="0"/>
          </a:p>
          <a:p>
            <a:pPr marL="177800" marR="0" lvl="0" indent="-101600" algn="just" rtl="0">
              <a:lnSpc>
                <a:spcPct val="150000"/>
              </a:lnSpc>
              <a:spcBef>
                <a:spcPts val="0"/>
              </a:spcBef>
              <a:spcAft>
                <a:spcPts val="0"/>
              </a:spcAft>
              <a:buClr>
                <a:srgbClr val="81BC00"/>
              </a:buClr>
              <a:buSzPts val="1200"/>
              <a:buFont typeface="Arial"/>
              <a:buNone/>
            </a:pPr>
            <a:endParaRPr sz="1200" dirty="0">
              <a:solidFill>
                <a:srgbClr val="7F7F7F"/>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68" name="Google Shape;1768;p19"/>
          <p:cNvSpPr/>
          <p:nvPr/>
        </p:nvSpPr>
        <p:spPr>
          <a:xfrm>
            <a:off x="7733253" y="1913766"/>
            <a:ext cx="4337555" cy="2960647"/>
          </a:xfrm>
          <a:prstGeom prst="rect">
            <a:avLst/>
          </a:prstGeom>
          <a:noFill/>
          <a:ln>
            <a:noFill/>
          </a:ln>
        </p:spPr>
        <p:txBody>
          <a:bodyPr spcFirstLastPara="1" wrap="square" lIns="91425" tIns="45700" rIns="91425" bIns="45700" anchor="t" anchorCtr="0">
            <a:noAutofit/>
          </a:bodyPr>
          <a:lstStyle/>
          <a:p>
            <a:pPr marL="177800" marR="0" lvl="0" indent="-177800" algn="l" rtl="0">
              <a:lnSpc>
                <a:spcPct val="200000"/>
              </a:lnSpc>
              <a:spcBef>
                <a:spcPts val="0"/>
              </a:spcBef>
              <a:spcAft>
                <a:spcPts val="0"/>
              </a:spcAft>
              <a:buClr>
                <a:srgbClr val="81BC00"/>
              </a:buClr>
              <a:buSzPts val="1200"/>
              <a:buFont typeface="Arial"/>
              <a:buChar char="•"/>
            </a:pPr>
            <a:endParaRPr sz="1200" dirty="0">
              <a:solidFill>
                <a:schemeClr val="dk1"/>
              </a:solidFill>
              <a:latin typeface="Verdana"/>
              <a:ea typeface="Verdana"/>
              <a:cs typeface="Verdana"/>
              <a:sym typeface="Verdana"/>
            </a:endParaRPr>
          </a:p>
        </p:txBody>
      </p:sp>
      <p:sp>
        <p:nvSpPr>
          <p:cNvPr id="15" name="Google Shape;1714;p16"/>
          <p:cNvSpPr/>
          <p:nvPr/>
        </p:nvSpPr>
        <p:spPr>
          <a:xfrm>
            <a:off x="7638965" y="2235707"/>
            <a:ext cx="4337555" cy="4051733"/>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 In LOKOSSA, MTN has an excellent performance in term of 4G KPIs.</a:t>
            </a:r>
          </a:p>
          <a:p>
            <a:pPr algn="just">
              <a:lnSpc>
                <a:spcPct val="110000"/>
              </a:lnSpc>
              <a:buClr>
                <a:schemeClr val="accent6"/>
              </a:buClr>
              <a:buSzPts val="1200"/>
            </a:pPr>
            <a:endParaRPr lang="en-US" sz="1200" dirty="0">
              <a:solidFill>
                <a:srgbClr val="7F7F7F"/>
              </a:solidFill>
              <a:latin typeface="Verdana"/>
              <a:ea typeface="Verdana"/>
              <a:cs typeface="Verdana"/>
            </a:endParaRPr>
          </a:p>
        </p:txBody>
      </p:sp>
      <p:sp>
        <p:nvSpPr>
          <p:cNvPr id="3" name="TextBox 2">
            <a:extLst>
              <a:ext uri="{FF2B5EF4-FFF2-40B4-BE49-F238E27FC236}">
                <a16:creationId xmlns:a16="http://schemas.microsoft.com/office/drawing/2014/main" id="{8457F97D-A85B-1699-3C02-5857412BC25E}"/>
              </a:ext>
            </a:extLst>
          </p:cNvPr>
          <p:cNvSpPr txBox="1"/>
          <p:nvPr/>
        </p:nvSpPr>
        <p:spPr>
          <a:xfrm rot="1509571">
            <a:off x="10107039" y="486383"/>
            <a:ext cx="1079770" cy="307777"/>
          </a:xfrm>
          <a:prstGeom prst="rect">
            <a:avLst/>
          </a:prstGeom>
          <a:noFill/>
        </p:spPr>
        <p:txBody>
          <a:bodyPr wrap="square" rtlCol="0">
            <a:spAutoFit/>
          </a:bodyPr>
          <a:lstStyle/>
          <a:p>
            <a:r>
              <a:rPr lang="fr-FR" dirty="0">
                <a:solidFill>
                  <a:srgbClr val="00B050"/>
                </a:solidFill>
              </a:rPr>
              <a:t>updated</a:t>
            </a:r>
            <a:endParaRPr lang="en-US" dirty="0">
              <a:solidFill>
                <a:srgbClr val="00B050"/>
              </a:solidFill>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28"/>
        <p:cNvGrpSpPr/>
        <p:nvPr/>
      </p:nvGrpSpPr>
      <p:grpSpPr>
        <a:xfrm>
          <a:off x="0" y="0"/>
          <a:ext cx="0" cy="0"/>
          <a:chOff x="0" y="0"/>
          <a:chExt cx="0" cy="0"/>
        </a:xfrm>
      </p:grpSpPr>
      <p:sp>
        <p:nvSpPr>
          <p:cNvPr id="1429" name="Google Shape;1429;p2"/>
          <p:cNvSpPr txBox="1">
            <a:spLocks noGrp="1"/>
          </p:cNvSpPr>
          <p:nvPr>
            <p:ph type="sldNum" idx="12"/>
          </p:nvPr>
        </p:nvSpPr>
        <p:spPr>
          <a:xfrm>
            <a:off x="11568112" y="6666515"/>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a:t>
            </a:fld>
            <a:endParaRPr sz="651" b="0" i="0" u="none" strike="noStrike" cap="none">
              <a:solidFill>
                <a:srgbClr val="000000"/>
              </a:solidFill>
              <a:latin typeface="Verdana"/>
              <a:ea typeface="Verdana"/>
              <a:cs typeface="Verdana"/>
              <a:sym typeface="Verdana"/>
            </a:endParaRPr>
          </a:p>
        </p:txBody>
      </p:sp>
      <p:sp>
        <p:nvSpPr>
          <p:cNvPr id="1430" name="Google Shape;1430;p2"/>
          <p:cNvSpPr txBox="1">
            <a:spLocks noGrp="1"/>
          </p:cNvSpPr>
          <p:nvPr>
            <p:ph type="ftr" idx="11"/>
          </p:nvPr>
        </p:nvSpPr>
        <p:spPr>
          <a:xfrm>
            <a:off x="469122" y="6584426"/>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a:p>
        </p:txBody>
      </p:sp>
      <p:sp>
        <p:nvSpPr>
          <p:cNvPr id="1431" name="Google Shape;1431;p2"/>
          <p:cNvSpPr txBox="1">
            <a:spLocks noGrp="1"/>
          </p:cNvSpPr>
          <p:nvPr>
            <p:ph type="title"/>
          </p:nvPr>
        </p:nvSpPr>
        <p:spPr>
          <a:xfrm>
            <a:off x="469900" y="402587"/>
            <a:ext cx="11252200" cy="334102"/>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Summary</a:t>
            </a:r>
            <a:endParaRPr dirty="0"/>
          </a:p>
        </p:txBody>
      </p:sp>
      <p:graphicFrame>
        <p:nvGraphicFramePr>
          <p:cNvPr id="1432" name="Google Shape;1432;p2"/>
          <p:cNvGraphicFramePr/>
          <p:nvPr>
            <p:extLst>
              <p:ext uri="{D42A27DB-BD31-4B8C-83A1-F6EECF244321}">
                <p14:modId xmlns:p14="http://schemas.microsoft.com/office/powerpoint/2010/main" val="3181913543"/>
              </p:ext>
            </p:extLst>
          </p:nvPr>
        </p:nvGraphicFramePr>
        <p:xfrm>
          <a:off x="921482" y="1703357"/>
          <a:ext cx="10996150" cy="3840282"/>
        </p:xfrm>
        <a:graphic>
          <a:graphicData uri="http://schemas.openxmlformats.org/drawingml/2006/table">
            <a:tbl>
              <a:tblPr>
                <a:noFill/>
                <a:tableStyleId>{62A84436-6C33-42CD-8F6A-DCAEFB94276C}</a:tableStyleId>
              </a:tblPr>
              <a:tblGrid>
                <a:gridCol w="10136150">
                  <a:extLst>
                    <a:ext uri="{9D8B030D-6E8A-4147-A177-3AD203B41FA5}">
                      <a16:colId xmlns:a16="http://schemas.microsoft.com/office/drawing/2014/main" val="20000"/>
                    </a:ext>
                  </a:extLst>
                </a:gridCol>
                <a:gridCol w="860000">
                  <a:extLst>
                    <a:ext uri="{9D8B030D-6E8A-4147-A177-3AD203B41FA5}">
                      <a16:colId xmlns:a16="http://schemas.microsoft.com/office/drawing/2014/main" val="20001"/>
                    </a:ext>
                  </a:extLst>
                </a:gridCol>
              </a:tblGrid>
              <a:tr h="409975">
                <a:tc>
                  <a:txBody>
                    <a:bodyPr/>
                    <a:lstStyle/>
                    <a:p>
                      <a:pPr marL="355600" marR="0" lvl="0" indent="-355600" algn="l" rtl="0">
                        <a:lnSpc>
                          <a:spcPct val="106000"/>
                        </a:lnSpc>
                        <a:spcBef>
                          <a:spcPts val="0"/>
                        </a:spcBef>
                        <a:spcAft>
                          <a:spcPts val="0"/>
                        </a:spcAft>
                        <a:buClr>
                          <a:schemeClr val="dk1"/>
                        </a:buClr>
                        <a:buSzPts val="1600"/>
                        <a:buFont typeface="Noto Sans Symbols"/>
                        <a:buNone/>
                      </a:pPr>
                      <a:endParaRPr sz="1600" b="0" i="0" u="none" strike="noStrike" cap="none">
                        <a:solidFill>
                          <a:schemeClr val="dk1"/>
                        </a:solidFill>
                        <a:latin typeface="Verdana"/>
                        <a:ea typeface="Verdana"/>
                        <a:cs typeface="Verdana"/>
                        <a:sym typeface="Verdana"/>
                      </a:endParaRPr>
                    </a:p>
                    <a:p>
                      <a:pPr marL="355600" marR="0" lvl="0" indent="-355600" algn="l" rtl="0">
                        <a:lnSpc>
                          <a:spcPct val="106000"/>
                        </a:lnSpc>
                        <a:spcBef>
                          <a:spcPts val="128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INTRODUCTION</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rowSpan="4">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5</a:t>
                      </a:r>
                      <a:endParaRPr/>
                    </a:p>
                  </a:txBody>
                  <a:tcPr marL="49850" marR="49850" marT="54000" marB="540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4099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                       1-  Context &amp; Report objectives                                                                      6</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1"/>
                  </a:ext>
                </a:extLst>
              </a:tr>
              <a:tr h="1993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chemeClr val="dk1"/>
                          </a:solidFill>
                          <a:latin typeface="Verdana"/>
                          <a:ea typeface="Verdana"/>
                          <a:cs typeface="Verdana"/>
                          <a:sym typeface="Verdana"/>
                        </a:rPr>
                        <a:t>                       2- Scope of Work                                                                                          7</a:t>
                      </a:r>
                      <a:endParaRPr sz="1600" b="0" i="0" u="none" strike="noStrike" cap="none" dirty="0">
                        <a:solidFill>
                          <a:schemeClr val="dk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2"/>
                  </a:ext>
                </a:extLst>
              </a:tr>
              <a:tr h="1993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                       3- Scope of intermediate Report                                                                     8                 </a:t>
                      </a:r>
                      <a:endParaRPr sz="1600" b="0" i="0" u="none" strike="noStrike" cap="none">
                        <a:solidFill>
                          <a:schemeClr val="dk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3"/>
                  </a:ext>
                </a:extLst>
              </a:tr>
              <a:tr h="702625">
                <a:tc>
                  <a:txBody>
                    <a:bodyPr/>
                    <a:lstStyle/>
                    <a:p>
                      <a:pPr marL="355600" marR="0" lvl="0" indent="-355600" algn="l" rtl="0">
                        <a:lnSpc>
                          <a:spcPct val="106000"/>
                        </a:lnSpc>
                        <a:spcBef>
                          <a:spcPts val="0"/>
                        </a:spcBef>
                        <a:spcAft>
                          <a:spcPts val="0"/>
                        </a:spcAft>
                        <a:buClr>
                          <a:schemeClr val="dk1"/>
                        </a:buClr>
                        <a:buSzPts val="1600"/>
                        <a:buFont typeface="Noto Sans Symbols"/>
                        <a:buNone/>
                      </a:pPr>
                      <a:endParaRPr sz="1600" b="0" i="0" u="none" strike="noStrike" cap="none" dirty="0">
                        <a:solidFill>
                          <a:schemeClr val="dk1"/>
                        </a:solidFill>
                        <a:latin typeface="Verdana"/>
                        <a:ea typeface="Verdana"/>
                        <a:cs typeface="Verdana"/>
                        <a:sym typeface="Verdana"/>
                      </a:endParaRPr>
                    </a:p>
                    <a:p>
                      <a:pPr marL="355600" marR="0" lvl="0" indent="-355600" algn="l" rtl="0">
                        <a:lnSpc>
                          <a:spcPct val="106000"/>
                        </a:lnSpc>
                        <a:spcBef>
                          <a:spcPts val="1280"/>
                        </a:spcBef>
                        <a:spcAft>
                          <a:spcPts val="0"/>
                        </a:spcAft>
                        <a:buClr>
                          <a:schemeClr val="dk1"/>
                        </a:buClr>
                        <a:buSzPts val="1600"/>
                        <a:buFont typeface="Noto Sans Symbols"/>
                        <a:buNone/>
                      </a:pPr>
                      <a:r>
                        <a:rPr lang="fr-FR" sz="1600" b="0" i="0" u="none" strike="noStrike" cap="none" dirty="0">
                          <a:solidFill>
                            <a:schemeClr val="dk1"/>
                          </a:solidFill>
                          <a:latin typeface="Verdana"/>
                          <a:ea typeface="Verdana"/>
                          <a:cs typeface="Verdana"/>
                          <a:sym typeface="Verdana"/>
                        </a:rPr>
                        <a:t>PART1              Drive Test Results: Cotonou Benchmark</a:t>
                      </a:r>
                      <a:endParaRPr dirty="0"/>
                    </a:p>
                    <a:p>
                      <a:pPr marL="355600" marR="0" lvl="0" indent="-355600" algn="l" rtl="0">
                        <a:lnSpc>
                          <a:spcPct val="106000"/>
                        </a:lnSpc>
                        <a:spcBef>
                          <a:spcPts val="1280"/>
                        </a:spcBef>
                        <a:spcAft>
                          <a:spcPts val="0"/>
                        </a:spcAft>
                        <a:buClr>
                          <a:schemeClr val="dk1"/>
                        </a:buClr>
                        <a:buSzPts val="1600"/>
                        <a:buFont typeface="Noto Sans Symbols"/>
                        <a:buNone/>
                      </a:pPr>
                      <a:endParaRPr sz="1600" b="0" i="0" u="none" strike="noStrike" cap="none" dirty="0">
                        <a:solidFill>
                          <a:schemeClr val="dk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12</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78025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chemeClr val="dk1"/>
                          </a:solidFill>
                          <a:latin typeface="Verdana"/>
                          <a:ea typeface="Verdana"/>
                          <a:cs typeface="Verdana"/>
                          <a:sym typeface="Verdana"/>
                        </a:rPr>
                        <a:t>PART2              OMC Audits</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a:solidFill>
                            <a:srgbClr val="414141"/>
                          </a:solidFill>
                          <a:latin typeface="Verdana"/>
                          <a:ea typeface="Verdana"/>
                          <a:cs typeface="Verdana"/>
                          <a:sym typeface="Verdana"/>
                        </a:rPr>
                        <a:t>65</a:t>
                      </a:r>
                      <a:endParaRPr sz="1600" b="1"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73"/>
        <p:cNvGrpSpPr/>
        <p:nvPr/>
      </p:nvGrpSpPr>
      <p:grpSpPr>
        <a:xfrm>
          <a:off x="0" y="0"/>
          <a:ext cx="0" cy="0"/>
          <a:chOff x="0" y="0"/>
          <a:chExt cx="0" cy="0"/>
        </a:xfrm>
      </p:grpSpPr>
      <p:sp>
        <p:nvSpPr>
          <p:cNvPr id="1774" name="Google Shape;1774;p2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Executive Summary – Benchmarking 3G Data service </a:t>
            </a:r>
            <a:br>
              <a:rPr lang="fr-FR" sz="2400" dirty="0">
                <a:solidFill>
                  <a:srgbClr val="414141"/>
                </a:solidFill>
              </a:rPr>
            </a:br>
            <a:r>
              <a:rPr lang="fr-FR" sz="2400" dirty="0">
                <a:solidFill>
                  <a:srgbClr val="7F7F7F"/>
                </a:solidFill>
                <a:latin typeface="Verdana"/>
                <a:ea typeface="Verdana"/>
                <a:cs typeface="Verdana"/>
                <a:sym typeface="Verdana"/>
              </a:rPr>
              <a:t> </a:t>
            </a:r>
            <a:br>
              <a:rPr lang="fr-FR" sz="2400" dirty="0">
                <a:solidFill>
                  <a:srgbClr val="414141"/>
                </a:solidFill>
              </a:rPr>
            </a:br>
            <a:endParaRPr sz="2400" dirty="0">
              <a:solidFill>
                <a:srgbClr val="414141"/>
              </a:solidFill>
            </a:endParaRPr>
          </a:p>
        </p:txBody>
      </p:sp>
      <p:sp>
        <p:nvSpPr>
          <p:cNvPr id="1775" name="Google Shape;1775;p2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20</a:t>
            </a:fld>
            <a:endParaRPr sz="651" b="0" i="0" u="none" strike="noStrike" cap="none">
              <a:solidFill>
                <a:srgbClr val="000000"/>
              </a:solidFill>
              <a:latin typeface="Verdana"/>
              <a:ea typeface="Verdana"/>
              <a:cs typeface="Verdana"/>
              <a:sym typeface="Verdana"/>
            </a:endParaRPr>
          </a:p>
        </p:txBody>
      </p:sp>
      <p:sp>
        <p:nvSpPr>
          <p:cNvPr id="1776" name="Google Shape;1776;p2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sp>
        <p:nvSpPr>
          <p:cNvPr id="1777" name="Google Shape;1777;p20"/>
          <p:cNvSpPr/>
          <p:nvPr/>
        </p:nvSpPr>
        <p:spPr>
          <a:xfrm>
            <a:off x="469900" y="1913766"/>
            <a:ext cx="1669392" cy="4283834"/>
          </a:xfrm>
          <a:prstGeom prst="rect">
            <a:avLst/>
          </a:prstGeom>
          <a:solidFill>
            <a:srgbClr val="F2F2F2"/>
          </a:solidFill>
          <a:ln>
            <a:noFill/>
          </a:ln>
        </p:spPr>
        <p:txBody>
          <a:bodyPr spcFirstLastPara="1" wrap="square" lIns="72000" tIns="72000" rIns="72000" bIns="72000" anchor="ctr" anchorCtr="0">
            <a:noAutofit/>
          </a:bodyPr>
          <a:lstStyle/>
          <a:p>
            <a:pPr marL="55088" marR="0" lvl="0" indent="0" algn="ctr" rtl="0">
              <a:lnSpc>
                <a:spcPct val="100000"/>
              </a:lnSpc>
              <a:spcBef>
                <a:spcPts val="0"/>
              </a:spcBef>
              <a:spcAft>
                <a:spcPts val="0"/>
              </a:spcAft>
              <a:buClr>
                <a:srgbClr val="003399"/>
              </a:buClr>
              <a:buSzPts val="1260"/>
              <a:buFont typeface="Verdana"/>
              <a:buNone/>
            </a:pPr>
            <a:r>
              <a:rPr lang="fr-FR" sz="1400" b="1">
                <a:solidFill>
                  <a:srgbClr val="86BC25"/>
                </a:solidFill>
                <a:latin typeface="Verdana"/>
                <a:ea typeface="Verdana"/>
                <a:cs typeface="Verdana"/>
                <a:sym typeface="Verdana"/>
              </a:rPr>
              <a:t>Data service 3G</a:t>
            </a:r>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a:p>
            <a:pPr marL="55088" marR="0" lvl="0" indent="0" algn="ctr" rtl="0">
              <a:lnSpc>
                <a:spcPct val="100000"/>
              </a:lnSpc>
              <a:spcBef>
                <a:spcPts val="0"/>
              </a:spcBef>
              <a:spcAft>
                <a:spcPts val="0"/>
              </a:spcAft>
              <a:buClr>
                <a:srgbClr val="003399"/>
              </a:buClr>
              <a:buSzPts val="1260"/>
              <a:buFont typeface="Verdana"/>
              <a:buNone/>
            </a:pPr>
            <a:endParaRPr sz="1400" b="1" i="0" u="none" strike="noStrike" cap="none">
              <a:solidFill>
                <a:srgbClr val="86BC25"/>
              </a:solidFill>
              <a:latin typeface="Verdana"/>
              <a:ea typeface="Verdana"/>
              <a:cs typeface="Verdana"/>
              <a:sym typeface="Verdana"/>
            </a:endParaRPr>
          </a:p>
        </p:txBody>
      </p:sp>
      <p:sp>
        <p:nvSpPr>
          <p:cNvPr id="1778" name="Google Shape;1778;p20"/>
          <p:cNvSpPr/>
          <p:nvPr/>
        </p:nvSpPr>
        <p:spPr>
          <a:xfrm rot="5400000">
            <a:off x="1959216" y="3457453"/>
            <a:ext cx="681060" cy="180833"/>
          </a:xfrm>
          <a:prstGeom prst="triangl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779" name="Google Shape;1779;p20"/>
          <p:cNvSpPr txBox="1"/>
          <p:nvPr/>
        </p:nvSpPr>
        <p:spPr>
          <a:xfrm>
            <a:off x="469900" y="1529587"/>
            <a:ext cx="414074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TECHNOLOGY</a:t>
            </a:r>
            <a:endParaRPr/>
          </a:p>
        </p:txBody>
      </p:sp>
      <p:cxnSp>
        <p:nvCxnSpPr>
          <p:cNvPr id="1780" name="Google Shape;1780;p20"/>
          <p:cNvCxnSpPr/>
          <p:nvPr/>
        </p:nvCxnSpPr>
        <p:spPr>
          <a:xfrm>
            <a:off x="469900" y="1779177"/>
            <a:ext cx="1669392" cy="1502"/>
          </a:xfrm>
          <a:prstGeom prst="straightConnector1">
            <a:avLst/>
          </a:prstGeom>
          <a:noFill/>
          <a:ln w="38100" cap="flat" cmpd="sng">
            <a:solidFill>
              <a:schemeClr val="accent1"/>
            </a:solidFill>
            <a:prstDash val="solid"/>
            <a:round/>
            <a:headEnd type="none" w="sm" len="sm"/>
            <a:tailEnd type="none" w="sm" len="sm"/>
          </a:ln>
        </p:spPr>
      </p:cxnSp>
      <p:sp>
        <p:nvSpPr>
          <p:cNvPr id="1781" name="Google Shape;1781;p20"/>
          <p:cNvSpPr txBox="1"/>
          <p:nvPr/>
        </p:nvSpPr>
        <p:spPr>
          <a:xfrm>
            <a:off x="2435602" y="1529588"/>
            <a:ext cx="3041243"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FINDINGS</a:t>
            </a:r>
            <a:endParaRPr/>
          </a:p>
        </p:txBody>
      </p:sp>
      <p:cxnSp>
        <p:nvCxnSpPr>
          <p:cNvPr id="1782" name="Google Shape;1782;p20"/>
          <p:cNvCxnSpPr/>
          <p:nvPr/>
        </p:nvCxnSpPr>
        <p:spPr>
          <a:xfrm>
            <a:off x="2435602" y="1779177"/>
            <a:ext cx="3719426" cy="1502"/>
          </a:xfrm>
          <a:prstGeom prst="straightConnector1">
            <a:avLst/>
          </a:prstGeom>
          <a:noFill/>
          <a:ln w="38100" cap="flat" cmpd="sng">
            <a:solidFill>
              <a:schemeClr val="accent1"/>
            </a:solidFill>
            <a:prstDash val="solid"/>
            <a:round/>
            <a:headEnd type="none" w="sm" len="sm"/>
            <a:tailEnd type="none" w="sm" len="sm"/>
          </a:ln>
        </p:spPr>
      </p:cxnSp>
      <p:sp>
        <p:nvSpPr>
          <p:cNvPr id="1783" name="Google Shape;1783;p20"/>
          <p:cNvSpPr txBox="1"/>
          <p:nvPr/>
        </p:nvSpPr>
        <p:spPr>
          <a:xfrm>
            <a:off x="7733253" y="1529587"/>
            <a:ext cx="3719426" cy="1938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1400"/>
              <a:buFont typeface="Verdana"/>
              <a:buNone/>
            </a:pPr>
            <a:r>
              <a:rPr lang="fr-FR" sz="1400" b="1" i="0" u="none" strike="noStrike" cap="none">
                <a:solidFill>
                  <a:srgbClr val="86BC25"/>
                </a:solidFill>
                <a:latin typeface="Verdana"/>
                <a:ea typeface="Verdana"/>
                <a:cs typeface="Verdana"/>
                <a:sym typeface="Verdana"/>
              </a:rPr>
              <a:t>KEY RECOMMENDATIONS</a:t>
            </a:r>
            <a:endParaRPr/>
          </a:p>
        </p:txBody>
      </p:sp>
      <p:cxnSp>
        <p:nvCxnSpPr>
          <p:cNvPr id="1784" name="Google Shape;1784;p20"/>
          <p:cNvCxnSpPr/>
          <p:nvPr/>
        </p:nvCxnSpPr>
        <p:spPr>
          <a:xfrm>
            <a:off x="7692520" y="1791258"/>
            <a:ext cx="4284000" cy="1502"/>
          </a:xfrm>
          <a:prstGeom prst="straightConnector1">
            <a:avLst/>
          </a:prstGeom>
          <a:noFill/>
          <a:ln w="38100" cap="flat" cmpd="sng">
            <a:solidFill>
              <a:schemeClr val="accent1"/>
            </a:solidFill>
            <a:prstDash val="solid"/>
            <a:round/>
            <a:headEnd type="none" w="sm" len="sm"/>
            <a:tailEnd type="none" w="sm" len="sm"/>
          </a:ln>
        </p:spPr>
      </p:cxnSp>
      <p:sp>
        <p:nvSpPr>
          <p:cNvPr id="1785" name="Google Shape;1785;p20"/>
          <p:cNvSpPr/>
          <p:nvPr/>
        </p:nvSpPr>
        <p:spPr>
          <a:xfrm>
            <a:off x="2390163" y="1529586"/>
            <a:ext cx="5051486" cy="5246799"/>
          </a:xfrm>
          <a:prstGeom prst="rect">
            <a:avLst/>
          </a:prstGeom>
          <a:noFill/>
          <a:ln>
            <a:noFill/>
          </a:ln>
        </p:spPr>
        <p:txBody>
          <a:bodyPr spcFirstLastPara="1" wrap="square" lIns="91425" tIns="45700" rIns="91425" bIns="45700" anchor="t" anchorCtr="0">
            <a:noAutofit/>
          </a:bodyPr>
          <a:lstStyle/>
          <a:p>
            <a:pPr marL="228600" marR="0" lvl="0" indent="-152400" algn="l" rtl="0">
              <a:lnSpc>
                <a:spcPct val="110000"/>
              </a:lnSpc>
              <a:spcBef>
                <a:spcPts val="0"/>
              </a:spcBef>
              <a:spcAft>
                <a:spcPts val="0"/>
              </a:spcAft>
              <a:buClr>
                <a:srgbClr val="C00000"/>
              </a:buClr>
              <a:buSzPts val="1200"/>
              <a:buFont typeface="Noto Sans Symbols"/>
              <a:buNone/>
            </a:pPr>
            <a:endParaRPr sz="1200" b="1" dirty="0">
              <a:solidFill>
                <a:srgbClr val="C00000"/>
              </a:solidFill>
              <a:latin typeface="Verdana"/>
              <a:ea typeface="Verdana"/>
              <a:cs typeface="Verdana"/>
              <a:sym typeface="Verdana"/>
            </a:endParaRPr>
          </a:p>
          <a:p>
            <a:pPr marL="0" marR="0" lvl="0" indent="0" algn="just" rtl="0">
              <a:lnSpc>
                <a:spcPct val="150000"/>
              </a:lnSpc>
              <a:spcBef>
                <a:spcPts val="0"/>
              </a:spcBef>
              <a:spcAft>
                <a:spcPts val="0"/>
              </a:spcAft>
              <a:buNone/>
            </a:pPr>
            <a:endParaRPr sz="1200" b="1"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Performance is stable in terms of accessibility for 3G data service, and all operators meet ARCEP's requirements.</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MTN is in third position for 3G DL throughput with 2.2Mbps, compared to 4.62Mbps for CELTISS and 3.33Mbps for MOOV.</a:t>
            </a: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MTN is ranked second in term of 3G UL throughput with 1.04 Mbps against 1.01 Mbps for MOOV and  2.15Mbps for CELTISS,</a:t>
            </a:r>
            <a:endParaRPr dirty="0"/>
          </a:p>
          <a:p>
            <a:pPr marL="0" marR="0" lvl="0" indent="0" algn="just" rtl="0">
              <a:lnSpc>
                <a:spcPct val="150000"/>
              </a:lnSpc>
              <a:spcBef>
                <a:spcPts val="0"/>
              </a:spcBef>
              <a:spcAft>
                <a:spcPts val="0"/>
              </a:spcAft>
              <a:buNone/>
            </a:pPr>
            <a:endParaRPr sz="1200" dirty="0">
              <a:solidFill>
                <a:srgbClr val="7F7F7F"/>
              </a:solidFill>
              <a:latin typeface="Verdana"/>
              <a:ea typeface="Verdana"/>
              <a:cs typeface="Verdana"/>
              <a:sym typeface="Verdana"/>
            </a:endParaRPr>
          </a:p>
          <a:p>
            <a:pPr marL="177800" marR="0" lvl="0" indent="-177800" algn="just" rtl="0">
              <a:lnSpc>
                <a:spcPct val="150000"/>
              </a:lnSpc>
              <a:spcBef>
                <a:spcPts val="0"/>
              </a:spcBef>
              <a:spcAft>
                <a:spcPts val="0"/>
              </a:spcAft>
              <a:buClr>
                <a:srgbClr val="81BC00"/>
              </a:buClr>
              <a:buSzPts val="1200"/>
              <a:buFont typeface="Arial"/>
              <a:buChar char="•"/>
            </a:pPr>
            <a:r>
              <a:rPr lang="fr-FR" sz="1200" dirty="0">
                <a:solidFill>
                  <a:srgbClr val="7F7F7F"/>
                </a:solidFill>
                <a:latin typeface="Verdana"/>
                <a:ea typeface="Verdana"/>
                <a:cs typeface="Verdana"/>
                <a:sym typeface="Verdana"/>
              </a:rPr>
              <a:t>All operators meets </a:t>
            </a:r>
            <a:r>
              <a:rPr lang="fr-FR" sz="1200" dirty="0" err="1">
                <a:solidFill>
                  <a:srgbClr val="7F7F7F"/>
                </a:solidFill>
                <a:latin typeface="Verdana"/>
                <a:ea typeface="Verdana"/>
                <a:cs typeface="Verdana"/>
                <a:sym typeface="Verdana"/>
              </a:rPr>
              <a:t>ARCEP’s</a:t>
            </a:r>
            <a:r>
              <a:rPr lang="fr-FR" sz="1200" dirty="0">
                <a:solidFill>
                  <a:srgbClr val="7F7F7F"/>
                </a:solidFill>
                <a:latin typeface="Verdana"/>
                <a:ea typeface="Verdana"/>
                <a:cs typeface="Verdana"/>
                <a:sym typeface="Verdana"/>
              </a:rPr>
              <a:t> 3G End User Throughput obligation for download and </a:t>
            </a:r>
            <a:r>
              <a:rPr lang="fr-FR" sz="1200" dirty="0" err="1">
                <a:solidFill>
                  <a:srgbClr val="7F7F7F"/>
                </a:solidFill>
                <a:latin typeface="Verdana"/>
                <a:ea typeface="Verdana"/>
                <a:cs typeface="Verdana"/>
                <a:sym typeface="Verdana"/>
              </a:rPr>
              <a:t>upload</a:t>
            </a:r>
            <a:r>
              <a:rPr lang="fr-FR" sz="1200" dirty="0">
                <a:solidFill>
                  <a:srgbClr val="7F7F7F"/>
                </a:solidFill>
                <a:latin typeface="Verdana"/>
                <a:ea typeface="Verdana"/>
                <a:cs typeface="Verdana"/>
                <a:sym typeface="Verdana"/>
              </a:rPr>
              <a:t>.</a:t>
            </a:r>
            <a:endParaRPr dirty="0"/>
          </a:p>
          <a:p>
            <a:pPr marL="177800" marR="0" lvl="0" indent="-177800" algn="just" rtl="0">
              <a:lnSpc>
                <a:spcPct val="150000"/>
              </a:lnSpc>
              <a:spcBef>
                <a:spcPts val="0"/>
              </a:spcBef>
              <a:spcAft>
                <a:spcPts val="0"/>
              </a:spcAft>
              <a:buClr>
                <a:srgbClr val="81BC00"/>
              </a:buClr>
              <a:buSzPts val="1200"/>
              <a:buFont typeface="Arial"/>
              <a:buChar char="•"/>
            </a:pPr>
            <a:r>
              <a:rPr lang="en-US" sz="1200" dirty="0">
                <a:solidFill>
                  <a:srgbClr val="7F7F7F"/>
                </a:solidFill>
                <a:latin typeface="Verdana"/>
                <a:ea typeface="Verdana"/>
                <a:cs typeface="Verdana"/>
                <a:sym typeface="Verdana"/>
              </a:rPr>
              <a:t>All operators meet ARCEP’s web browsing service accessibility thresholds.</a:t>
            </a:r>
            <a:endParaRPr lang="en-US" dirty="0"/>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a:p>
            <a:pPr marL="0" marR="0" lvl="0" indent="0" algn="l" rtl="0">
              <a:lnSpc>
                <a:spcPct val="110000"/>
              </a:lnSpc>
              <a:spcBef>
                <a:spcPts val="0"/>
              </a:spcBef>
              <a:spcAft>
                <a:spcPts val="0"/>
              </a:spcAft>
              <a:buNone/>
            </a:pPr>
            <a:endParaRPr sz="1200" b="1" dirty="0">
              <a:solidFill>
                <a:srgbClr val="C00000"/>
              </a:solidFill>
              <a:latin typeface="Verdana"/>
              <a:ea typeface="Verdana"/>
              <a:cs typeface="Verdana"/>
              <a:sym typeface="Verdana"/>
            </a:endParaRPr>
          </a:p>
        </p:txBody>
      </p:sp>
      <p:sp>
        <p:nvSpPr>
          <p:cNvPr id="1786" name="Google Shape;1786;p20"/>
          <p:cNvSpPr/>
          <p:nvPr/>
        </p:nvSpPr>
        <p:spPr>
          <a:xfrm>
            <a:off x="7692520" y="1913766"/>
            <a:ext cx="4337555" cy="3717783"/>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0"/>
              </a:spcBef>
              <a:spcAft>
                <a:spcPts val="0"/>
              </a:spcAft>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a:p>
            <a:pPr marL="177800" marR="0" lvl="0" indent="-101600" algn="l" rtl="0">
              <a:lnSpc>
                <a:spcPct val="200000"/>
              </a:lnSpc>
              <a:spcBef>
                <a:spcPts val="0"/>
              </a:spcBef>
              <a:spcAft>
                <a:spcPts val="0"/>
              </a:spcAft>
              <a:buClr>
                <a:srgbClr val="81BC00"/>
              </a:buClr>
              <a:buSzPts val="1200"/>
              <a:buFont typeface="Arial"/>
              <a:buNone/>
            </a:pPr>
            <a:endParaRPr sz="1200" dirty="0">
              <a:solidFill>
                <a:schemeClr val="dk1"/>
              </a:solidFill>
              <a:latin typeface="Verdana"/>
              <a:ea typeface="Verdana"/>
              <a:cs typeface="Verdana"/>
              <a:sym typeface="Verdana"/>
            </a:endParaRPr>
          </a:p>
        </p:txBody>
      </p:sp>
      <p:sp>
        <p:nvSpPr>
          <p:cNvPr id="15" name="Google Shape;1714;p16"/>
          <p:cNvSpPr/>
          <p:nvPr/>
        </p:nvSpPr>
        <p:spPr>
          <a:xfrm>
            <a:off x="7733253" y="1913766"/>
            <a:ext cx="4226785" cy="4056324"/>
          </a:xfrm>
          <a:prstGeom prst="rect">
            <a:avLst/>
          </a:prstGeom>
          <a:noFill/>
          <a:ln>
            <a:noFill/>
          </a:ln>
        </p:spPr>
        <p:txBody>
          <a:bodyPr spcFirstLastPara="1" wrap="square" lIns="91425" tIns="45700" rIns="91425" bIns="45700" anchor="t" anchorCtr="0">
            <a:noAutofit/>
          </a:bodyPr>
          <a:lstStyle/>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Its recommended to push as much as possible the data traffic to 4G in order to:</a:t>
            </a:r>
          </a:p>
          <a:p>
            <a:pPr algn="just">
              <a:lnSpc>
                <a:spcPct val="150000"/>
              </a:lnSpc>
              <a:buClr>
                <a:srgbClr val="81BC00"/>
              </a:buClr>
              <a:buSzPts val="1200"/>
            </a:pPr>
            <a:r>
              <a:rPr lang="en-US" sz="1200" dirty="0">
                <a:solidFill>
                  <a:srgbClr val="7F7F7F"/>
                </a:solidFill>
                <a:latin typeface="Verdana"/>
                <a:ea typeface="Verdana"/>
                <a:cs typeface="Verdana"/>
              </a:rPr>
              <a:t>       - Improve end user perception,  Both DT and          stats are showing that users in average are served with an excellent throughput in 4G,</a:t>
            </a:r>
          </a:p>
          <a:p>
            <a:pPr algn="just">
              <a:lnSpc>
                <a:spcPct val="150000"/>
              </a:lnSpc>
              <a:buClr>
                <a:srgbClr val="81BC00"/>
              </a:buClr>
              <a:buSzPts val="1200"/>
            </a:pPr>
            <a:r>
              <a:rPr lang="en-US" sz="1200" dirty="0">
                <a:solidFill>
                  <a:srgbClr val="7F7F7F"/>
                </a:solidFill>
                <a:latin typeface="Verdana"/>
                <a:ea typeface="Verdana"/>
                <a:cs typeface="Verdana"/>
              </a:rPr>
              <a:t>       -  Offload the 3G network which will improve       the 3G throughput and the 3G radio quality</a:t>
            </a:r>
          </a:p>
          <a:p>
            <a:pPr marL="171450" indent="-171450" algn="just">
              <a:lnSpc>
                <a:spcPct val="150000"/>
              </a:lnSpc>
              <a:buClr>
                <a:srgbClr val="81BC00"/>
              </a:buClr>
              <a:buSzPts val="1200"/>
              <a:buFont typeface="Arial" panose="020B0604020202020204" pitchFamily="34" charset="0"/>
              <a:buChar char="•"/>
            </a:pPr>
            <a:r>
              <a:rPr lang="en-US" sz="1200" dirty="0">
                <a:solidFill>
                  <a:srgbClr val="7F7F7F"/>
                </a:solidFill>
                <a:latin typeface="Verdana"/>
                <a:ea typeface="Verdana"/>
                <a:cs typeface="Verdana"/>
              </a:rPr>
              <a:t>Increasing the utilization of 3G data technology HSPA-DC can improve 3G throughput,  </a:t>
            </a:r>
          </a:p>
          <a:p>
            <a:pPr algn="just">
              <a:lnSpc>
                <a:spcPct val="150000"/>
              </a:lnSpc>
              <a:buClr>
                <a:srgbClr val="81BC00"/>
              </a:buClr>
              <a:buSzPts val="1200"/>
            </a:pPr>
            <a:endParaRPr lang="en-US"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Some features and parameters need to be tuned and aligned</a:t>
            </a:r>
            <a:endParaRPr lang="fr-FR" sz="1200" dirty="0">
              <a:solidFill>
                <a:srgbClr val="7F7F7F"/>
              </a:solidFill>
              <a:latin typeface="Verdana"/>
              <a:ea typeface="Verdana"/>
              <a:cs typeface="Verdana"/>
            </a:endParaRPr>
          </a:p>
          <a:p>
            <a:pPr marL="177800" indent="-177800" algn="just">
              <a:lnSpc>
                <a:spcPct val="150000"/>
              </a:lnSpc>
              <a:buClr>
                <a:srgbClr val="81BC00"/>
              </a:buClr>
              <a:buSzPts val="1200"/>
              <a:buFont typeface="Arial"/>
              <a:buChar char="•"/>
            </a:pPr>
            <a:r>
              <a:rPr lang="en-US" sz="1200" dirty="0">
                <a:solidFill>
                  <a:srgbClr val="7F7F7F"/>
                </a:solidFill>
                <a:latin typeface="Verdana"/>
                <a:ea typeface="Verdana"/>
                <a:cs typeface="Verdana"/>
              </a:rPr>
              <a:t>To ensure that no throughput limitation is applied on users profiles</a:t>
            </a:r>
          </a:p>
          <a:p>
            <a:pPr marL="177800" indent="-177800" algn="just">
              <a:lnSpc>
                <a:spcPct val="150000"/>
              </a:lnSpc>
              <a:buClr>
                <a:srgbClr val="81BC00"/>
              </a:buClr>
              <a:buSzPts val="1200"/>
              <a:buFont typeface="Arial"/>
              <a:buChar char="•"/>
            </a:pPr>
            <a:endParaRPr lang="en-US" sz="1200" dirty="0">
              <a:solidFill>
                <a:srgbClr val="7F7F7F"/>
              </a:solidFill>
              <a:latin typeface="Verdana"/>
              <a:ea typeface="Verdana"/>
              <a:cs typeface="Verdana"/>
            </a:endParaRPr>
          </a:p>
          <a:p>
            <a:pPr algn="just">
              <a:lnSpc>
                <a:spcPct val="150000"/>
              </a:lnSpc>
              <a:buClr>
                <a:srgbClr val="81BC00"/>
              </a:buClr>
              <a:buSzPts val="1200"/>
            </a:pPr>
            <a:endParaRPr lang="en-US" sz="1200" dirty="0">
              <a:solidFill>
                <a:srgbClr val="7F7F7F"/>
              </a:solidFill>
              <a:latin typeface="Verdana"/>
              <a:ea typeface="Verdana"/>
              <a:cs typeface="Verdana"/>
            </a:endParaRPr>
          </a:p>
        </p:txBody>
      </p:sp>
      <p:sp>
        <p:nvSpPr>
          <p:cNvPr id="2" name="TextBox 1">
            <a:extLst>
              <a:ext uri="{FF2B5EF4-FFF2-40B4-BE49-F238E27FC236}">
                <a16:creationId xmlns:a16="http://schemas.microsoft.com/office/drawing/2014/main" id="{8AF57A87-BF9B-575C-897E-E743CCF244F1}"/>
              </a:ext>
            </a:extLst>
          </p:cNvPr>
          <p:cNvSpPr txBox="1"/>
          <p:nvPr/>
        </p:nvSpPr>
        <p:spPr>
          <a:xfrm rot="1509571">
            <a:off x="10107039" y="486383"/>
            <a:ext cx="1079770" cy="307777"/>
          </a:xfrm>
          <a:prstGeom prst="rect">
            <a:avLst/>
          </a:prstGeom>
          <a:noFill/>
        </p:spPr>
        <p:txBody>
          <a:bodyPr wrap="square" rtlCol="0">
            <a:spAutoFit/>
          </a:bodyPr>
          <a:lstStyle/>
          <a:p>
            <a:r>
              <a:rPr lang="fr-FR" dirty="0">
                <a:solidFill>
                  <a:srgbClr val="00B050"/>
                </a:solidFill>
              </a:rPr>
              <a:t>updated</a:t>
            </a:r>
            <a:endParaRPr lang="en-US" dirty="0">
              <a:solidFill>
                <a:srgbClr val="00B050"/>
              </a:solidFill>
            </a:endParaRP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1791" name="Google Shape;1791;p21"/>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Benchmarking Key Results</a:t>
            </a:r>
            <a:endParaRPr sz="2600" b="0" i="0" u="none" strike="noStrike" cap="none" dirty="0">
              <a:solidFill>
                <a:srgbClr val="FFFFFF"/>
              </a:solidFill>
              <a:latin typeface="Quattrocento Sans"/>
              <a:ea typeface="Quattrocento Sans"/>
              <a:cs typeface="Quattrocento Sans"/>
              <a:sym typeface="Quattrocento Sans"/>
            </a:endParaRPr>
          </a:p>
        </p:txBody>
      </p:sp>
      <p:sp>
        <p:nvSpPr>
          <p:cNvPr id="1792" name="Google Shape;1792;p21"/>
          <p:cNvSpPr txBox="1"/>
          <p:nvPr/>
        </p:nvSpPr>
        <p:spPr>
          <a:xfrm>
            <a:off x="471057" y="2090740"/>
            <a:ext cx="1719694"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03</a:t>
            </a:r>
            <a:endParaRPr dirty="0"/>
          </a:p>
        </p:txBody>
      </p:sp>
      <p:cxnSp>
        <p:nvCxnSpPr>
          <p:cNvPr id="1793" name="Google Shape;1793;p21"/>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98"/>
        <p:cNvGrpSpPr/>
        <p:nvPr/>
      </p:nvGrpSpPr>
      <p:grpSpPr>
        <a:xfrm>
          <a:off x="0" y="0"/>
          <a:ext cx="0" cy="0"/>
          <a:chOff x="0" y="0"/>
          <a:chExt cx="0" cy="0"/>
        </a:xfrm>
      </p:grpSpPr>
      <p:sp>
        <p:nvSpPr>
          <p:cNvPr id="1799" name="Google Shape;1799;p2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rmAutofit fontScale="90000"/>
          </a:bodyPr>
          <a:lstStyle/>
          <a:p>
            <a:pPr>
              <a:buClr>
                <a:srgbClr val="414141"/>
              </a:buClr>
              <a:buSzPts val="2400"/>
            </a:pPr>
            <a:r>
              <a:rPr lang="fr-FR" sz="2400" dirty="0">
                <a:solidFill>
                  <a:srgbClr val="414141"/>
                </a:solidFill>
              </a:rPr>
              <a:t>Benchmarking Key Results – Coverage</a:t>
            </a:r>
            <a:br>
              <a:rPr lang="fr-FR" sz="2400" dirty="0">
                <a:solidFill>
                  <a:srgbClr val="414141"/>
                </a:solidFill>
              </a:rPr>
            </a:br>
            <a:br>
              <a:rPr lang="fr-FR" sz="2400" dirty="0">
                <a:solidFill>
                  <a:srgbClr val="414141"/>
                </a:solidFill>
              </a:rPr>
            </a:br>
            <a:r>
              <a:rPr lang="en-US" dirty="0">
                <a:solidFill>
                  <a:srgbClr val="7F7F7F"/>
                </a:solidFill>
                <a:latin typeface="Verdana"/>
                <a:ea typeface="Verdana"/>
                <a:cs typeface="Verdana"/>
                <a:sym typeface="Verdana"/>
              </a:rPr>
              <a:t>For 2G RF coverage, Only MTN meets ARCEP obligation for all morphologies,</a:t>
            </a:r>
            <a:br>
              <a:rPr lang="en-US" sz="2400" dirty="0">
                <a:solidFill>
                  <a:srgbClr val="7F7F7F"/>
                </a:solidFill>
                <a:latin typeface="Verdana"/>
                <a:ea typeface="Verdana"/>
                <a:cs typeface="Verdana"/>
              </a:rPr>
            </a:br>
            <a:r>
              <a:rPr lang="en-US" sz="2200" dirty="0">
                <a:solidFill>
                  <a:srgbClr val="7F7F7F"/>
                </a:solidFill>
              </a:rPr>
              <a:t>In LOKOSSA, MTN has recorded the best RF 3G coverage,</a:t>
            </a:r>
            <a:br>
              <a:rPr lang="en-US" sz="2200" dirty="0">
                <a:solidFill>
                  <a:srgbClr val="7F7F7F"/>
                </a:solidFill>
              </a:rPr>
            </a:br>
            <a:r>
              <a:rPr lang="en-US" sz="2200" dirty="0">
                <a:solidFill>
                  <a:srgbClr val="7F7F7F"/>
                </a:solidFill>
              </a:rPr>
              <a:t>MTN is ranked second in term of RF 4G coverage for Incar and outdoor morphologies, </a:t>
            </a:r>
            <a:br>
              <a:rPr lang="fr-FR" sz="2400" dirty="0">
                <a:solidFill>
                  <a:schemeClr val="accent1"/>
                </a:solidFill>
              </a:rPr>
            </a:br>
            <a:r>
              <a:rPr lang="fr-FR" dirty="0">
                <a:solidFill>
                  <a:srgbClr val="7F7F7F"/>
                </a:solidFill>
              </a:rPr>
              <a:t>All operators failed to meet ARCEP requirements for 4G indoor coverage.</a:t>
            </a: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00" name="Google Shape;1800;p2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22</a:t>
            </a:fld>
            <a:endParaRPr sz="651" b="0" i="0" u="none" strike="noStrike" cap="none">
              <a:solidFill>
                <a:srgbClr val="000000"/>
              </a:solidFill>
              <a:latin typeface="Verdana"/>
              <a:ea typeface="Verdana"/>
              <a:cs typeface="Verdana"/>
              <a:sym typeface="Verdana"/>
            </a:endParaRPr>
          </a:p>
        </p:txBody>
      </p:sp>
      <p:sp>
        <p:nvSpPr>
          <p:cNvPr id="1801" name="Google Shape;1801;p2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graphicFrame>
        <p:nvGraphicFramePr>
          <p:cNvPr id="1802" name="Google Shape;1802;p22"/>
          <p:cNvGraphicFramePr/>
          <p:nvPr>
            <p:extLst>
              <p:ext uri="{D42A27DB-BD31-4B8C-83A1-F6EECF244321}">
                <p14:modId xmlns:p14="http://schemas.microsoft.com/office/powerpoint/2010/main" val="3220459918"/>
              </p:ext>
            </p:extLst>
          </p:nvPr>
        </p:nvGraphicFramePr>
        <p:xfrm>
          <a:off x="469900" y="2725601"/>
          <a:ext cx="11475750" cy="3130760"/>
        </p:xfrm>
        <a:graphic>
          <a:graphicData uri="http://schemas.openxmlformats.org/drawingml/2006/table">
            <a:tbl>
              <a:tblPr>
                <a:noFill/>
                <a:tableStyleId>{62A84436-6C33-42CD-8F6A-DCAEFB94276C}</a:tableStyleId>
              </a:tblPr>
              <a:tblGrid>
                <a:gridCol w="1033425">
                  <a:extLst>
                    <a:ext uri="{9D8B030D-6E8A-4147-A177-3AD203B41FA5}">
                      <a16:colId xmlns:a16="http://schemas.microsoft.com/office/drawing/2014/main" val="20000"/>
                    </a:ext>
                  </a:extLst>
                </a:gridCol>
                <a:gridCol w="1561650">
                  <a:extLst>
                    <a:ext uri="{9D8B030D-6E8A-4147-A177-3AD203B41FA5}">
                      <a16:colId xmlns:a16="http://schemas.microsoft.com/office/drawing/2014/main" val="20001"/>
                    </a:ext>
                  </a:extLst>
                </a:gridCol>
                <a:gridCol w="2946125">
                  <a:extLst>
                    <a:ext uri="{9D8B030D-6E8A-4147-A177-3AD203B41FA5}">
                      <a16:colId xmlns:a16="http://schemas.microsoft.com/office/drawing/2014/main" val="20002"/>
                    </a:ext>
                  </a:extLst>
                </a:gridCol>
                <a:gridCol w="667875">
                  <a:extLst>
                    <a:ext uri="{9D8B030D-6E8A-4147-A177-3AD203B41FA5}">
                      <a16:colId xmlns:a16="http://schemas.microsoft.com/office/drawing/2014/main" val="20003"/>
                    </a:ext>
                  </a:extLst>
                </a:gridCol>
                <a:gridCol w="965575">
                  <a:extLst>
                    <a:ext uri="{9D8B030D-6E8A-4147-A177-3AD203B41FA5}">
                      <a16:colId xmlns:a16="http://schemas.microsoft.com/office/drawing/2014/main" val="20004"/>
                    </a:ext>
                  </a:extLst>
                </a:gridCol>
                <a:gridCol w="776700">
                  <a:extLst>
                    <a:ext uri="{9D8B030D-6E8A-4147-A177-3AD203B41FA5}">
                      <a16:colId xmlns:a16="http://schemas.microsoft.com/office/drawing/2014/main" val="20005"/>
                    </a:ext>
                  </a:extLst>
                </a:gridCol>
                <a:gridCol w="965575">
                  <a:extLst>
                    <a:ext uri="{9D8B030D-6E8A-4147-A177-3AD203B41FA5}">
                      <a16:colId xmlns:a16="http://schemas.microsoft.com/office/drawing/2014/main" val="20006"/>
                    </a:ext>
                  </a:extLst>
                </a:gridCol>
                <a:gridCol w="826500">
                  <a:extLst>
                    <a:ext uri="{9D8B030D-6E8A-4147-A177-3AD203B41FA5}">
                      <a16:colId xmlns:a16="http://schemas.microsoft.com/office/drawing/2014/main" val="20007"/>
                    </a:ext>
                  </a:extLst>
                </a:gridCol>
                <a:gridCol w="965575">
                  <a:extLst>
                    <a:ext uri="{9D8B030D-6E8A-4147-A177-3AD203B41FA5}">
                      <a16:colId xmlns:a16="http://schemas.microsoft.com/office/drawing/2014/main" val="20008"/>
                    </a:ext>
                  </a:extLst>
                </a:gridCol>
                <a:gridCol w="766750">
                  <a:extLst>
                    <a:ext uri="{9D8B030D-6E8A-4147-A177-3AD203B41FA5}">
                      <a16:colId xmlns:a16="http://schemas.microsoft.com/office/drawing/2014/main" val="20009"/>
                    </a:ext>
                  </a:extLst>
                </a:gridCol>
              </a:tblGrid>
              <a:tr h="191225">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dirty="0">
                          <a:solidFill>
                            <a:srgbClr val="FFFFFF"/>
                          </a:solidFill>
                          <a:latin typeface="Verdana"/>
                          <a:ea typeface="Verdana"/>
                          <a:cs typeface="Verdana"/>
                          <a:sym typeface="Verdana"/>
                        </a:rPr>
                        <a:t> ARCEP </a:t>
                      </a:r>
                      <a:r>
                        <a:rPr lang="fr-FR" sz="1200" b="1" i="0" u="none" strike="noStrike" cap="none" dirty="0" err="1">
                          <a:solidFill>
                            <a:srgbClr val="FFFFFF"/>
                          </a:solidFill>
                          <a:latin typeface="Verdana"/>
                          <a:ea typeface="Verdana"/>
                          <a:cs typeface="Verdana"/>
                          <a:sym typeface="Verdana"/>
                        </a:rPr>
                        <a:t>Threshorlds</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412775">
                <a:tc vMerge="1">
                  <a:txBody>
                    <a:bodyPr/>
                    <a:lstStyle/>
                    <a:p>
                      <a:endParaRPr lang="fr-FR"/>
                    </a:p>
                  </a:txBody>
                  <a:tcPr/>
                </a:tc>
                <a:tc>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409775">
                <a:tc rowSpan="3">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 2G Coverage Rate</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Incar</a:t>
                      </a:r>
                      <a:endParaRPr sz="1100" b="0" i="0" u="none" strike="noStrike" cap="none" dirty="0">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More than 90% with Incar: </a:t>
                      </a:r>
                      <a:r>
                        <a:rPr lang="fr-FR" sz="1100" b="0" i="0" u="none" strike="noStrike" cap="none" dirty="0" err="1">
                          <a:solidFill>
                            <a:srgbClr val="000000"/>
                          </a:solidFill>
                          <a:latin typeface="Verdana"/>
                          <a:ea typeface="Verdana"/>
                          <a:cs typeface="Verdana"/>
                          <a:sym typeface="Verdana"/>
                        </a:rPr>
                        <a:t>Rxlev</a:t>
                      </a:r>
                      <a:r>
                        <a:rPr lang="fr-FR" sz="1100" b="0" i="0" u="none" strike="noStrike" cap="none" dirty="0">
                          <a:solidFill>
                            <a:srgbClr val="000000"/>
                          </a:solidFill>
                          <a:latin typeface="Verdana"/>
                          <a:ea typeface="Verdana"/>
                          <a:cs typeface="Verdana"/>
                          <a:sym typeface="Verdana"/>
                        </a:rPr>
                        <a:t> &gt;-87 dBm</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98,11%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98,48%</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98,06%</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409775">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Outdoor</a:t>
                      </a:r>
                      <a:endParaRPr sz="1100" b="0" i="0" u="none" strike="noStrike" cap="none" dirty="0">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More than 90% with Outdoor: </a:t>
                      </a:r>
                      <a:r>
                        <a:rPr lang="fr-FR" sz="1100" b="0" i="0" u="none" strike="noStrike" cap="none" dirty="0" err="1">
                          <a:solidFill>
                            <a:srgbClr val="000000"/>
                          </a:solidFill>
                          <a:latin typeface="Verdana"/>
                          <a:ea typeface="Verdana"/>
                          <a:cs typeface="Verdana"/>
                          <a:sym typeface="Verdana"/>
                        </a:rPr>
                        <a:t>Rxlev</a:t>
                      </a:r>
                      <a:r>
                        <a:rPr lang="fr-FR" sz="1100" b="0" i="0" u="none" strike="noStrike" cap="none" dirty="0">
                          <a:solidFill>
                            <a:srgbClr val="000000"/>
                          </a:solidFill>
                          <a:latin typeface="Verdana"/>
                          <a:ea typeface="Verdana"/>
                          <a:cs typeface="Verdana"/>
                          <a:sym typeface="Verdana"/>
                        </a:rPr>
                        <a:t> &gt;-92 dBm</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99,97%</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99,73%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99,62%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 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31415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Indoor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More than 90% with Outdoor: </a:t>
                      </a:r>
                      <a:r>
                        <a:rPr lang="fr-FR" sz="1100" b="0" i="0" u="none" strike="noStrike" cap="none" dirty="0" err="1">
                          <a:solidFill>
                            <a:srgbClr val="000000"/>
                          </a:solidFill>
                          <a:latin typeface="Verdana"/>
                          <a:ea typeface="Verdana"/>
                          <a:cs typeface="Verdana"/>
                          <a:sym typeface="Verdana"/>
                        </a:rPr>
                        <a:t>Rxlev</a:t>
                      </a:r>
                      <a:r>
                        <a:rPr lang="fr-FR" sz="1100" b="0" i="0" u="none" strike="noStrike" cap="none" dirty="0">
                          <a:solidFill>
                            <a:srgbClr val="000000"/>
                          </a:solidFill>
                          <a:latin typeface="Verdana"/>
                          <a:ea typeface="Verdana"/>
                          <a:cs typeface="Verdana"/>
                          <a:sym typeface="Verdana"/>
                        </a:rPr>
                        <a:t> &gt;-74 dBm</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91,02%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 OK</a:t>
                      </a:r>
                      <a:endParaRPr sz="1100" b="0" i="0" u="none" strike="noStrike" cap="none">
                        <a:solidFill>
                          <a:schemeClr val="dk1"/>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88,82%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dirty="0">
                          <a:solidFill>
                            <a:schemeClr val="dk1"/>
                          </a:solidFill>
                          <a:latin typeface="Verdana"/>
                          <a:ea typeface="Verdana"/>
                          <a:cs typeface="Verdana"/>
                          <a:sym typeface="Verdana"/>
                        </a:rPr>
                        <a:t> NOK</a:t>
                      </a:r>
                      <a:endParaRPr b="1"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 86,16%</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 </a:t>
                      </a:r>
                      <a:r>
                        <a:rPr lang="fr-FR" sz="1100" b="1" i="0" u="none" strike="noStrike" cap="none" dirty="0">
                          <a:solidFill>
                            <a:schemeClr val="dk1"/>
                          </a:solidFill>
                          <a:latin typeface="Verdana"/>
                          <a:ea typeface="Verdana"/>
                          <a:cs typeface="Verdana"/>
                          <a:sym typeface="Verdana"/>
                        </a:rPr>
                        <a:t>NOK</a:t>
                      </a:r>
                      <a:endParaRPr b="1"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 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337300">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 3G Coverage Rate</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err="1">
                          <a:solidFill>
                            <a:srgbClr val="000000"/>
                          </a:solidFill>
                          <a:latin typeface="Verdana"/>
                          <a:ea typeface="Verdana"/>
                          <a:cs typeface="Verdana"/>
                          <a:sym typeface="Verdana"/>
                        </a:rPr>
                        <a:t>Incar,Indoor,Outdoor</a:t>
                      </a:r>
                      <a:endParaRPr sz="1100" b="0" i="0" u="none" strike="noStrike" cap="none" dirty="0">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More than 90% with  RSCP &lt;-85 dBm</a:t>
                      </a:r>
                      <a:endParaRPr sz="1100" b="0" i="0" u="none" strike="noStrike" cap="none" dirty="0">
                        <a:solidFill>
                          <a:srgbClr val="000000"/>
                        </a:solidFill>
                        <a:latin typeface="Verdana"/>
                        <a:ea typeface="Verdana"/>
                        <a:cs typeface="Verdana"/>
                        <a:sym typeface="Verdana"/>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94,09%</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88,98%</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86,69%</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NOK</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5"/>
                  </a:ext>
                </a:extLst>
              </a:tr>
              <a:tr h="314150">
                <a:tc rowSpan="3">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 4G Coverage Rate</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Incar</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More than 90% with  RSRP &lt;-90 dBm*</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90,75%</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91,91%</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78,56%</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dirty="0">
                          <a:solidFill>
                            <a:schemeClr val="dk1"/>
                          </a:solidFill>
                          <a:latin typeface="Verdana"/>
                          <a:ea typeface="Verdana"/>
                          <a:cs typeface="Verdana"/>
                          <a:sym typeface="Verdana"/>
                        </a:rPr>
                        <a:t>NOK</a:t>
                      </a:r>
                      <a:endParaRPr b="1"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r h="31415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Outdoor</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More than 90% with  RSRP &lt;-95 dBm*</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97,32%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99,36%</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93,38%</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2</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7"/>
                  </a:ext>
                </a:extLst>
              </a:tr>
              <a:tr h="396100">
                <a:tc vMerge="1">
                  <a:txBody>
                    <a:bodyPr/>
                    <a:lstStyle/>
                    <a:p>
                      <a:endParaRPr lang="fr-FR"/>
                    </a:p>
                  </a:txBody>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Indoor</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More than 90% with  RSRP &lt;-78 dBm*</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58,04%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59,69%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dirty="0">
                          <a:solidFill>
                            <a:schemeClr val="dk1"/>
                          </a:solidFill>
                          <a:latin typeface="Verdana"/>
                          <a:ea typeface="Verdana"/>
                          <a:cs typeface="Verdana"/>
                          <a:sym typeface="Verdana"/>
                        </a:rPr>
                        <a:t>NOK</a:t>
                      </a:r>
                      <a:r>
                        <a:rPr lang="fr-FR" sz="1100" b="0" i="0" u="none" strike="noStrike" cap="none" dirty="0">
                          <a:solidFill>
                            <a:schemeClr val="dk1"/>
                          </a:solidFill>
                          <a:latin typeface="Verdana"/>
                          <a:ea typeface="Verdana"/>
                          <a:cs typeface="Verdana"/>
                          <a:sym typeface="Verdana"/>
                        </a:rPr>
                        <a:t>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r" rtl="0">
                        <a:spcBef>
                          <a:spcPts val="0"/>
                        </a:spcBef>
                        <a:spcAft>
                          <a:spcPts val="0"/>
                        </a:spcAft>
                        <a:buNone/>
                      </a:pPr>
                      <a:r>
                        <a:rPr lang="fr-FR" sz="1100" b="0" i="0" u="none" strike="noStrike" cap="none" dirty="0">
                          <a:solidFill>
                            <a:srgbClr val="000000"/>
                          </a:solidFill>
                          <a:latin typeface="Verdana"/>
                          <a:ea typeface="Verdana"/>
                          <a:cs typeface="Verdana"/>
                          <a:sym typeface="Verdana"/>
                        </a:rPr>
                        <a:t>64,80% </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 </a:t>
                      </a:r>
                      <a:r>
                        <a:rPr lang="fr-FR" sz="1100" b="1" i="0" u="none" strike="noStrike" cap="none" dirty="0">
                          <a:solidFill>
                            <a:schemeClr val="dk1"/>
                          </a:solidFill>
                          <a:latin typeface="Verdana"/>
                          <a:ea typeface="Verdana"/>
                          <a:cs typeface="Verdana"/>
                          <a:sym typeface="Verdana"/>
                        </a:rPr>
                        <a:t>NOK</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a:t>
                      </a:r>
                      <a:endParaRPr dirty="0"/>
                    </a:p>
                  </a:txBody>
                  <a:tcPr marL="6125" marR="6125" marT="61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8"/>
                  </a:ext>
                </a:extLst>
              </a:tr>
            </a:tbl>
          </a:graphicData>
        </a:graphic>
      </p:graphicFrame>
      <p:sp>
        <p:nvSpPr>
          <p:cNvPr id="2" name="TextBox 1">
            <a:extLst>
              <a:ext uri="{FF2B5EF4-FFF2-40B4-BE49-F238E27FC236}">
                <a16:creationId xmlns:a16="http://schemas.microsoft.com/office/drawing/2014/main" id="{CB6F29F3-E57D-1EB0-3E07-8BA055BAE52E}"/>
              </a:ext>
            </a:extLst>
          </p:cNvPr>
          <p:cNvSpPr txBox="1"/>
          <p:nvPr/>
        </p:nvSpPr>
        <p:spPr>
          <a:xfrm rot="2411189">
            <a:off x="10606524" y="694397"/>
            <a:ext cx="1017037" cy="307777"/>
          </a:xfrm>
          <a:prstGeom prst="rect">
            <a:avLst/>
          </a:prstGeom>
          <a:noFill/>
        </p:spPr>
        <p:txBody>
          <a:bodyPr wrap="square" rtlCol="0">
            <a:spAutoFit/>
          </a:bodyPr>
          <a:lstStyle/>
          <a:p>
            <a:r>
              <a:rPr lang="fr-FR" dirty="0">
                <a:solidFill>
                  <a:srgbClr val="00B050"/>
                </a:solidFill>
              </a:rPr>
              <a:t>updated</a:t>
            </a:r>
            <a:endParaRPr lang="en-US" dirty="0">
              <a:solidFill>
                <a:srgbClr val="00B050"/>
              </a:solidFill>
            </a:endParaRP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07"/>
        <p:cNvGrpSpPr/>
        <p:nvPr/>
      </p:nvGrpSpPr>
      <p:grpSpPr>
        <a:xfrm>
          <a:off x="0" y="0"/>
          <a:ext cx="0" cy="0"/>
          <a:chOff x="0" y="0"/>
          <a:chExt cx="0" cy="0"/>
        </a:xfrm>
      </p:grpSpPr>
      <p:sp>
        <p:nvSpPr>
          <p:cNvPr id="1808" name="Google Shape;1808;p2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rtl="0">
              <a:spcBef>
                <a:spcPts val="0"/>
              </a:spcBef>
              <a:spcAft>
                <a:spcPts val="0"/>
              </a:spcAft>
              <a:buClr>
                <a:srgbClr val="414141"/>
              </a:buClr>
              <a:buSzPts val="2400"/>
              <a:buFont typeface="Verdana"/>
              <a:buNone/>
            </a:pPr>
            <a:r>
              <a:rPr lang="fr-FR" sz="2400" dirty="0">
                <a:solidFill>
                  <a:srgbClr val="414141"/>
                </a:solidFill>
              </a:rPr>
              <a:t>Benchmarking Key Results – 2G/3G voice and SMS Summary</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is leading in accessibility and retainability </a:t>
            </a:r>
            <a:r>
              <a:rPr lang="fr-FR" dirty="0">
                <a:solidFill>
                  <a:srgbClr val="7F7F7F"/>
                </a:solidFill>
              </a:rPr>
              <a:t>in LOKOSSA</a:t>
            </a:r>
            <a:r>
              <a:rPr lang="fr-FR" dirty="0">
                <a:solidFill>
                  <a:srgbClr val="7F7F7F"/>
                </a:solidFill>
                <a:latin typeface="Verdana"/>
                <a:ea typeface="Verdana"/>
                <a:cs typeface="Verdana"/>
                <a:sym typeface="Verdana"/>
              </a:rPr>
              <a:t>,</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is ranked second in term</a:t>
            </a:r>
            <a:r>
              <a:rPr lang="fr-FR" dirty="0">
                <a:solidFill>
                  <a:srgbClr val="7F7F7F"/>
                </a:solidFill>
              </a:rPr>
              <a:t>s of voice quality MOS but satisfys ARCEP requirements,</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needs to improve its </a:t>
            </a:r>
            <a:r>
              <a:rPr lang="fr-FR" dirty="0">
                <a:latin typeface="Verdana"/>
                <a:ea typeface="Verdana"/>
                <a:cs typeface="Verdana"/>
                <a:sym typeface="Verdana"/>
              </a:rPr>
              <a:t>SMS Send </a:t>
            </a:r>
            <a:r>
              <a:rPr lang="fr-FR" dirty="0">
                <a:solidFill>
                  <a:srgbClr val="7F7F7F"/>
                </a:solidFill>
                <a:latin typeface="Verdana"/>
                <a:ea typeface="Verdana"/>
                <a:cs typeface="Verdana"/>
                <a:sym typeface="Verdana"/>
              </a:rPr>
              <a:t>duration,</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All operators failed to meet ARCEP requirements for SMS service due to </a:t>
            </a:r>
            <a:r>
              <a:rPr lang="fr-FR" dirty="0">
                <a:solidFill>
                  <a:srgbClr val="7F7F7F"/>
                </a:solidFill>
              </a:rPr>
              <a:t>due to the timeout of sending duration that should be less than</a:t>
            </a:r>
            <a:r>
              <a:rPr lang="fr-FR" dirty="0">
                <a:solidFill>
                  <a:srgbClr val="7F7F7F"/>
                </a:solidFill>
                <a:latin typeface="Verdana"/>
                <a:ea typeface="Verdana"/>
                <a:cs typeface="Verdana"/>
                <a:sym typeface="Verdana"/>
              </a:rPr>
              <a:t> (&lt; 6s).</a:t>
            </a: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09" name="Google Shape;1809;p2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23</a:t>
            </a:fld>
            <a:endParaRPr sz="651" b="0" i="0" u="none" strike="noStrike" cap="none">
              <a:solidFill>
                <a:srgbClr val="000000"/>
              </a:solidFill>
              <a:latin typeface="Verdana"/>
              <a:ea typeface="Verdana"/>
              <a:cs typeface="Verdana"/>
              <a:sym typeface="Verdana"/>
            </a:endParaRPr>
          </a:p>
        </p:txBody>
      </p:sp>
      <p:sp>
        <p:nvSpPr>
          <p:cNvPr id="1810" name="Google Shape;1810;p2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graphicFrame>
        <p:nvGraphicFramePr>
          <p:cNvPr id="1811" name="Google Shape;1811;p23"/>
          <p:cNvGraphicFramePr/>
          <p:nvPr>
            <p:extLst>
              <p:ext uri="{D42A27DB-BD31-4B8C-83A1-F6EECF244321}">
                <p14:modId xmlns:p14="http://schemas.microsoft.com/office/powerpoint/2010/main" val="1173372145"/>
              </p:ext>
            </p:extLst>
          </p:nvPr>
        </p:nvGraphicFramePr>
        <p:xfrm>
          <a:off x="469900" y="3122579"/>
          <a:ext cx="11387975" cy="2874547"/>
        </p:xfrm>
        <a:graphic>
          <a:graphicData uri="http://schemas.openxmlformats.org/drawingml/2006/table">
            <a:tbl>
              <a:tblPr>
                <a:noFill/>
                <a:tableStyleId>{62A84436-6C33-42CD-8F6A-DCAEFB94276C}</a:tableStyleId>
              </a:tblPr>
              <a:tblGrid>
                <a:gridCol w="2125825">
                  <a:extLst>
                    <a:ext uri="{9D8B030D-6E8A-4147-A177-3AD203B41FA5}">
                      <a16:colId xmlns:a16="http://schemas.microsoft.com/office/drawing/2014/main" val="20000"/>
                    </a:ext>
                  </a:extLst>
                </a:gridCol>
                <a:gridCol w="1870750">
                  <a:extLst>
                    <a:ext uri="{9D8B030D-6E8A-4147-A177-3AD203B41FA5}">
                      <a16:colId xmlns:a16="http://schemas.microsoft.com/office/drawing/2014/main" val="20001"/>
                    </a:ext>
                  </a:extLst>
                </a:gridCol>
                <a:gridCol w="1320300">
                  <a:extLst>
                    <a:ext uri="{9D8B030D-6E8A-4147-A177-3AD203B41FA5}">
                      <a16:colId xmlns:a16="http://schemas.microsoft.com/office/drawing/2014/main" val="20002"/>
                    </a:ext>
                  </a:extLst>
                </a:gridCol>
                <a:gridCol w="1320300">
                  <a:extLst>
                    <a:ext uri="{9D8B030D-6E8A-4147-A177-3AD203B41FA5}">
                      <a16:colId xmlns:a16="http://schemas.microsoft.com/office/drawing/2014/main" val="20003"/>
                    </a:ext>
                  </a:extLst>
                </a:gridCol>
                <a:gridCol w="1129975">
                  <a:extLst>
                    <a:ext uri="{9D8B030D-6E8A-4147-A177-3AD203B41FA5}">
                      <a16:colId xmlns:a16="http://schemas.microsoft.com/office/drawing/2014/main" val="20004"/>
                    </a:ext>
                  </a:extLst>
                </a:gridCol>
                <a:gridCol w="968350">
                  <a:extLst>
                    <a:ext uri="{9D8B030D-6E8A-4147-A177-3AD203B41FA5}">
                      <a16:colId xmlns:a16="http://schemas.microsoft.com/office/drawing/2014/main" val="20005"/>
                    </a:ext>
                  </a:extLst>
                </a:gridCol>
                <a:gridCol w="868300">
                  <a:extLst>
                    <a:ext uri="{9D8B030D-6E8A-4147-A177-3AD203B41FA5}">
                      <a16:colId xmlns:a16="http://schemas.microsoft.com/office/drawing/2014/main" val="20006"/>
                    </a:ext>
                  </a:extLst>
                </a:gridCol>
                <a:gridCol w="868300">
                  <a:extLst>
                    <a:ext uri="{9D8B030D-6E8A-4147-A177-3AD203B41FA5}">
                      <a16:colId xmlns:a16="http://schemas.microsoft.com/office/drawing/2014/main" val="20007"/>
                    </a:ext>
                  </a:extLst>
                </a:gridCol>
                <a:gridCol w="915875">
                  <a:extLst>
                    <a:ext uri="{9D8B030D-6E8A-4147-A177-3AD203B41FA5}">
                      <a16:colId xmlns:a16="http://schemas.microsoft.com/office/drawing/2014/main" val="20008"/>
                    </a:ext>
                  </a:extLst>
                </a:gridCol>
              </a:tblGrid>
              <a:tr h="249372">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 ARCEP Threshorlds</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dirty="0">
                          <a:solidFill>
                            <a:srgbClr val="FFFFFF"/>
                          </a:solidFill>
                          <a:latin typeface="Verdana"/>
                          <a:ea typeface="Verdana"/>
                          <a:cs typeface="Verdana"/>
                          <a:sym typeface="Verdana"/>
                        </a:rPr>
                        <a:t>MOOV</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405975">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338325">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Accesibility: Blocking rate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&lt;1%</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0,58%</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0,86%</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0,84</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1</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421025">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Retainability: Call drop rate</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&lt;1%</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0,38%</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0,55%</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0,78%</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OK</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3"/>
                  </a:ext>
                </a:extLst>
              </a:tr>
              <a:tr h="377250">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Call Completetion Rate (%)</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=&lt;98%</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99,04%</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cs typeface="Verdana"/>
                          <a:sym typeface="Verdana"/>
                        </a:rPr>
                        <a:t>OK</a:t>
                      </a:r>
                      <a:endParaRPr b="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98,56%</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OK</a:t>
                      </a:r>
                      <a:endParaRPr lang="fr-FR" sz="110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98,38%</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OK</a:t>
                      </a:r>
                      <a:endParaRPr lang="fr-FR" sz="1100"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1</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323275">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Integrity: Voice quality</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Note requise&gt; 2,8</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4,02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4,21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3,94</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tc>
                  <a:txBody>
                    <a:bodyPr/>
                    <a:lstStyle/>
                    <a:p>
                      <a:pPr marL="0" marR="0" lvl="0" indent="0" algn="ctr" rtl="0">
                        <a:spcBef>
                          <a:spcPts val="0"/>
                        </a:spcBef>
                        <a:spcAft>
                          <a:spcPts val="0"/>
                        </a:spcAft>
                        <a:buNone/>
                      </a:pPr>
                      <a:r>
                        <a:rPr lang="fr-FR" sz="1100" b="0" i="0" u="none" strike="noStrike" cap="none" dirty="0">
                          <a:solidFill>
                            <a:schemeClr val="dk1"/>
                          </a:solidFill>
                          <a:latin typeface="Verdana"/>
                          <a:ea typeface="Verdana"/>
                          <a:sym typeface="Verdana"/>
                        </a:rPr>
                        <a:t>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413500">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SMS sending success rate % (E2E </a:t>
                      </a:r>
                      <a:r>
                        <a:rPr lang="fr-FR" sz="1100" b="0" i="0" u="none" strike="noStrike" cap="none" dirty="0" err="1">
                          <a:solidFill>
                            <a:srgbClr val="000000"/>
                          </a:solidFill>
                          <a:latin typeface="Verdana"/>
                          <a:ea typeface="Verdana"/>
                          <a:cs typeface="Verdana"/>
                          <a:sym typeface="Verdana"/>
                        </a:rPr>
                        <a:t>delivery</a:t>
                      </a:r>
                      <a:r>
                        <a:rPr lang="fr-FR" sz="1100" b="0" i="0" u="none" strike="noStrike" cap="none" dirty="0">
                          <a:solidFill>
                            <a:srgbClr val="000000"/>
                          </a:solidFill>
                          <a:latin typeface="Verdana"/>
                          <a:ea typeface="Verdana"/>
                          <a:cs typeface="Verdana"/>
                          <a:sym typeface="Verdana"/>
                        </a:rPr>
                        <a:t> Time&lt;6 sec)</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&gt;99%</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97,51%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91,80%</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98,89%</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2</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r h="345825">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SMS </a:t>
                      </a:r>
                      <a:r>
                        <a:rPr lang="fr-FR" sz="1100" b="0" i="0" u="none" strike="noStrike" cap="none" dirty="0" err="1">
                          <a:solidFill>
                            <a:srgbClr val="000000"/>
                          </a:solidFill>
                          <a:latin typeface="Verdana"/>
                          <a:ea typeface="Verdana"/>
                          <a:cs typeface="Verdana"/>
                          <a:sym typeface="Verdana"/>
                        </a:rPr>
                        <a:t>receving</a:t>
                      </a:r>
                      <a:r>
                        <a:rPr lang="fr-FR" sz="1100" b="0" i="0" u="none" strike="noStrike" cap="none" dirty="0">
                          <a:solidFill>
                            <a:srgbClr val="000000"/>
                          </a:solidFill>
                          <a:latin typeface="Verdana"/>
                          <a:ea typeface="Verdana"/>
                          <a:cs typeface="Verdana"/>
                          <a:sym typeface="Verdana"/>
                        </a:rPr>
                        <a:t> success rate %</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&gt;99%</a:t>
                      </a:r>
                      <a:endParaRPr/>
                    </a:p>
                  </a:txBody>
                  <a:tcPr marL="902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96,33%</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chemeClr val="dk1"/>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89,01%</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96,46%</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NOK</a:t>
                      </a:r>
                      <a:endParaRPr/>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2</a:t>
                      </a:r>
                      <a:endParaRPr dirty="0"/>
                    </a:p>
                  </a:txBody>
                  <a:tcPr marL="7525" marR="7525" marT="7525" marB="0" anchor="ctr">
                    <a:lnL w="12700" cap="flat" cmpd="sng">
                      <a:solidFill>
                        <a:srgbClr val="BFBFBF"/>
                      </a:solidFill>
                      <a:prstDash val="solid"/>
                      <a:round/>
                      <a:headEnd type="none" w="sm" len="sm"/>
                      <a:tailEnd type="none" w="sm" len="sm"/>
                    </a:lnL>
                    <a:lnR w="12700" cap="flat" cmpd="sng">
                      <a:solidFill>
                        <a:srgbClr val="BFBFBF"/>
                      </a:solidFill>
                      <a:prstDash val="solid"/>
                      <a:round/>
                      <a:headEnd type="none" w="sm" len="sm"/>
                      <a:tailEnd type="none" w="sm" len="sm"/>
                    </a:lnR>
                    <a:lnT w="12700" cap="flat" cmpd="sng">
                      <a:solidFill>
                        <a:srgbClr val="BFBFBF"/>
                      </a:solidFill>
                      <a:prstDash val="solid"/>
                      <a:round/>
                      <a:headEnd type="none" w="sm" len="sm"/>
                      <a:tailEnd type="none" w="sm" len="sm"/>
                    </a:lnT>
                    <a:lnB w="12700" cap="flat" cmpd="sng">
                      <a:solidFill>
                        <a:srgbClr val="BFBFBF"/>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2" name="TextBox 1">
            <a:extLst>
              <a:ext uri="{FF2B5EF4-FFF2-40B4-BE49-F238E27FC236}">
                <a16:creationId xmlns:a16="http://schemas.microsoft.com/office/drawing/2014/main" id="{2926C6B3-A68B-20E7-3264-49EF5F2C0553}"/>
              </a:ext>
            </a:extLst>
          </p:cNvPr>
          <p:cNvSpPr txBox="1"/>
          <p:nvPr/>
        </p:nvSpPr>
        <p:spPr>
          <a:xfrm rot="2411189">
            <a:off x="10606524" y="694397"/>
            <a:ext cx="1017037" cy="307777"/>
          </a:xfrm>
          <a:prstGeom prst="rect">
            <a:avLst/>
          </a:prstGeom>
          <a:noFill/>
        </p:spPr>
        <p:txBody>
          <a:bodyPr wrap="square" rtlCol="0">
            <a:spAutoFit/>
          </a:bodyPr>
          <a:lstStyle/>
          <a:p>
            <a:r>
              <a:rPr lang="fr-FR" dirty="0">
                <a:solidFill>
                  <a:srgbClr val="00B050"/>
                </a:solidFill>
              </a:rPr>
              <a:t>updated</a:t>
            </a:r>
            <a:endParaRPr lang="en-US" dirty="0">
              <a:solidFill>
                <a:srgbClr val="00B050"/>
              </a:solidFill>
            </a:endParaRP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16"/>
        <p:cNvGrpSpPr/>
        <p:nvPr/>
      </p:nvGrpSpPr>
      <p:grpSpPr>
        <a:xfrm>
          <a:off x="0" y="0"/>
          <a:ext cx="0" cy="0"/>
          <a:chOff x="0" y="0"/>
          <a:chExt cx="0" cy="0"/>
        </a:xfrm>
      </p:grpSpPr>
      <p:sp>
        <p:nvSpPr>
          <p:cNvPr id="1817" name="Google Shape;1817;p2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Results – 3G Data Summary</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network in 3G DATA meets ARCEP requirements,</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has the lowest FTP DL/UL throughput.</a:t>
            </a:r>
            <a:br>
              <a:rPr lang="fr-FR" dirty="0">
                <a:solidFill>
                  <a:srgbClr val="7F7F7F"/>
                </a:solidFill>
                <a:latin typeface="Verdana"/>
                <a:ea typeface="Verdana"/>
                <a:cs typeface="Verdana"/>
                <a:sym typeface="Verdana"/>
              </a:rPr>
            </a:br>
            <a:br>
              <a:rPr lang="fr-FR" sz="2400" dirty="0">
                <a:solidFill>
                  <a:srgbClr val="414141"/>
                </a:solidFill>
              </a:rPr>
            </a:br>
            <a:endParaRPr sz="2400" dirty="0">
              <a:solidFill>
                <a:srgbClr val="414141"/>
              </a:solidFill>
            </a:endParaRPr>
          </a:p>
        </p:txBody>
      </p:sp>
      <p:sp>
        <p:nvSpPr>
          <p:cNvPr id="1818" name="Google Shape;1818;p2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24</a:t>
            </a:fld>
            <a:endParaRPr sz="651" b="0" i="0" u="none" strike="noStrike" cap="none">
              <a:solidFill>
                <a:srgbClr val="000000"/>
              </a:solidFill>
              <a:latin typeface="Verdana"/>
              <a:ea typeface="Verdana"/>
              <a:cs typeface="Verdana"/>
              <a:sym typeface="Verdana"/>
            </a:endParaRPr>
          </a:p>
        </p:txBody>
      </p:sp>
      <p:sp>
        <p:nvSpPr>
          <p:cNvPr id="1819" name="Google Shape;1819;p2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graphicFrame>
        <p:nvGraphicFramePr>
          <p:cNvPr id="1820" name="Google Shape;1820;p24"/>
          <p:cNvGraphicFramePr/>
          <p:nvPr>
            <p:extLst>
              <p:ext uri="{D42A27DB-BD31-4B8C-83A1-F6EECF244321}">
                <p14:modId xmlns:p14="http://schemas.microsoft.com/office/powerpoint/2010/main" val="732589582"/>
              </p:ext>
            </p:extLst>
          </p:nvPr>
        </p:nvGraphicFramePr>
        <p:xfrm>
          <a:off x="469897" y="2048068"/>
          <a:ext cx="10883575" cy="3760350"/>
        </p:xfrm>
        <a:graphic>
          <a:graphicData uri="http://schemas.openxmlformats.org/drawingml/2006/table">
            <a:tbl>
              <a:tblPr>
                <a:noFill/>
                <a:tableStyleId>{62A84436-6C33-42CD-8F6A-DCAEFB94276C}</a:tableStyleId>
              </a:tblPr>
              <a:tblGrid>
                <a:gridCol w="1589250">
                  <a:extLst>
                    <a:ext uri="{9D8B030D-6E8A-4147-A177-3AD203B41FA5}">
                      <a16:colId xmlns:a16="http://schemas.microsoft.com/office/drawing/2014/main" val="20000"/>
                    </a:ext>
                  </a:extLst>
                </a:gridCol>
                <a:gridCol w="1706950">
                  <a:extLst>
                    <a:ext uri="{9D8B030D-6E8A-4147-A177-3AD203B41FA5}">
                      <a16:colId xmlns:a16="http://schemas.microsoft.com/office/drawing/2014/main" val="20001"/>
                    </a:ext>
                  </a:extLst>
                </a:gridCol>
                <a:gridCol w="1100375">
                  <a:extLst>
                    <a:ext uri="{9D8B030D-6E8A-4147-A177-3AD203B41FA5}">
                      <a16:colId xmlns:a16="http://schemas.microsoft.com/office/drawing/2014/main" val="20002"/>
                    </a:ext>
                  </a:extLst>
                </a:gridCol>
                <a:gridCol w="964950">
                  <a:extLst>
                    <a:ext uri="{9D8B030D-6E8A-4147-A177-3AD203B41FA5}">
                      <a16:colId xmlns:a16="http://schemas.microsoft.com/office/drawing/2014/main" val="20003"/>
                    </a:ext>
                  </a:extLst>
                </a:gridCol>
                <a:gridCol w="1088925">
                  <a:extLst>
                    <a:ext uri="{9D8B030D-6E8A-4147-A177-3AD203B41FA5}">
                      <a16:colId xmlns:a16="http://schemas.microsoft.com/office/drawing/2014/main" val="20004"/>
                    </a:ext>
                  </a:extLst>
                </a:gridCol>
                <a:gridCol w="931950">
                  <a:extLst>
                    <a:ext uri="{9D8B030D-6E8A-4147-A177-3AD203B41FA5}">
                      <a16:colId xmlns:a16="http://schemas.microsoft.com/office/drawing/2014/main" val="20005"/>
                    </a:ext>
                  </a:extLst>
                </a:gridCol>
                <a:gridCol w="965775">
                  <a:extLst>
                    <a:ext uri="{9D8B030D-6E8A-4147-A177-3AD203B41FA5}">
                      <a16:colId xmlns:a16="http://schemas.microsoft.com/office/drawing/2014/main" val="20006"/>
                    </a:ext>
                  </a:extLst>
                </a:gridCol>
                <a:gridCol w="814250">
                  <a:extLst>
                    <a:ext uri="{9D8B030D-6E8A-4147-A177-3AD203B41FA5}">
                      <a16:colId xmlns:a16="http://schemas.microsoft.com/office/drawing/2014/main" val="20007"/>
                    </a:ext>
                  </a:extLst>
                </a:gridCol>
                <a:gridCol w="965775">
                  <a:extLst>
                    <a:ext uri="{9D8B030D-6E8A-4147-A177-3AD203B41FA5}">
                      <a16:colId xmlns:a16="http://schemas.microsoft.com/office/drawing/2014/main" val="20008"/>
                    </a:ext>
                  </a:extLst>
                </a:gridCol>
                <a:gridCol w="755375">
                  <a:extLst>
                    <a:ext uri="{9D8B030D-6E8A-4147-A177-3AD203B41FA5}">
                      <a16:colId xmlns:a16="http://schemas.microsoft.com/office/drawing/2014/main" val="20009"/>
                    </a:ext>
                  </a:extLst>
                </a:gridCol>
              </a:tblGrid>
              <a:tr h="337375">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Services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 ARCEP Threshorlds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650625">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554250">
                <a:tc rowSpan="3">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3G HTTP </a:t>
                      </a:r>
                      <a:endParaRPr/>
                    </a:p>
                  </a:txBody>
                  <a:tcPr marL="6225" marR="6225" marT="6225" marB="0" anchor="ctr">
                    <a:lnL w="12700" cap="flat" cmpd="sng">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dirty="0">
                          <a:solidFill>
                            <a:srgbClr val="000000"/>
                          </a:solidFill>
                          <a:latin typeface="Verdana"/>
                          <a:ea typeface="Verdana"/>
                          <a:cs typeface="Verdana"/>
                          <a:sym typeface="Verdana"/>
                        </a:rPr>
                        <a:t>Successful internet connexion rate</a:t>
                      </a:r>
                      <a:endParaRPr dirty="0"/>
                    </a:p>
                  </a:txBody>
                  <a:tcPr marL="74750"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dirty="0">
                          <a:solidFill>
                            <a:srgbClr val="000000"/>
                          </a:solidFill>
                          <a:latin typeface="Verdana"/>
                          <a:ea typeface="Verdana"/>
                          <a:cs typeface="Verdana"/>
                          <a:sym typeface="Verdana"/>
                        </a:rPr>
                        <a:t>&gt;96%</a:t>
                      </a:r>
                      <a:endParaRPr dirty="0"/>
                    </a:p>
                  </a:txBody>
                  <a:tcPr marL="74750"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100,00%</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99,92%</a:t>
                      </a:r>
                      <a:endParaRPr dirty="0"/>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100,00%</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lgn="ctr">
                      <a:solidFill>
                        <a:srgbClr val="A5A5A5"/>
                      </a:solidFill>
                      <a:prstDash val="solid"/>
                      <a:round/>
                      <a:headEnd type="none" w="sm" len="sm"/>
                      <a:tailEnd type="none" w="sm" len="sm"/>
                    </a:lnL>
                    <a:lnR w="12700" cap="flat" cmpd="sng" algn="ctr">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a:t>
                      </a:r>
                      <a:endParaRPr dirty="0"/>
                    </a:p>
                  </a:txBody>
                  <a:tcPr marL="6225" marR="6225" marT="6225" marB="0" anchor="ctr">
                    <a:lnL w="12700" cap="flat" cmpd="sng" algn="ctr">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lgn="ctr">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289175">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Connexion setup time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&lt;=10sec</a:t>
                      </a:r>
                      <a:endParaRPr sz="1000" b="0" i="0" u="none" strike="noStrike" cap="none">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6,09</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6,12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5,87</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4"/>
                  </a:ext>
                </a:extLst>
              </a:tr>
              <a:tr h="5542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Web service failure rate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dirty="0">
                          <a:solidFill>
                            <a:srgbClr val="000000"/>
                          </a:solidFill>
                          <a:latin typeface="Verdana"/>
                          <a:ea typeface="Verdana"/>
                          <a:cs typeface="Verdana"/>
                          <a:sym typeface="Verdana"/>
                        </a:rPr>
                        <a:t>&lt;3%</a:t>
                      </a:r>
                      <a:endParaRPr sz="1000" b="0" i="0" u="none" strike="noStrike" cap="none" dirty="0">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2,42%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0,45%</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1,89%</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3</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5"/>
                  </a:ext>
                </a:extLst>
              </a:tr>
              <a:tr h="289175">
                <a:tc rowSpan="3">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3G FTP</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FTP failure rate UL/DL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&lt;3 %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0,85%/1,77%</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chemeClr val="dk1"/>
                          </a:solidFill>
                          <a:latin typeface="Verdana"/>
                          <a:ea typeface="Verdana"/>
                          <a:cs typeface="Verdana"/>
                          <a:sym typeface="Verdana"/>
                        </a:rPr>
                        <a:t>OK</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0,43%/4,98%</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OK/</a:t>
                      </a:r>
                      <a:r>
                        <a:rPr lang="fr-FR" sz="1000" b="1" i="0" u="none" strike="noStrike" cap="none" dirty="0">
                          <a:solidFill>
                            <a:srgbClr val="000000"/>
                          </a:solidFill>
                          <a:latin typeface="Verdana"/>
                          <a:ea typeface="Verdana"/>
                          <a:cs typeface="Verdana"/>
                          <a:sym typeface="Verdana"/>
                        </a:rPr>
                        <a:t>NOK</a:t>
                      </a:r>
                      <a:endParaRPr b="1"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0%/1,23%</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6"/>
                  </a:ext>
                </a:extLst>
              </a:tr>
              <a:tr h="5427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dirty="0">
                          <a:solidFill>
                            <a:srgbClr val="000000"/>
                          </a:solidFill>
                          <a:latin typeface="Verdana"/>
                          <a:ea typeface="Verdana"/>
                          <a:cs typeface="Verdana"/>
                          <a:sym typeface="Verdana"/>
                        </a:rPr>
                        <a:t>FTP Data transmission average (DL)</a:t>
                      </a:r>
                      <a:endParaRPr dirty="0"/>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  &gt;= 2Mbps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3,482</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4,651</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7,631</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3</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7"/>
                  </a:ext>
                </a:extLst>
              </a:tr>
              <a:tr h="542750">
                <a:tc vMerge="1">
                  <a:txBody>
                    <a:bodyPr/>
                    <a:lstStyle/>
                    <a:p>
                      <a:endParaRPr lang="fr-FR"/>
                    </a:p>
                  </a:txBody>
                  <a:tcPr/>
                </a:tc>
                <a:tc>
                  <a:txBody>
                    <a:bodyPr/>
                    <a:lstStyle/>
                    <a:p>
                      <a:pPr marL="0" marR="0" lvl="0" indent="0" algn="l" rtl="0">
                        <a:spcBef>
                          <a:spcPts val="0"/>
                        </a:spcBef>
                        <a:spcAft>
                          <a:spcPts val="0"/>
                        </a:spcAft>
                        <a:buNone/>
                      </a:pPr>
                      <a:r>
                        <a:rPr lang="fr-FR" sz="1000" b="0" i="0" u="none" strike="noStrike" cap="none" dirty="0">
                          <a:solidFill>
                            <a:srgbClr val="000000"/>
                          </a:solidFill>
                          <a:latin typeface="Verdana"/>
                          <a:ea typeface="Verdana"/>
                          <a:cs typeface="Verdana"/>
                          <a:sym typeface="Verdana"/>
                        </a:rPr>
                        <a:t>FTP Data transmission average (UL)</a:t>
                      </a:r>
                      <a:endParaRPr dirty="0"/>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000" b="0" i="0" u="none" strike="noStrike" cap="none">
                          <a:solidFill>
                            <a:srgbClr val="000000"/>
                          </a:solidFill>
                          <a:latin typeface="Verdana"/>
                          <a:ea typeface="Verdana"/>
                          <a:cs typeface="Verdana"/>
                          <a:sym typeface="Verdana"/>
                        </a:rPr>
                        <a:t>  &gt;= 1Mbps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1,156</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1,272</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cs typeface="Verdana"/>
                          <a:sym typeface="Verdana"/>
                        </a:rPr>
                        <a:t>1,986</a:t>
                      </a:r>
                      <a:endParaRPr sz="10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000" b="0" i="0" u="none" strike="noStrike" cap="none" dirty="0">
                          <a:solidFill>
                            <a:srgbClr val="000000"/>
                          </a:solidFill>
                          <a:latin typeface="Verdana"/>
                          <a:ea typeface="Verdana"/>
                          <a:sym typeface="Verdana"/>
                        </a:rPr>
                        <a:t>3</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2" name="TextBox 1">
            <a:extLst>
              <a:ext uri="{FF2B5EF4-FFF2-40B4-BE49-F238E27FC236}">
                <a16:creationId xmlns:a16="http://schemas.microsoft.com/office/drawing/2014/main" id="{DA2323ED-7705-5F22-FC61-427E3249846A}"/>
              </a:ext>
            </a:extLst>
          </p:cNvPr>
          <p:cNvSpPr txBox="1"/>
          <p:nvPr/>
        </p:nvSpPr>
        <p:spPr>
          <a:xfrm rot="2411189">
            <a:off x="9672669" y="895694"/>
            <a:ext cx="1017037" cy="307777"/>
          </a:xfrm>
          <a:prstGeom prst="rect">
            <a:avLst/>
          </a:prstGeom>
          <a:noFill/>
        </p:spPr>
        <p:txBody>
          <a:bodyPr wrap="square" rtlCol="0">
            <a:spAutoFit/>
          </a:bodyPr>
          <a:lstStyle/>
          <a:p>
            <a:r>
              <a:rPr lang="fr-FR" dirty="0">
                <a:solidFill>
                  <a:srgbClr val="00B050"/>
                </a:solidFill>
              </a:rPr>
              <a:t>updated</a:t>
            </a:r>
            <a:endParaRPr lang="en-US" dirty="0">
              <a:solidFill>
                <a:srgbClr val="00B050"/>
              </a:solidFill>
            </a:endParaRP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26" name="Google Shape;1826;p25"/>
          <p:cNvSpPr txBox="1">
            <a:spLocks noGrp="1"/>
          </p:cNvSpPr>
          <p:nvPr>
            <p:ph type="title"/>
          </p:nvPr>
        </p:nvSpPr>
        <p:spPr>
          <a:xfrm>
            <a:off x="469900" y="402589"/>
            <a:ext cx="10530892" cy="334103"/>
          </a:xfrm>
          <a:prstGeom prst="rect">
            <a:avLst/>
          </a:prstGeom>
          <a:noFill/>
          <a:ln>
            <a:noFill/>
          </a:ln>
        </p:spPr>
        <p:txBody>
          <a:bodyPr spcFirstLastPara="1" wrap="square" lIns="0" tIns="0" rIns="0" bIns="0" anchor="t" anchorCtr="0">
            <a:normAutofit fontScale="90000"/>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Key Results – 4G Data Summary</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MTN’s 4G DATA End User KPIs satisfy</a:t>
            </a:r>
            <a:r>
              <a:rPr lang="fr-FR" dirty="0">
                <a:solidFill>
                  <a:srgbClr val="7F7F7F"/>
                </a:solidFill>
              </a:rPr>
              <a:t> extensively</a:t>
            </a:r>
            <a:r>
              <a:rPr lang="fr-FR" dirty="0">
                <a:solidFill>
                  <a:srgbClr val="7F7F7F"/>
                </a:solidFill>
                <a:latin typeface="Verdana"/>
                <a:ea typeface="Verdana"/>
                <a:cs typeface="Verdana"/>
                <a:sym typeface="Verdana"/>
              </a:rPr>
              <a:t> ARCEP requirements,</a:t>
            </a:r>
            <a:br>
              <a:rPr lang="fr-FR" dirty="0">
                <a:solidFill>
                  <a:srgbClr val="414141"/>
                </a:solidFill>
              </a:rPr>
            </a:br>
            <a:r>
              <a:rPr lang="fr-FR" dirty="0">
                <a:solidFill>
                  <a:srgbClr val="7F7F7F"/>
                </a:solidFill>
                <a:latin typeface="Verdana"/>
                <a:ea typeface="Verdana"/>
                <a:cs typeface="Verdana"/>
                <a:sym typeface="Verdana"/>
              </a:rPr>
              <a:t>MTN is ranked </a:t>
            </a:r>
            <a:r>
              <a:rPr lang="fr-FR" dirty="0">
                <a:solidFill>
                  <a:srgbClr val="7F7F7F"/>
                </a:solidFill>
              </a:rPr>
              <a:t>first</a:t>
            </a:r>
            <a:r>
              <a:rPr lang="fr-FR" dirty="0">
                <a:solidFill>
                  <a:srgbClr val="7F7F7F"/>
                </a:solidFill>
                <a:latin typeface="Verdana"/>
                <a:ea typeface="Verdana"/>
                <a:cs typeface="Verdana"/>
                <a:sym typeface="Verdana"/>
              </a:rPr>
              <a:t> in </a:t>
            </a:r>
            <a:r>
              <a:rPr lang="fr-FR" dirty="0">
                <a:solidFill>
                  <a:srgbClr val="7F7F7F"/>
                </a:solidFill>
              </a:rPr>
              <a:t>terms of FTP DL/UL throughput</a:t>
            </a:r>
            <a:r>
              <a:rPr lang="fr-FR" dirty="0">
                <a:solidFill>
                  <a:srgbClr val="7F7F7F"/>
                </a:solidFill>
                <a:latin typeface="Verdana"/>
                <a:ea typeface="Verdana"/>
                <a:cs typeface="Verdana"/>
                <a:sym typeface="Verdana"/>
              </a:rPr>
              <a:t>,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MTN </a:t>
            </a:r>
            <a:r>
              <a:rPr lang="fr-FR" dirty="0">
                <a:solidFill>
                  <a:srgbClr val="7F7F7F"/>
                </a:solidFill>
              </a:rPr>
              <a:t>has an excellent FTP DL throughput with 57,41Mbps against 27,51Mbps for MOOV and 12,93Mbps for CELTISS.</a:t>
            </a:r>
            <a:br>
              <a:rPr lang="fr-FR" sz="2400" dirty="0">
                <a:solidFill>
                  <a:srgbClr val="414141"/>
                </a:solidFill>
              </a:rPr>
            </a:br>
            <a:endParaRPr sz="2400" dirty="0">
              <a:solidFill>
                <a:srgbClr val="414141"/>
              </a:solidFill>
            </a:endParaRPr>
          </a:p>
        </p:txBody>
      </p:sp>
      <p:sp>
        <p:nvSpPr>
          <p:cNvPr id="1827" name="Google Shape;1827;p2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25</a:t>
            </a:fld>
            <a:endParaRPr sz="651" b="0" i="0" u="none" strike="noStrike" cap="none">
              <a:solidFill>
                <a:srgbClr val="000000"/>
              </a:solidFill>
              <a:latin typeface="Verdana"/>
              <a:ea typeface="Verdana"/>
              <a:cs typeface="Verdana"/>
              <a:sym typeface="Verdana"/>
            </a:endParaRPr>
          </a:p>
        </p:txBody>
      </p:sp>
      <p:sp>
        <p:nvSpPr>
          <p:cNvPr id="1828" name="Google Shape;1828;p2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graphicFrame>
        <p:nvGraphicFramePr>
          <p:cNvPr id="1829" name="Google Shape;1829;p25"/>
          <p:cNvGraphicFramePr/>
          <p:nvPr>
            <p:extLst>
              <p:ext uri="{D42A27DB-BD31-4B8C-83A1-F6EECF244321}">
                <p14:modId xmlns:p14="http://schemas.microsoft.com/office/powerpoint/2010/main" val="695085150"/>
              </p:ext>
            </p:extLst>
          </p:nvPr>
        </p:nvGraphicFramePr>
        <p:xfrm>
          <a:off x="469900" y="2784362"/>
          <a:ext cx="11579600" cy="2743250"/>
        </p:xfrm>
        <a:graphic>
          <a:graphicData uri="http://schemas.openxmlformats.org/drawingml/2006/table">
            <a:tbl>
              <a:tblPr>
                <a:noFill/>
                <a:tableStyleId>{62A84436-6C33-42CD-8F6A-DCAEFB94276C}</a:tableStyleId>
              </a:tblPr>
              <a:tblGrid>
                <a:gridCol w="1563950">
                  <a:extLst>
                    <a:ext uri="{9D8B030D-6E8A-4147-A177-3AD203B41FA5}">
                      <a16:colId xmlns:a16="http://schemas.microsoft.com/office/drawing/2014/main" val="20000"/>
                    </a:ext>
                  </a:extLst>
                </a:gridCol>
                <a:gridCol w="2104200">
                  <a:extLst>
                    <a:ext uri="{9D8B030D-6E8A-4147-A177-3AD203B41FA5}">
                      <a16:colId xmlns:a16="http://schemas.microsoft.com/office/drawing/2014/main" val="20001"/>
                    </a:ext>
                  </a:extLst>
                </a:gridCol>
                <a:gridCol w="1286350">
                  <a:extLst>
                    <a:ext uri="{9D8B030D-6E8A-4147-A177-3AD203B41FA5}">
                      <a16:colId xmlns:a16="http://schemas.microsoft.com/office/drawing/2014/main" val="20002"/>
                    </a:ext>
                  </a:extLst>
                </a:gridCol>
                <a:gridCol w="1061800">
                  <a:extLst>
                    <a:ext uri="{9D8B030D-6E8A-4147-A177-3AD203B41FA5}">
                      <a16:colId xmlns:a16="http://schemas.microsoft.com/office/drawing/2014/main" val="20003"/>
                    </a:ext>
                  </a:extLst>
                </a:gridCol>
                <a:gridCol w="943400">
                  <a:extLst>
                    <a:ext uri="{9D8B030D-6E8A-4147-A177-3AD203B41FA5}">
                      <a16:colId xmlns:a16="http://schemas.microsoft.com/office/drawing/2014/main" val="20004"/>
                    </a:ext>
                  </a:extLst>
                </a:gridCol>
                <a:gridCol w="972425">
                  <a:extLst>
                    <a:ext uri="{9D8B030D-6E8A-4147-A177-3AD203B41FA5}">
                      <a16:colId xmlns:a16="http://schemas.microsoft.com/office/drawing/2014/main" val="20005"/>
                    </a:ext>
                  </a:extLst>
                </a:gridCol>
                <a:gridCol w="914375">
                  <a:extLst>
                    <a:ext uri="{9D8B030D-6E8A-4147-A177-3AD203B41FA5}">
                      <a16:colId xmlns:a16="http://schemas.microsoft.com/office/drawing/2014/main" val="20006"/>
                    </a:ext>
                  </a:extLst>
                </a:gridCol>
                <a:gridCol w="833200">
                  <a:extLst>
                    <a:ext uri="{9D8B030D-6E8A-4147-A177-3AD203B41FA5}">
                      <a16:colId xmlns:a16="http://schemas.microsoft.com/office/drawing/2014/main" val="20007"/>
                    </a:ext>
                  </a:extLst>
                </a:gridCol>
                <a:gridCol w="965775">
                  <a:extLst>
                    <a:ext uri="{9D8B030D-6E8A-4147-A177-3AD203B41FA5}">
                      <a16:colId xmlns:a16="http://schemas.microsoft.com/office/drawing/2014/main" val="20008"/>
                    </a:ext>
                  </a:extLst>
                </a:gridCol>
                <a:gridCol w="934125">
                  <a:extLst>
                    <a:ext uri="{9D8B030D-6E8A-4147-A177-3AD203B41FA5}">
                      <a16:colId xmlns:a16="http://schemas.microsoft.com/office/drawing/2014/main" val="20009"/>
                    </a:ext>
                  </a:extLst>
                </a:gridCol>
              </a:tblGrid>
              <a:tr h="312250">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Services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KPI</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rowSpan="2">
                  <a:txBody>
                    <a:bodyPr/>
                    <a:lstStyle/>
                    <a:p>
                      <a:pPr marL="0" marR="0" lvl="0" indent="0" algn="l" rtl="0">
                        <a:spcBef>
                          <a:spcPts val="0"/>
                        </a:spcBef>
                        <a:spcAft>
                          <a:spcPts val="0"/>
                        </a:spcAft>
                        <a:buNone/>
                      </a:pPr>
                      <a:r>
                        <a:rPr lang="fr-FR" sz="1200" b="1" i="0" u="none" strike="noStrike" cap="none">
                          <a:solidFill>
                            <a:srgbClr val="FFFFFF"/>
                          </a:solidFill>
                          <a:latin typeface="Verdana"/>
                          <a:ea typeface="Verdana"/>
                          <a:cs typeface="Verdana"/>
                          <a:sym typeface="Verdana"/>
                        </a:rPr>
                        <a:t>Threshorlds*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MOOV</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grid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CELTISS</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hMerge="1">
                  <a:txBody>
                    <a:bodyPr/>
                    <a:lstStyle/>
                    <a:p>
                      <a:endParaRPr lang="fr-FR"/>
                    </a:p>
                  </a:txBody>
                  <a:tcPr/>
                </a:tc>
                <a:tc rowSpan="2">
                  <a:txBody>
                    <a:bodyPr/>
                    <a:lstStyle/>
                    <a:p>
                      <a:pPr marL="0" marR="0" lvl="0" indent="0" algn="ctr" rtl="0">
                        <a:spcBef>
                          <a:spcPts val="0"/>
                        </a:spcBef>
                        <a:spcAft>
                          <a:spcPts val="0"/>
                        </a:spcAft>
                        <a:buNone/>
                      </a:pPr>
                      <a:r>
                        <a:rPr lang="fr-FR" sz="1200" b="1" i="0" u="none" strike="noStrike" cap="none">
                          <a:solidFill>
                            <a:srgbClr val="FFFFFF"/>
                          </a:solidFill>
                          <a:latin typeface="Verdana"/>
                          <a:ea typeface="Verdana"/>
                          <a:cs typeface="Verdana"/>
                          <a:sym typeface="Verdana"/>
                        </a:rPr>
                        <a:t>MTN Ranking</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extLst>
                  <a:ext uri="{0D108BD9-81ED-4DB2-BD59-A6C34878D82A}">
                    <a16:rowId xmlns:a16="http://schemas.microsoft.com/office/drawing/2014/main" val="10000"/>
                  </a:ext>
                </a:extLst>
              </a:tr>
              <a:tr h="602175">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0" marR="0" lvl="0" indent="0" algn="ctr" rtl="0">
                        <a:spcBef>
                          <a:spcPts val="0"/>
                        </a:spcBef>
                        <a:spcAft>
                          <a:spcPts val="0"/>
                        </a:spcAft>
                        <a:buNone/>
                      </a:pPr>
                      <a:r>
                        <a:rPr lang="fr-FR" sz="1200" b="0" i="0" u="none" strike="noStrike" cap="none" dirty="0">
                          <a:solidFill>
                            <a:srgbClr val="FFFFFF"/>
                          </a:solidFill>
                          <a:latin typeface="Verdana"/>
                          <a:ea typeface="Verdana"/>
                          <a:cs typeface="Verdana"/>
                          <a:sym typeface="Verdana"/>
                        </a:rPr>
                        <a:t>Value</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Value</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a:txBody>
                    <a:bodyPr/>
                    <a:lstStyle/>
                    <a:p>
                      <a:pPr marL="0" marR="0" lvl="0" indent="0" algn="ctr" rtl="0">
                        <a:spcBef>
                          <a:spcPts val="0"/>
                        </a:spcBef>
                        <a:spcAft>
                          <a:spcPts val="0"/>
                        </a:spcAft>
                        <a:buNone/>
                      </a:pPr>
                      <a:r>
                        <a:rPr lang="fr-FR" sz="1200" b="0" i="0" u="none" strike="noStrike" cap="none">
                          <a:solidFill>
                            <a:srgbClr val="FFFFFF"/>
                          </a:solidFill>
                          <a:latin typeface="Verdana"/>
                          <a:ea typeface="Verdana"/>
                          <a:cs typeface="Verdana"/>
                          <a:sym typeface="Verdana"/>
                        </a:rPr>
                        <a:t>Conformity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92D050"/>
                    </a:solidFill>
                  </a:tcPr>
                </a:tc>
                <a:tc vMerge="1">
                  <a:txBody>
                    <a:bodyPr/>
                    <a:lstStyle/>
                    <a:p>
                      <a:endParaRPr lang="fr-FR"/>
                    </a:p>
                  </a:txBody>
                  <a:tcPr/>
                </a:tc>
                <a:extLst>
                  <a:ext uri="{0D108BD9-81ED-4DB2-BD59-A6C34878D82A}">
                    <a16:rowId xmlns:a16="http://schemas.microsoft.com/office/drawing/2014/main" val="10001"/>
                  </a:ext>
                </a:extLst>
              </a:tr>
              <a:tr h="267625">
                <a:tc rowSpan="2">
                  <a:txBody>
                    <a:bodyPr/>
                    <a:lstStyle/>
                    <a:p>
                      <a:pPr marL="0" marR="0" lvl="0" indent="0" algn="ctr" rtl="0">
                        <a:spcBef>
                          <a:spcPts val="0"/>
                        </a:spcBef>
                        <a:spcAft>
                          <a:spcPts val="0"/>
                        </a:spcAft>
                        <a:buNone/>
                      </a:pPr>
                      <a:r>
                        <a:rPr lang="fr-FR" sz="1100" b="1" i="0" u="none" strike="noStrike" cap="none" dirty="0">
                          <a:solidFill>
                            <a:srgbClr val="000000"/>
                          </a:solidFill>
                          <a:latin typeface="Verdana"/>
                          <a:ea typeface="Verdana"/>
                          <a:cs typeface="Verdana"/>
                          <a:sym typeface="Verdana"/>
                        </a:rPr>
                        <a:t>4G HTTP Browsing</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Web service failure rate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&lt;3%</a:t>
                      </a:r>
                      <a:endParaRPr dirty="0"/>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0,00%</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0,00%</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0,00%</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1</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26762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Connexion setup time</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&lt;=3sec</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0,47</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0,58</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0,62</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3"/>
                  </a:ext>
                </a:extLst>
              </a:tr>
              <a:tr h="267625">
                <a:tc rowSpan="3">
                  <a:txBody>
                    <a:bodyPr/>
                    <a:lstStyle/>
                    <a:p>
                      <a:pPr marL="0" marR="0" lvl="0" indent="0" algn="ctr" rtl="0">
                        <a:spcBef>
                          <a:spcPts val="0"/>
                        </a:spcBef>
                        <a:spcAft>
                          <a:spcPts val="0"/>
                        </a:spcAft>
                        <a:buNone/>
                      </a:pPr>
                      <a:r>
                        <a:rPr lang="fr-FR" sz="1100" b="1" i="0" u="none" strike="noStrike" cap="none">
                          <a:solidFill>
                            <a:srgbClr val="000000"/>
                          </a:solidFill>
                          <a:latin typeface="Verdana"/>
                          <a:ea typeface="Verdana"/>
                          <a:cs typeface="Verdana"/>
                          <a:sym typeface="Verdana"/>
                        </a:rPr>
                        <a:t>4G FTP </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FTP failure rate UL/DL</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&lt;3 %</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0%/0,87%</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0%/0,47%</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0%/0%</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3</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51297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FTP Data transmission average (DL)</a:t>
                      </a:r>
                      <a:endParaRPr dirty="0"/>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4G &gt;= 5 Mbps</a:t>
                      </a:r>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57,419</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27,516</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12,933</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tcPr>
                </a:tc>
                <a:extLst>
                  <a:ext uri="{0D108BD9-81ED-4DB2-BD59-A6C34878D82A}">
                    <a16:rowId xmlns:a16="http://schemas.microsoft.com/office/drawing/2014/main" val="10005"/>
                  </a:ext>
                </a:extLst>
              </a:tr>
              <a:tr h="512975">
                <a:tc vMerge="1">
                  <a:txBody>
                    <a:bodyPr/>
                    <a:lstStyle/>
                    <a:p>
                      <a:endParaRPr lang="fr-FR"/>
                    </a:p>
                  </a:txBody>
                  <a:tcPr/>
                </a:tc>
                <a:tc>
                  <a:txBody>
                    <a:bodyPr/>
                    <a:lstStyle/>
                    <a:p>
                      <a:pPr marL="0" marR="0" lvl="0" indent="0" algn="l" rtl="0">
                        <a:spcBef>
                          <a:spcPts val="0"/>
                        </a:spcBef>
                        <a:spcAft>
                          <a:spcPts val="0"/>
                        </a:spcAft>
                        <a:buNone/>
                      </a:pPr>
                      <a:r>
                        <a:rPr lang="fr-FR" sz="1100" b="0" i="0" u="none" strike="noStrike" cap="none" dirty="0">
                          <a:solidFill>
                            <a:srgbClr val="000000"/>
                          </a:solidFill>
                          <a:latin typeface="Verdana"/>
                          <a:ea typeface="Verdana"/>
                          <a:cs typeface="Verdana"/>
                          <a:sym typeface="Verdana"/>
                        </a:rPr>
                        <a:t>FTP Data transmission average (UL)</a:t>
                      </a:r>
                      <a:endParaRPr dirty="0"/>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l" rtl="0">
                        <a:spcBef>
                          <a:spcPts val="0"/>
                        </a:spcBef>
                        <a:spcAft>
                          <a:spcPts val="0"/>
                        </a:spcAft>
                        <a:buNone/>
                      </a:pPr>
                      <a:r>
                        <a:rPr lang="fr-FR" sz="1100" b="0" i="0" u="none" strike="noStrike" cap="none">
                          <a:solidFill>
                            <a:srgbClr val="000000"/>
                          </a:solidFill>
                          <a:latin typeface="Verdana"/>
                          <a:ea typeface="Verdana"/>
                          <a:cs typeface="Verdana"/>
                          <a:sym typeface="Verdana"/>
                        </a:rPr>
                        <a:t>4G: &gt;= 2Mbps</a:t>
                      </a:r>
                      <a:endParaRPr sz="1100" b="0" i="0" u="none" strike="noStrike" cap="none">
                        <a:solidFill>
                          <a:srgbClr val="000000"/>
                        </a:solidFill>
                        <a:latin typeface="Verdana"/>
                        <a:ea typeface="Verdana"/>
                        <a:cs typeface="Verdana"/>
                        <a:sym typeface="Verdana"/>
                      </a:endParaRPr>
                    </a:p>
                  </a:txBody>
                  <a:tcPr marL="74750"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18,741</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chemeClr val="dk1"/>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13,537</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11,474</a:t>
                      </a:r>
                      <a:endParaRPr sz="1100" b="0" i="0" u="none" strike="noStrike" cap="none" dirty="0">
                        <a:solidFill>
                          <a:srgbClr val="000000"/>
                        </a:solidFill>
                        <a:latin typeface="Verdana"/>
                        <a:ea typeface="Verdana"/>
                        <a:cs typeface="Verdana"/>
                        <a:sym typeface="Verdana"/>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a:solidFill>
                            <a:srgbClr val="000000"/>
                          </a:solidFill>
                          <a:latin typeface="Verdana"/>
                          <a:ea typeface="Verdana"/>
                          <a:cs typeface="Verdana"/>
                          <a:sym typeface="Verdana"/>
                        </a:rPr>
                        <a:t>OK</a:t>
                      </a:r>
                      <a:endParaRPr/>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tc>
                  <a:txBody>
                    <a:bodyPr/>
                    <a:lstStyle/>
                    <a:p>
                      <a:pPr marL="0" marR="0" lvl="0" indent="0" algn="ctr" rtl="0">
                        <a:spcBef>
                          <a:spcPts val="0"/>
                        </a:spcBef>
                        <a:spcAft>
                          <a:spcPts val="0"/>
                        </a:spcAft>
                        <a:buNone/>
                      </a:pPr>
                      <a:r>
                        <a:rPr lang="fr-FR" sz="1100" b="0" i="0" u="none" strike="noStrike" cap="none" dirty="0">
                          <a:solidFill>
                            <a:srgbClr val="000000"/>
                          </a:solidFill>
                          <a:latin typeface="Verdana"/>
                          <a:ea typeface="Verdana"/>
                          <a:cs typeface="Verdana"/>
                          <a:sym typeface="Verdana"/>
                        </a:rPr>
                        <a:t>1</a:t>
                      </a:r>
                      <a:endParaRPr dirty="0"/>
                    </a:p>
                  </a:txBody>
                  <a:tcPr marL="6225" marR="6225" marT="6225" marB="0" anchor="ctr">
                    <a:lnL w="12700" cap="flat" cmpd="sng">
                      <a:solidFill>
                        <a:srgbClr val="A5A5A5"/>
                      </a:solidFill>
                      <a:prstDash val="solid"/>
                      <a:round/>
                      <a:headEnd type="none" w="sm" len="sm"/>
                      <a:tailEnd type="none" w="sm" len="sm"/>
                    </a:lnL>
                    <a:lnR w="12700" cap="flat" cmpd="sng">
                      <a:solidFill>
                        <a:srgbClr val="A5A5A5"/>
                      </a:solidFill>
                      <a:prstDash val="solid"/>
                      <a:round/>
                      <a:headEnd type="none" w="sm" len="sm"/>
                      <a:tailEnd type="none" w="sm" len="sm"/>
                    </a:lnR>
                    <a:lnT w="12700" cap="flat" cmpd="sng">
                      <a:solidFill>
                        <a:srgbClr val="A5A5A5"/>
                      </a:solidFill>
                      <a:prstDash val="solid"/>
                      <a:round/>
                      <a:headEnd type="none" w="sm" len="sm"/>
                      <a:tailEnd type="none" w="sm" len="sm"/>
                    </a:lnT>
                    <a:lnB w="12700" cap="flat" cmpd="sng">
                      <a:solidFill>
                        <a:srgbClr val="A5A5A5"/>
                      </a:solidFill>
                      <a:prstDash val="solid"/>
                      <a:round/>
                      <a:headEnd type="none" w="sm" len="sm"/>
                      <a:tailEnd type="none" w="sm" len="sm"/>
                    </a:lnB>
                    <a:solidFill>
                      <a:srgbClr val="D9D9D9"/>
                    </a:solidFill>
                  </a:tcPr>
                </a:tc>
                <a:extLst>
                  <a:ext uri="{0D108BD9-81ED-4DB2-BD59-A6C34878D82A}">
                    <a16:rowId xmlns:a16="http://schemas.microsoft.com/office/drawing/2014/main" val="10006"/>
                  </a:ext>
                </a:extLst>
              </a:tr>
            </a:tbl>
          </a:graphicData>
        </a:graphic>
      </p:graphicFrame>
      <p:sp>
        <p:nvSpPr>
          <p:cNvPr id="4" name="TextBox 3">
            <a:extLst>
              <a:ext uri="{FF2B5EF4-FFF2-40B4-BE49-F238E27FC236}">
                <a16:creationId xmlns:a16="http://schemas.microsoft.com/office/drawing/2014/main" id="{278F624E-D99B-0812-C933-00B978E1D9A0}"/>
              </a:ext>
            </a:extLst>
          </p:cNvPr>
          <p:cNvSpPr txBox="1"/>
          <p:nvPr/>
        </p:nvSpPr>
        <p:spPr>
          <a:xfrm rot="2411189">
            <a:off x="9750490" y="457200"/>
            <a:ext cx="1017037" cy="307777"/>
          </a:xfrm>
          <a:prstGeom prst="rect">
            <a:avLst/>
          </a:prstGeom>
          <a:noFill/>
        </p:spPr>
        <p:txBody>
          <a:bodyPr wrap="square" rtlCol="0">
            <a:spAutoFit/>
          </a:bodyPr>
          <a:lstStyle/>
          <a:p>
            <a:r>
              <a:rPr lang="fr-FR" dirty="0">
                <a:solidFill>
                  <a:srgbClr val="00B050"/>
                </a:solidFill>
              </a:rPr>
              <a:t>updated</a:t>
            </a:r>
            <a:endParaRPr lang="en-US" dirty="0">
              <a:solidFill>
                <a:srgbClr val="00B050"/>
              </a:solidFill>
            </a:endParaRP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834" name="Google Shape;1834;p26"/>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Benchmarking 2G/3G/4G coverage</a:t>
            </a:r>
            <a:endParaRPr sz="2600" b="0" i="0" u="none" strike="noStrike" cap="none" dirty="0">
              <a:solidFill>
                <a:srgbClr val="FFFFFF"/>
              </a:solidFill>
              <a:latin typeface="Quattrocento Sans"/>
              <a:ea typeface="Quattrocento Sans"/>
              <a:cs typeface="Quattrocento Sans"/>
              <a:sym typeface="Quattrocento Sans"/>
            </a:endParaRPr>
          </a:p>
        </p:txBody>
      </p:sp>
      <p:sp>
        <p:nvSpPr>
          <p:cNvPr id="1835" name="Google Shape;1835;p26"/>
          <p:cNvSpPr txBox="1"/>
          <p:nvPr/>
        </p:nvSpPr>
        <p:spPr>
          <a:xfrm>
            <a:off x="554184" y="2090740"/>
            <a:ext cx="1636567"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04</a:t>
            </a:r>
            <a:endParaRPr dirty="0"/>
          </a:p>
        </p:txBody>
      </p:sp>
      <p:cxnSp>
        <p:nvCxnSpPr>
          <p:cNvPr id="1836" name="Google Shape;1836;p26"/>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41"/>
        <p:cNvGrpSpPr/>
        <p:nvPr/>
      </p:nvGrpSpPr>
      <p:grpSpPr>
        <a:xfrm>
          <a:off x="0" y="0"/>
          <a:ext cx="0" cy="0"/>
          <a:chOff x="0" y="0"/>
          <a:chExt cx="0" cy="0"/>
        </a:xfrm>
      </p:grpSpPr>
      <p:graphicFrame>
        <p:nvGraphicFramePr>
          <p:cNvPr id="7" name="Graphique 14">
            <a:extLst>
              <a:ext uri="{FF2B5EF4-FFF2-40B4-BE49-F238E27FC236}">
                <a16:creationId xmlns:a16="http://schemas.microsoft.com/office/drawing/2014/main" id="{00000000-0008-0000-0000-000006000000}"/>
              </a:ext>
            </a:extLst>
          </p:cNvPr>
          <p:cNvGraphicFramePr>
            <a:graphicFrameLocks/>
          </p:cNvGraphicFramePr>
          <p:nvPr>
            <p:extLst>
              <p:ext uri="{D42A27DB-BD31-4B8C-83A1-F6EECF244321}">
                <p14:modId xmlns:p14="http://schemas.microsoft.com/office/powerpoint/2010/main" val="4230188141"/>
              </p:ext>
            </p:extLst>
          </p:nvPr>
        </p:nvGraphicFramePr>
        <p:xfrm>
          <a:off x="469900" y="2392744"/>
          <a:ext cx="8639175" cy="4150216"/>
        </p:xfrm>
        <a:graphic>
          <a:graphicData uri="http://schemas.openxmlformats.org/drawingml/2006/chart">
            <c:chart xmlns:c="http://schemas.openxmlformats.org/drawingml/2006/chart" xmlns:r="http://schemas.openxmlformats.org/officeDocument/2006/relationships" r:id="rId3"/>
          </a:graphicData>
        </a:graphic>
      </p:graphicFrame>
      <p:sp>
        <p:nvSpPr>
          <p:cNvPr id="1842" name="Google Shape;1842;p27"/>
          <p:cNvSpPr txBox="1">
            <a:spLocks noGrp="1"/>
          </p:cNvSpPr>
          <p:nvPr>
            <p:ph type="title"/>
          </p:nvPr>
        </p:nvSpPr>
        <p:spPr>
          <a:xfrm>
            <a:off x="469900" y="402589"/>
            <a:ext cx="11008738" cy="334103"/>
          </a:xfrm>
          <a:prstGeom prst="rect">
            <a:avLst/>
          </a:prstGeom>
          <a:noFill/>
          <a:ln>
            <a:noFill/>
          </a:ln>
        </p:spPr>
        <p:txBody>
          <a:bodyPr spcFirstLastPara="1" wrap="square" lIns="0" tIns="0" rIns="0" bIns="0" anchor="t" anchorCtr="0">
            <a:normAutofit fontScale="90000"/>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2G coverage</a:t>
            </a:r>
            <a:br>
              <a:rPr lang="fr-FR" sz="2400" dirty="0">
                <a:solidFill>
                  <a:srgbClr val="414141"/>
                </a:solidFill>
              </a:rPr>
            </a:br>
            <a:br>
              <a:rPr lang="fr-FR" sz="2400" dirty="0">
                <a:solidFill>
                  <a:srgbClr val="414141"/>
                </a:solidFill>
              </a:rPr>
            </a:br>
            <a:r>
              <a:rPr lang="fr-FR" sz="2200" dirty="0">
                <a:solidFill>
                  <a:srgbClr val="7F7F7F"/>
                </a:solidFill>
              </a:rPr>
              <a:t>Only MTN’s 3G coverage </a:t>
            </a:r>
            <a:r>
              <a:rPr lang="fr-FR" sz="2200" dirty="0">
                <a:solidFill>
                  <a:srgbClr val="7F7F7F"/>
                </a:solidFill>
                <a:latin typeface="Verdana"/>
                <a:ea typeface="Verdana"/>
                <a:cs typeface="Verdana"/>
                <a:sym typeface="Verdana"/>
              </a:rPr>
              <a:t>meets ARCEP RxLev thresholds</a:t>
            </a:r>
            <a:r>
              <a:rPr lang="fr-FR" sz="2200" dirty="0">
                <a:solidFill>
                  <a:srgbClr val="7F7F7F"/>
                </a:solidFill>
              </a:rPr>
              <a:t> for all morphologies Indoor, Incar and </a:t>
            </a:r>
            <a:r>
              <a:rPr lang="fr-FR" sz="2200" dirty="0" err="1">
                <a:solidFill>
                  <a:srgbClr val="7F7F7F"/>
                </a:solidFill>
              </a:rPr>
              <a:t>outdoor</a:t>
            </a:r>
            <a:r>
              <a:rPr lang="fr-FR" sz="2200" dirty="0">
                <a:solidFill>
                  <a:srgbClr val="7F7F7F"/>
                </a:solidFill>
              </a:rPr>
              <a:t>, </a:t>
            </a:r>
            <a:br>
              <a:rPr lang="fr-FR" sz="2200" dirty="0">
                <a:solidFill>
                  <a:srgbClr val="7F7F7F"/>
                </a:solidFill>
              </a:rPr>
            </a:br>
            <a:r>
              <a:rPr lang="fr-FR" sz="2200" dirty="0">
                <a:solidFill>
                  <a:srgbClr val="7F7F7F"/>
                </a:solidFill>
              </a:rPr>
              <a:t>MTN has the best 2G coverage for Indoor and </a:t>
            </a:r>
            <a:r>
              <a:rPr lang="fr-FR" sz="2200" dirty="0" err="1">
                <a:solidFill>
                  <a:srgbClr val="7F7F7F"/>
                </a:solidFill>
              </a:rPr>
              <a:t>outdoor</a:t>
            </a:r>
            <a:r>
              <a:rPr lang="fr-FR" sz="2200" dirty="0">
                <a:solidFill>
                  <a:srgbClr val="7F7F7F"/>
                </a:solidFill>
              </a:rPr>
              <a:t> </a:t>
            </a:r>
            <a:r>
              <a:rPr lang="fr-FR" sz="2200" dirty="0" err="1">
                <a:solidFill>
                  <a:srgbClr val="7F7F7F"/>
                </a:solidFill>
              </a:rPr>
              <a:t>categories</a:t>
            </a:r>
            <a:r>
              <a:rPr lang="fr-FR" sz="2200" dirty="0">
                <a:solidFill>
                  <a:srgbClr val="7F7F7F"/>
                </a:solidFill>
              </a:rPr>
              <a:t> and </a:t>
            </a:r>
            <a:r>
              <a:rPr lang="fr-FR" sz="2200" dirty="0" err="1">
                <a:solidFill>
                  <a:srgbClr val="7F7F7F"/>
                </a:solidFill>
              </a:rPr>
              <a:t>closely</a:t>
            </a:r>
            <a:r>
              <a:rPr lang="fr-FR" sz="2200" dirty="0">
                <a:solidFill>
                  <a:srgbClr val="7F7F7F"/>
                </a:solidFill>
              </a:rPr>
              <a:t> </a:t>
            </a:r>
            <a:r>
              <a:rPr lang="fr-FR" sz="2200" dirty="0" err="1">
                <a:solidFill>
                  <a:srgbClr val="7F7F7F"/>
                </a:solidFill>
              </a:rPr>
              <a:t>simular</a:t>
            </a:r>
            <a:r>
              <a:rPr lang="fr-FR" sz="2200" dirty="0">
                <a:solidFill>
                  <a:srgbClr val="7F7F7F"/>
                </a:solidFill>
              </a:rPr>
              <a:t> to competitors for Incar category.</a:t>
            </a:r>
            <a:endParaRPr sz="2400" dirty="0">
              <a:solidFill>
                <a:srgbClr val="414141"/>
              </a:solidFill>
            </a:endParaRPr>
          </a:p>
        </p:txBody>
      </p:sp>
      <p:sp>
        <p:nvSpPr>
          <p:cNvPr id="1843" name="Google Shape;1843;p2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27</a:t>
            </a:fld>
            <a:endParaRPr sz="651" b="0" i="0" u="none" strike="noStrike" cap="none">
              <a:solidFill>
                <a:srgbClr val="000000"/>
              </a:solidFill>
              <a:latin typeface="Verdana"/>
              <a:ea typeface="Verdana"/>
              <a:cs typeface="Verdana"/>
              <a:sym typeface="Verdana"/>
            </a:endParaRPr>
          </a:p>
        </p:txBody>
      </p:sp>
      <p:sp>
        <p:nvSpPr>
          <p:cNvPr id="1844" name="Google Shape;1844;p2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cxnSp>
        <p:nvCxnSpPr>
          <p:cNvPr id="1846" name="Google Shape;1846;p27"/>
          <p:cNvCxnSpPr>
            <a:cxnSpLocks/>
          </p:cNvCxnSpPr>
          <p:nvPr/>
        </p:nvCxnSpPr>
        <p:spPr>
          <a:xfrm>
            <a:off x="953311" y="4238718"/>
            <a:ext cx="8155764" cy="0"/>
          </a:xfrm>
          <a:prstGeom prst="straightConnector1">
            <a:avLst/>
          </a:prstGeom>
          <a:noFill/>
          <a:ln w="28575" cap="flat" cmpd="sng">
            <a:solidFill>
              <a:srgbClr val="DA291C"/>
            </a:solidFill>
            <a:prstDash val="dash"/>
            <a:round/>
            <a:headEnd type="none" w="sm" len="sm"/>
            <a:tailEnd type="none" w="sm" len="sm"/>
          </a:ln>
        </p:spPr>
      </p:cxnSp>
      <p:sp>
        <p:nvSpPr>
          <p:cNvPr id="5" name="TextBox 4">
            <a:extLst>
              <a:ext uri="{FF2B5EF4-FFF2-40B4-BE49-F238E27FC236}">
                <a16:creationId xmlns:a16="http://schemas.microsoft.com/office/drawing/2014/main" id="{2127BD82-1015-3362-AA41-415FC0B98DB4}"/>
              </a:ext>
            </a:extLst>
          </p:cNvPr>
          <p:cNvSpPr txBox="1"/>
          <p:nvPr/>
        </p:nvSpPr>
        <p:spPr>
          <a:xfrm rot="1509571">
            <a:off x="10107039" y="486383"/>
            <a:ext cx="1079770" cy="307777"/>
          </a:xfrm>
          <a:prstGeom prst="rect">
            <a:avLst/>
          </a:prstGeom>
          <a:noFill/>
        </p:spPr>
        <p:txBody>
          <a:bodyPr wrap="square" rtlCol="0">
            <a:spAutoFit/>
          </a:bodyPr>
          <a:lstStyle/>
          <a:p>
            <a:r>
              <a:rPr lang="fr-FR" dirty="0">
                <a:solidFill>
                  <a:srgbClr val="00B050"/>
                </a:solidFill>
              </a:rPr>
              <a:t>updated</a:t>
            </a:r>
            <a:endParaRPr lang="en-US" dirty="0">
              <a:solidFill>
                <a:srgbClr val="00B050"/>
              </a:solidFill>
            </a:endParaRP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51"/>
        <p:cNvGrpSpPr/>
        <p:nvPr/>
      </p:nvGrpSpPr>
      <p:grpSpPr>
        <a:xfrm>
          <a:off x="0" y="0"/>
          <a:ext cx="0" cy="0"/>
          <a:chOff x="0" y="0"/>
          <a:chExt cx="0" cy="0"/>
        </a:xfrm>
      </p:grpSpPr>
      <p:pic>
        <p:nvPicPr>
          <p:cNvPr id="16" name="Picture 15">
            <a:extLst>
              <a:ext uri="{FF2B5EF4-FFF2-40B4-BE49-F238E27FC236}">
                <a16:creationId xmlns:a16="http://schemas.microsoft.com/office/drawing/2014/main" id="{CD561E24-467F-52D2-52C3-5BC612EC0A03}"/>
              </a:ext>
            </a:extLst>
          </p:cNvPr>
          <p:cNvPicPr>
            <a:picLocks noChangeAspect="1"/>
          </p:cNvPicPr>
          <p:nvPr/>
        </p:nvPicPr>
        <p:blipFill>
          <a:blip r:embed="rId3"/>
          <a:stretch>
            <a:fillRect/>
          </a:stretch>
        </p:blipFill>
        <p:spPr>
          <a:xfrm>
            <a:off x="8347932" y="1950345"/>
            <a:ext cx="3654019" cy="35307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BD403AA5-5E0E-EAF1-2278-447FFBCE9DB9}"/>
              </a:ext>
            </a:extLst>
          </p:cNvPr>
          <p:cNvPicPr>
            <a:picLocks noChangeAspect="1"/>
          </p:cNvPicPr>
          <p:nvPr/>
        </p:nvPicPr>
        <p:blipFill>
          <a:blip r:embed="rId4"/>
          <a:stretch>
            <a:fillRect/>
          </a:stretch>
        </p:blipFill>
        <p:spPr>
          <a:xfrm>
            <a:off x="4360733" y="1943980"/>
            <a:ext cx="3843764" cy="35371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D752EE59-984D-3002-64AF-8D435BC8F92B}"/>
              </a:ext>
            </a:extLst>
          </p:cNvPr>
          <p:cNvPicPr>
            <a:picLocks noChangeAspect="1"/>
          </p:cNvPicPr>
          <p:nvPr/>
        </p:nvPicPr>
        <p:blipFill>
          <a:blip r:embed="rId5"/>
          <a:stretch>
            <a:fillRect/>
          </a:stretch>
        </p:blipFill>
        <p:spPr>
          <a:xfrm>
            <a:off x="366528" y="1893810"/>
            <a:ext cx="3843764" cy="35872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52" name="Google Shape;1852;p28"/>
          <p:cNvSpPr txBox="1">
            <a:spLocks noGrp="1"/>
          </p:cNvSpPr>
          <p:nvPr>
            <p:ph type="title"/>
          </p:nvPr>
        </p:nvSpPr>
        <p:spPr>
          <a:xfrm>
            <a:off x="469899" y="402589"/>
            <a:ext cx="11532051"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2G coverage - Maps</a:t>
            </a:r>
            <a:br>
              <a:rPr lang="fr-FR" sz="2400" dirty="0">
                <a:solidFill>
                  <a:srgbClr val="414141"/>
                </a:solidFill>
              </a:rPr>
            </a:br>
            <a:br>
              <a:rPr lang="fr-FR" sz="2400" dirty="0">
                <a:solidFill>
                  <a:srgbClr val="414141"/>
                </a:solidFill>
              </a:rPr>
            </a:br>
            <a:r>
              <a:rPr lang="fr-FR" dirty="0">
                <a:solidFill>
                  <a:srgbClr val="7F7F7F"/>
                </a:solidFill>
              </a:rPr>
              <a:t>In LOKOSSA, </a:t>
            </a:r>
            <a:r>
              <a:rPr lang="fr-FR" dirty="0">
                <a:solidFill>
                  <a:srgbClr val="7F7F7F"/>
                </a:solidFill>
                <a:latin typeface="Verdana"/>
                <a:ea typeface="Verdana"/>
                <a:cs typeface="Verdana"/>
                <a:sym typeface="Verdana"/>
              </a:rPr>
              <a:t>MTN has 91,02% of samples better than -74dBm against 88,82% for MOOV and 86,16% for CELTISS.</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53" name="Google Shape;1853;p2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28</a:t>
            </a:fld>
            <a:endParaRPr sz="651" b="0" i="0" u="none" strike="noStrike" cap="none">
              <a:solidFill>
                <a:srgbClr val="000000"/>
              </a:solidFill>
              <a:latin typeface="Verdana"/>
              <a:ea typeface="Verdana"/>
              <a:cs typeface="Verdana"/>
              <a:sym typeface="Verdana"/>
            </a:endParaRPr>
          </a:p>
        </p:txBody>
      </p:sp>
      <p:sp>
        <p:nvSpPr>
          <p:cNvPr id="1854" name="Google Shape;1854;p28"/>
          <p:cNvSpPr txBox="1">
            <a:spLocks noGrp="1"/>
          </p:cNvSpPr>
          <p:nvPr>
            <p:ph type="ftr" idx="11"/>
          </p:nvPr>
        </p:nvSpPr>
        <p:spPr>
          <a:xfrm>
            <a:off x="95492" y="6631263"/>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pic>
        <p:nvPicPr>
          <p:cNvPr id="1857" name="Google Shape;1857;p28"/>
          <p:cNvPicPr preferRelativeResize="0"/>
          <p:nvPr/>
        </p:nvPicPr>
        <p:blipFill rotWithShape="1">
          <a:blip r:embed="rId6">
            <a:alphaModFix/>
          </a:blip>
          <a:srcRect/>
          <a:stretch/>
        </p:blipFill>
        <p:spPr>
          <a:xfrm>
            <a:off x="364331" y="1914937"/>
            <a:ext cx="362286" cy="322705"/>
          </a:xfrm>
          <a:prstGeom prst="roundRect">
            <a:avLst>
              <a:gd name="adj" fmla="val 8594"/>
            </a:avLst>
          </a:prstGeom>
          <a:solidFill>
            <a:srgbClr val="ECECEC"/>
          </a:solidFill>
          <a:ln>
            <a:noFill/>
          </a:ln>
          <a:effectLst>
            <a:reflection stA="38000" endPos="28000" dist="5000" dir="5400000" sy="-100000" algn="bl" rotWithShape="0"/>
          </a:effectLst>
        </p:spPr>
      </p:pic>
      <p:pic>
        <p:nvPicPr>
          <p:cNvPr id="1860" name="Google Shape;1860;p28"/>
          <p:cNvPicPr preferRelativeResize="0"/>
          <p:nvPr/>
        </p:nvPicPr>
        <p:blipFill rotWithShape="1">
          <a:blip r:embed="rId7">
            <a:alphaModFix/>
          </a:blip>
          <a:srcRect l="8657" r="10313"/>
          <a:stretch/>
        </p:blipFill>
        <p:spPr>
          <a:xfrm>
            <a:off x="4390230" y="1939031"/>
            <a:ext cx="289925" cy="317302"/>
          </a:xfrm>
          <a:prstGeom prst="roundRect">
            <a:avLst>
              <a:gd name="adj" fmla="val 8594"/>
            </a:avLst>
          </a:prstGeom>
          <a:solidFill>
            <a:srgbClr val="ECECEC"/>
          </a:solidFill>
          <a:ln>
            <a:noFill/>
          </a:ln>
          <a:effectLst>
            <a:reflection stA="38000" endPos="28000" dist="5000" dir="5400000" sy="-100000" algn="bl" rotWithShape="0"/>
          </a:effectLst>
        </p:spPr>
      </p:pic>
      <p:pic>
        <p:nvPicPr>
          <p:cNvPr id="21" name="Google Shape;1863;p28">
            <a:extLst>
              <a:ext uri="{FF2B5EF4-FFF2-40B4-BE49-F238E27FC236}">
                <a16:creationId xmlns:a16="http://schemas.microsoft.com/office/drawing/2014/main" id="{C7359E55-5F13-2A1A-8D44-376BDC535658}"/>
              </a:ext>
            </a:extLst>
          </p:cNvPr>
          <p:cNvPicPr preferRelativeResize="0"/>
          <p:nvPr/>
        </p:nvPicPr>
        <p:blipFill rotWithShape="1">
          <a:blip r:embed="rId8">
            <a:alphaModFix/>
          </a:blip>
          <a:srcRect/>
          <a:stretch/>
        </p:blipFill>
        <p:spPr>
          <a:xfrm>
            <a:off x="8347932" y="1935938"/>
            <a:ext cx="361361" cy="310577"/>
          </a:xfrm>
          <a:prstGeom prst="rect">
            <a:avLst/>
          </a:prstGeom>
          <a:noFill/>
          <a:ln>
            <a:noFill/>
          </a:ln>
        </p:spPr>
      </p:pic>
      <p:pic>
        <p:nvPicPr>
          <p:cNvPr id="7" name="Picture 6">
            <a:extLst>
              <a:ext uri="{FF2B5EF4-FFF2-40B4-BE49-F238E27FC236}">
                <a16:creationId xmlns:a16="http://schemas.microsoft.com/office/drawing/2014/main" id="{9268F9A2-E657-2802-E3C8-5C5AEEE0D885}"/>
              </a:ext>
            </a:extLst>
          </p:cNvPr>
          <p:cNvPicPr>
            <a:picLocks noChangeAspect="1"/>
          </p:cNvPicPr>
          <p:nvPr/>
        </p:nvPicPr>
        <p:blipFill>
          <a:blip r:embed="rId9"/>
          <a:stretch>
            <a:fillRect/>
          </a:stretch>
        </p:blipFill>
        <p:spPr>
          <a:xfrm>
            <a:off x="2627006" y="1886860"/>
            <a:ext cx="1583285" cy="832388"/>
          </a:xfrm>
          <a:prstGeom prst="rect">
            <a:avLst/>
          </a:prstGeom>
        </p:spPr>
      </p:pic>
      <p:pic>
        <p:nvPicPr>
          <p:cNvPr id="13" name="Picture 12">
            <a:extLst>
              <a:ext uri="{FF2B5EF4-FFF2-40B4-BE49-F238E27FC236}">
                <a16:creationId xmlns:a16="http://schemas.microsoft.com/office/drawing/2014/main" id="{D96F1D07-BD94-6802-B96C-F10336ADA29F}"/>
              </a:ext>
            </a:extLst>
          </p:cNvPr>
          <p:cNvPicPr>
            <a:picLocks noChangeAspect="1"/>
          </p:cNvPicPr>
          <p:nvPr/>
        </p:nvPicPr>
        <p:blipFill>
          <a:blip r:embed="rId10"/>
          <a:stretch>
            <a:fillRect/>
          </a:stretch>
        </p:blipFill>
        <p:spPr>
          <a:xfrm>
            <a:off x="6554716" y="1943980"/>
            <a:ext cx="1679278" cy="775268"/>
          </a:xfrm>
          <a:prstGeom prst="rect">
            <a:avLst/>
          </a:prstGeom>
        </p:spPr>
      </p:pic>
      <p:pic>
        <p:nvPicPr>
          <p:cNvPr id="19" name="Picture 18">
            <a:extLst>
              <a:ext uri="{FF2B5EF4-FFF2-40B4-BE49-F238E27FC236}">
                <a16:creationId xmlns:a16="http://schemas.microsoft.com/office/drawing/2014/main" id="{1CCA896D-B781-FCB1-16ED-95809EC72E8E}"/>
              </a:ext>
            </a:extLst>
          </p:cNvPr>
          <p:cNvPicPr>
            <a:picLocks noChangeAspect="1"/>
          </p:cNvPicPr>
          <p:nvPr/>
        </p:nvPicPr>
        <p:blipFill>
          <a:blip r:embed="rId11"/>
          <a:stretch>
            <a:fillRect/>
          </a:stretch>
        </p:blipFill>
        <p:spPr>
          <a:xfrm>
            <a:off x="10735264" y="1911329"/>
            <a:ext cx="1380625" cy="783450"/>
          </a:xfrm>
          <a:prstGeom prst="rect">
            <a:avLst/>
          </a:prstGeom>
        </p:spPr>
      </p:pic>
      <p:sp>
        <p:nvSpPr>
          <p:cNvPr id="2" name="TextBox 1">
            <a:extLst>
              <a:ext uri="{FF2B5EF4-FFF2-40B4-BE49-F238E27FC236}">
                <a16:creationId xmlns:a16="http://schemas.microsoft.com/office/drawing/2014/main" id="{79566CD2-E355-1F98-B9D2-9BF982EC56EB}"/>
              </a:ext>
            </a:extLst>
          </p:cNvPr>
          <p:cNvSpPr txBox="1"/>
          <p:nvPr/>
        </p:nvSpPr>
        <p:spPr>
          <a:xfrm rot="1509571">
            <a:off x="10107039" y="486383"/>
            <a:ext cx="1079770" cy="307777"/>
          </a:xfrm>
          <a:prstGeom prst="rect">
            <a:avLst/>
          </a:prstGeom>
          <a:noFill/>
        </p:spPr>
        <p:txBody>
          <a:bodyPr wrap="square" rtlCol="0">
            <a:spAutoFit/>
          </a:bodyPr>
          <a:lstStyle/>
          <a:p>
            <a:r>
              <a:rPr lang="fr-FR" dirty="0">
                <a:solidFill>
                  <a:srgbClr val="00B050"/>
                </a:solidFill>
              </a:rPr>
              <a:t>updated</a:t>
            </a:r>
            <a:endParaRPr lang="en-US" dirty="0">
              <a:solidFill>
                <a:srgbClr val="00B050"/>
              </a:solidFill>
            </a:endParaRP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graphicFrame>
        <p:nvGraphicFramePr>
          <p:cNvPr id="7" name="Graphique 4">
            <a:extLst>
              <a:ext uri="{FF2B5EF4-FFF2-40B4-BE49-F238E27FC236}">
                <a16:creationId xmlns:a16="http://schemas.microsoft.com/office/drawing/2014/main" id="{00000000-0008-0000-0000-000007000000}"/>
              </a:ext>
            </a:extLst>
          </p:cNvPr>
          <p:cNvGraphicFramePr>
            <a:graphicFrameLocks/>
          </p:cNvGraphicFramePr>
          <p:nvPr>
            <p:extLst>
              <p:ext uri="{D42A27DB-BD31-4B8C-83A1-F6EECF244321}">
                <p14:modId xmlns:p14="http://schemas.microsoft.com/office/powerpoint/2010/main" val="330673561"/>
              </p:ext>
            </p:extLst>
          </p:nvPr>
        </p:nvGraphicFramePr>
        <p:xfrm>
          <a:off x="1805940" y="1952684"/>
          <a:ext cx="8580120" cy="4502727"/>
        </p:xfrm>
        <a:graphic>
          <a:graphicData uri="http://schemas.openxmlformats.org/drawingml/2006/chart">
            <c:chart xmlns:c="http://schemas.openxmlformats.org/drawingml/2006/chart" xmlns:r="http://schemas.openxmlformats.org/officeDocument/2006/relationships" r:id="rId3"/>
          </a:graphicData>
        </a:graphic>
      </p:graphicFrame>
      <p:sp>
        <p:nvSpPr>
          <p:cNvPr id="1869" name="Google Shape;1869;p2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3G coverage</a:t>
            </a:r>
            <a:br>
              <a:rPr lang="fr-FR" sz="2400" dirty="0">
                <a:solidFill>
                  <a:srgbClr val="414141"/>
                </a:solidFill>
              </a:rPr>
            </a:b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In LOKOSSA, MTN is clai</a:t>
            </a:r>
            <a:r>
              <a:rPr lang="fr-FR" dirty="0">
                <a:solidFill>
                  <a:srgbClr val="7F7F7F"/>
                </a:solidFill>
              </a:rPr>
              <a:t>r leader in terms of 3G coverage and alone satisfys the ARCEP requirements. </a:t>
            </a:r>
            <a:endParaRPr sz="2400" dirty="0">
              <a:solidFill>
                <a:srgbClr val="414141"/>
              </a:solidFill>
            </a:endParaRPr>
          </a:p>
        </p:txBody>
      </p:sp>
      <p:sp>
        <p:nvSpPr>
          <p:cNvPr id="1870" name="Google Shape;1870;p2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29</a:t>
            </a:fld>
            <a:endParaRPr sz="651" b="0" i="0" u="none" strike="noStrike" cap="none">
              <a:solidFill>
                <a:srgbClr val="000000"/>
              </a:solidFill>
              <a:latin typeface="Verdana"/>
              <a:ea typeface="Verdana"/>
              <a:cs typeface="Verdana"/>
              <a:sym typeface="Verdana"/>
            </a:endParaRPr>
          </a:p>
        </p:txBody>
      </p:sp>
      <p:sp>
        <p:nvSpPr>
          <p:cNvPr id="1871" name="Google Shape;1871;p2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cxnSp>
        <p:nvCxnSpPr>
          <p:cNvPr id="1873" name="Google Shape;1873;p29"/>
          <p:cNvCxnSpPr>
            <a:cxnSpLocks/>
          </p:cNvCxnSpPr>
          <p:nvPr/>
        </p:nvCxnSpPr>
        <p:spPr>
          <a:xfrm>
            <a:off x="2373549" y="3829183"/>
            <a:ext cx="7840494" cy="0"/>
          </a:xfrm>
          <a:prstGeom prst="straightConnector1">
            <a:avLst/>
          </a:prstGeom>
          <a:noFill/>
          <a:ln w="28575" cap="flat" cmpd="sng">
            <a:solidFill>
              <a:srgbClr val="DA291C"/>
            </a:solidFill>
            <a:prstDash val="dash"/>
            <a:round/>
            <a:headEnd type="none" w="sm" len="sm"/>
            <a:tailEnd type="none" w="sm" len="sm"/>
          </a:ln>
        </p:spPr>
      </p:cxnSp>
      <p:sp>
        <p:nvSpPr>
          <p:cNvPr id="8" name="TextBox 7">
            <a:extLst>
              <a:ext uri="{FF2B5EF4-FFF2-40B4-BE49-F238E27FC236}">
                <a16:creationId xmlns:a16="http://schemas.microsoft.com/office/drawing/2014/main" id="{087688C6-8A49-8B10-005C-E2BDAC292C4C}"/>
              </a:ext>
            </a:extLst>
          </p:cNvPr>
          <p:cNvSpPr txBox="1"/>
          <p:nvPr/>
        </p:nvSpPr>
        <p:spPr>
          <a:xfrm rot="1509571">
            <a:off x="10107039" y="486383"/>
            <a:ext cx="1079770" cy="307777"/>
          </a:xfrm>
          <a:prstGeom prst="rect">
            <a:avLst/>
          </a:prstGeom>
          <a:noFill/>
        </p:spPr>
        <p:txBody>
          <a:bodyPr wrap="square" rtlCol="0">
            <a:spAutoFit/>
          </a:bodyPr>
          <a:lstStyle/>
          <a:p>
            <a:r>
              <a:rPr lang="fr-FR" dirty="0">
                <a:solidFill>
                  <a:srgbClr val="00B050"/>
                </a:solidFill>
              </a:rPr>
              <a:t>updated</a:t>
            </a:r>
            <a:endParaRPr lang="en-US" dirty="0">
              <a:solidFill>
                <a:srgbClr val="00B050"/>
              </a:solidFill>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p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PART1 Summary</a:t>
            </a:r>
            <a:endParaRPr dirty="0"/>
          </a:p>
        </p:txBody>
      </p:sp>
      <p:sp>
        <p:nvSpPr>
          <p:cNvPr id="1439" name="Google Shape;1439;p3"/>
          <p:cNvSpPr txBox="1">
            <a:spLocks noGrp="1"/>
          </p:cNvSpPr>
          <p:nvPr>
            <p:ph type="sldNum" idx="12"/>
          </p:nvPr>
        </p:nvSpPr>
        <p:spPr>
          <a:xfrm>
            <a:off x="11568112" y="6666515"/>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a:t>
            </a:fld>
            <a:endParaRPr sz="651" b="0" i="0" u="none" strike="noStrike" cap="none">
              <a:solidFill>
                <a:srgbClr val="000000"/>
              </a:solidFill>
              <a:latin typeface="Verdana"/>
              <a:ea typeface="Verdana"/>
              <a:cs typeface="Verdana"/>
              <a:sym typeface="Verdana"/>
            </a:endParaRPr>
          </a:p>
        </p:txBody>
      </p:sp>
      <p:graphicFrame>
        <p:nvGraphicFramePr>
          <p:cNvPr id="1440" name="Google Shape;1440;p3"/>
          <p:cNvGraphicFramePr/>
          <p:nvPr>
            <p:extLst>
              <p:ext uri="{D42A27DB-BD31-4B8C-83A1-F6EECF244321}">
                <p14:modId xmlns:p14="http://schemas.microsoft.com/office/powerpoint/2010/main" val="4100031280"/>
              </p:ext>
            </p:extLst>
          </p:nvPr>
        </p:nvGraphicFramePr>
        <p:xfrm>
          <a:off x="921482" y="1430005"/>
          <a:ext cx="10996150" cy="4144525"/>
        </p:xfrm>
        <a:graphic>
          <a:graphicData uri="http://schemas.openxmlformats.org/drawingml/2006/table">
            <a:tbl>
              <a:tblPr>
                <a:noFill/>
                <a:tableStyleId>{62A84436-6C33-42CD-8F6A-DCAEFB94276C}</a:tableStyleId>
              </a:tblPr>
              <a:tblGrid>
                <a:gridCol w="10136150">
                  <a:extLst>
                    <a:ext uri="{9D8B030D-6E8A-4147-A177-3AD203B41FA5}">
                      <a16:colId xmlns:a16="http://schemas.microsoft.com/office/drawing/2014/main" val="20000"/>
                    </a:ext>
                  </a:extLst>
                </a:gridCol>
                <a:gridCol w="860000">
                  <a:extLst>
                    <a:ext uri="{9D8B030D-6E8A-4147-A177-3AD203B41FA5}">
                      <a16:colId xmlns:a16="http://schemas.microsoft.com/office/drawing/2014/main" val="20001"/>
                    </a:ext>
                  </a:extLst>
                </a:gridCol>
              </a:tblGrid>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Drive tests Activity, Current Status &amp; Progress</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12</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rgbClr val="414141"/>
                          </a:solidFill>
                          <a:latin typeface="Verdana"/>
                          <a:ea typeface="Verdana"/>
                          <a:cs typeface="Verdana"/>
                          <a:sym typeface="Verdana"/>
                        </a:rPr>
                        <a:t>Executive Summary</a:t>
                      </a:r>
                      <a:endParaRPr dirty="0"/>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15</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rgbClr val="414141"/>
                          </a:solidFill>
                          <a:latin typeface="Verdana"/>
                          <a:ea typeface="Verdana"/>
                          <a:cs typeface="Verdana"/>
                          <a:sym typeface="Verdana"/>
                        </a:rPr>
                        <a:t>Benchmarking Key Results</a:t>
                      </a:r>
                      <a:endParaRPr dirty="0"/>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21</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rgbClr val="414141"/>
                          </a:solidFill>
                          <a:latin typeface="Verdana"/>
                          <a:ea typeface="Verdana"/>
                          <a:cs typeface="Verdana"/>
                          <a:sym typeface="Verdana"/>
                        </a:rPr>
                        <a:t>Benchmarking Coverage</a:t>
                      </a:r>
                      <a:endParaRPr sz="16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26</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3"/>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rgbClr val="414141"/>
                          </a:solidFill>
                          <a:latin typeface="Verdana"/>
                          <a:ea typeface="Verdana"/>
                          <a:cs typeface="Verdana"/>
                          <a:sym typeface="Verdana"/>
                        </a:rPr>
                        <a:t>Benchmarking Voice Service</a:t>
                      </a:r>
                      <a:endParaRPr dirty="0"/>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33</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4"/>
                  </a:ext>
                </a:extLst>
              </a:tr>
              <a:tr h="592075">
                <a:tc>
                  <a:txBody>
                    <a:bodyPr/>
                    <a:lstStyle/>
                    <a:p>
                      <a:pPr marL="355600" marR="0" lvl="0" indent="-355600" algn="l" rtl="0">
                        <a:lnSpc>
                          <a:spcPct val="106000"/>
                        </a:lnSpc>
                        <a:spcBef>
                          <a:spcPts val="0"/>
                        </a:spcBef>
                        <a:spcAft>
                          <a:spcPts val="0"/>
                        </a:spcAft>
                        <a:buClr>
                          <a:srgbClr val="000000"/>
                        </a:buClr>
                        <a:buSzPts val="1600"/>
                        <a:buFont typeface="Noto Sans Symbols"/>
                        <a:buNone/>
                      </a:pPr>
                      <a:r>
                        <a:rPr lang="fr-FR" sz="1600" b="0" i="0" u="none" strike="noStrike" cap="none">
                          <a:solidFill>
                            <a:srgbClr val="414141"/>
                          </a:solidFill>
                          <a:latin typeface="Verdana"/>
                          <a:ea typeface="Verdana"/>
                          <a:cs typeface="Verdana"/>
                          <a:sym typeface="Verdana"/>
                        </a:rPr>
                        <a:t>Benchmarking Data Service</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a:solidFill>
                            <a:srgbClr val="414141"/>
                          </a:solidFill>
                          <a:latin typeface="Verdana"/>
                          <a:ea typeface="Verdana"/>
                          <a:cs typeface="Verdana"/>
                          <a:sym typeface="Verdana"/>
                        </a:rPr>
                        <a:t>43</a:t>
                      </a:r>
                      <a:endParaRPr sz="1600" b="1"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5"/>
                  </a:ext>
                </a:extLst>
              </a:tr>
              <a:tr h="59207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Next Steps</a:t>
                      </a:r>
                      <a:endParaRPr sz="16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dirty="0">
                          <a:solidFill>
                            <a:srgbClr val="414141"/>
                          </a:solidFill>
                          <a:latin typeface="Verdana"/>
                          <a:ea typeface="Verdana"/>
                          <a:cs typeface="Verdana"/>
                          <a:sym typeface="Verdana"/>
                        </a:rPr>
                        <a:t>63</a:t>
                      </a:r>
                      <a:endParaRPr sz="1600" b="1"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441" name="Google Shape;1441;p3"/>
          <p:cNvSpPr txBox="1">
            <a:spLocks noGrp="1"/>
          </p:cNvSpPr>
          <p:nvPr>
            <p:ph type="ftr" idx="11"/>
          </p:nvPr>
        </p:nvSpPr>
        <p:spPr>
          <a:xfrm>
            <a:off x="469122" y="6584426"/>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a:p>
        </p:txBody>
      </p:sp>
      <p:sp>
        <p:nvSpPr>
          <p:cNvPr id="1442" name="Google Shape;1442;p3"/>
          <p:cNvSpPr/>
          <p:nvPr/>
        </p:nvSpPr>
        <p:spPr>
          <a:xfrm>
            <a:off x="469900" y="1536251"/>
            <a:ext cx="368120" cy="367041"/>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3" name="Google Shape;1443;p3"/>
          <p:cNvSpPr/>
          <p:nvPr/>
        </p:nvSpPr>
        <p:spPr>
          <a:xfrm>
            <a:off x="470440" y="2702778"/>
            <a:ext cx="367041" cy="368120"/>
          </a:xfrm>
          <a:custGeom>
            <a:avLst/>
            <a:gdLst/>
            <a:ahLst/>
            <a:cxnLst/>
            <a:rect l="l" t="t" r="r" b="b"/>
            <a:pathLst>
              <a:path w="512" h="512" extrusionOk="0">
                <a:moveTo>
                  <a:pt x="201" y="170"/>
                </a:moveTo>
                <a:cubicBezTo>
                  <a:pt x="147" y="170"/>
                  <a:pt x="147" y="170"/>
                  <a:pt x="147" y="170"/>
                </a:cubicBezTo>
                <a:cubicBezTo>
                  <a:pt x="165" y="147"/>
                  <a:pt x="190" y="130"/>
                  <a:pt x="220" y="122"/>
                </a:cubicBezTo>
                <a:cubicBezTo>
                  <a:pt x="212" y="135"/>
                  <a:pt x="206" y="151"/>
                  <a:pt x="201" y="170"/>
                </a:cubicBezTo>
                <a:close/>
                <a:moveTo>
                  <a:pt x="256" y="117"/>
                </a:moveTo>
                <a:cubicBezTo>
                  <a:pt x="245" y="117"/>
                  <a:pt x="232" y="137"/>
                  <a:pt x="223" y="170"/>
                </a:cubicBezTo>
                <a:cubicBezTo>
                  <a:pt x="288" y="170"/>
                  <a:pt x="288" y="170"/>
                  <a:pt x="288" y="170"/>
                </a:cubicBezTo>
                <a:cubicBezTo>
                  <a:pt x="279" y="137"/>
                  <a:pt x="266" y="117"/>
                  <a:pt x="256" y="117"/>
                </a:cubicBezTo>
                <a:close/>
                <a:moveTo>
                  <a:pt x="197" y="192"/>
                </a:moveTo>
                <a:cubicBezTo>
                  <a:pt x="133" y="192"/>
                  <a:pt x="133" y="192"/>
                  <a:pt x="133" y="192"/>
                </a:cubicBezTo>
                <a:cubicBezTo>
                  <a:pt x="124" y="208"/>
                  <a:pt x="119" y="226"/>
                  <a:pt x="118" y="245"/>
                </a:cubicBezTo>
                <a:cubicBezTo>
                  <a:pt x="192" y="245"/>
                  <a:pt x="192" y="245"/>
                  <a:pt x="192" y="245"/>
                </a:cubicBezTo>
                <a:cubicBezTo>
                  <a:pt x="192" y="227"/>
                  <a:pt x="194" y="209"/>
                  <a:pt x="197" y="192"/>
                </a:cubicBezTo>
                <a:close/>
                <a:moveTo>
                  <a:pt x="218" y="320"/>
                </a:moveTo>
                <a:cubicBezTo>
                  <a:pt x="293" y="320"/>
                  <a:pt x="293" y="320"/>
                  <a:pt x="293" y="320"/>
                </a:cubicBezTo>
                <a:cubicBezTo>
                  <a:pt x="296" y="304"/>
                  <a:pt x="298" y="286"/>
                  <a:pt x="298" y="266"/>
                </a:cubicBezTo>
                <a:cubicBezTo>
                  <a:pt x="213" y="266"/>
                  <a:pt x="213" y="266"/>
                  <a:pt x="213" y="266"/>
                </a:cubicBezTo>
                <a:cubicBezTo>
                  <a:pt x="214" y="286"/>
                  <a:pt x="216" y="304"/>
                  <a:pt x="218" y="320"/>
                </a:cubicBezTo>
                <a:close/>
                <a:moveTo>
                  <a:pt x="365" y="170"/>
                </a:moveTo>
                <a:cubicBezTo>
                  <a:pt x="347" y="147"/>
                  <a:pt x="321" y="130"/>
                  <a:pt x="292" y="122"/>
                </a:cubicBezTo>
                <a:cubicBezTo>
                  <a:pt x="299" y="135"/>
                  <a:pt x="306" y="151"/>
                  <a:pt x="310" y="170"/>
                </a:cubicBezTo>
                <a:lnTo>
                  <a:pt x="365" y="170"/>
                </a:lnTo>
                <a:close/>
                <a:moveTo>
                  <a:pt x="293" y="192"/>
                </a:moveTo>
                <a:cubicBezTo>
                  <a:pt x="218" y="192"/>
                  <a:pt x="218" y="192"/>
                  <a:pt x="218" y="192"/>
                </a:cubicBezTo>
                <a:cubicBezTo>
                  <a:pt x="216" y="207"/>
                  <a:pt x="214" y="225"/>
                  <a:pt x="213" y="245"/>
                </a:cubicBezTo>
                <a:cubicBezTo>
                  <a:pt x="298" y="245"/>
                  <a:pt x="298" y="245"/>
                  <a:pt x="298" y="245"/>
                </a:cubicBezTo>
                <a:cubicBezTo>
                  <a:pt x="298" y="225"/>
                  <a:pt x="296" y="207"/>
                  <a:pt x="293" y="192"/>
                </a:cubicBezTo>
                <a:close/>
                <a:moveTo>
                  <a:pt x="192" y="266"/>
                </a:moveTo>
                <a:cubicBezTo>
                  <a:pt x="118" y="266"/>
                  <a:pt x="118" y="266"/>
                  <a:pt x="118" y="266"/>
                </a:cubicBezTo>
                <a:cubicBezTo>
                  <a:pt x="119" y="285"/>
                  <a:pt x="124" y="303"/>
                  <a:pt x="133" y="320"/>
                </a:cubicBezTo>
                <a:cubicBezTo>
                  <a:pt x="197" y="320"/>
                  <a:pt x="197" y="320"/>
                  <a:pt x="197" y="320"/>
                </a:cubicBezTo>
                <a:cubicBezTo>
                  <a:pt x="194" y="303"/>
                  <a:pt x="192" y="284"/>
                  <a:pt x="192" y="266"/>
                </a:cubicBezTo>
                <a:close/>
                <a:moveTo>
                  <a:pt x="319" y="245"/>
                </a:moveTo>
                <a:cubicBezTo>
                  <a:pt x="394" y="245"/>
                  <a:pt x="394" y="245"/>
                  <a:pt x="394" y="245"/>
                </a:cubicBezTo>
                <a:cubicBezTo>
                  <a:pt x="392" y="226"/>
                  <a:pt x="387" y="208"/>
                  <a:pt x="379" y="192"/>
                </a:cubicBezTo>
                <a:cubicBezTo>
                  <a:pt x="314" y="192"/>
                  <a:pt x="314" y="192"/>
                  <a:pt x="314" y="192"/>
                </a:cubicBezTo>
                <a:cubicBezTo>
                  <a:pt x="317" y="209"/>
                  <a:pt x="319" y="227"/>
                  <a:pt x="319" y="245"/>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6" y="256"/>
                </a:moveTo>
                <a:cubicBezTo>
                  <a:pt x="416" y="167"/>
                  <a:pt x="344" y="96"/>
                  <a:pt x="256" y="96"/>
                </a:cubicBezTo>
                <a:cubicBezTo>
                  <a:pt x="167" y="96"/>
                  <a:pt x="96" y="167"/>
                  <a:pt x="96" y="256"/>
                </a:cubicBezTo>
                <a:cubicBezTo>
                  <a:pt x="96" y="344"/>
                  <a:pt x="167" y="416"/>
                  <a:pt x="256" y="416"/>
                </a:cubicBezTo>
                <a:cubicBezTo>
                  <a:pt x="344" y="416"/>
                  <a:pt x="416" y="344"/>
                  <a:pt x="416" y="256"/>
                </a:cubicBezTo>
                <a:close/>
                <a:moveTo>
                  <a:pt x="314" y="320"/>
                </a:moveTo>
                <a:cubicBezTo>
                  <a:pt x="379" y="320"/>
                  <a:pt x="379" y="320"/>
                  <a:pt x="379" y="320"/>
                </a:cubicBezTo>
                <a:cubicBezTo>
                  <a:pt x="387" y="303"/>
                  <a:pt x="392" y="285"/>
                  <a:pt x="394" y="266"/>
                </a:cubicBezTo>
                <a:cubicBezTo>
                  <a:pt x="319" y="266"/>
                  <a:pt x="319" y="266"/>
                  <a:pt x="319" y="266"/>
                </a:cubicBezTo>
                <a:cubicBezTo>
                  <a:pt x="319" y="284"/>
                  <a:pt x="317" y="303"/>
                  <a:pt x="314" y="320"/>
                </a:cubicBezTo>
                <a:close/>
                <a:moveTo>
                  <a:pt x="147" y="341"/>
                </a:moveTo>
                <a:cubicBezTo>
                  <a:pt x="165" y="364"/>
                  <a:pt x="190" y="381"/>
                  <a:pt x="220" y="389"/>
                </a:cubicBezTo>
                <a:cubicBezTo>
                  <a:pt x="212" y="377"/>
                  <a:pt x="206" y="360"/>
                  <a:pt x="201" y="341"/>
                </a:cubicBezTo>
                <a:lnTo>
                  <a:pt x="147" y="341"/>
                </a:lnTo>
                <a:close/>
                <a:moveTo>
                  <a:pt x="292" y="389"/>
                </a:moveTo>
                <a:cubicBezTo>
                  <a:pt x="321" y="381"/>
                  <a:pt x="347" y="364"/>
                  <a:pt x="365" y="341"/>
                </a:cubicBezTo>
                <a:cubicBezTo>
                  <a:pt x="310" y="341"/>
                  <a:pt x="310" y="341"/>
                  <a:pt x="310" y="341"/>
                </a:cubicBezTo>
                <a:cubicBezTo>
                  <a:pt x="306" y="360"/>
                  <a:pt x="299" y="377"/>
                  <a:pt x="292" y="389"/>
                </a:cubicBezTo>
                <a:close/>
                <a:moveTo>
                  <a:pt x="256" y="394"/>
                </a:moveTo>
                <a:cubicBezTo>
                  <a:pt x="266" y="394"/>
                  <a:pt x="279" y="375"/>
                  <a:pt x="288" y="341"/>
                </a:cubicBezTo>
                <a:cubicBezTo>
                  <a:pt x="223" y="341"/>
                  <a:pt x="223" y="341"/>
                  <a:pt x="223" y="341"/>
                </a:cubicBezTo>
                <a:cubicBezTo>
                  <a:pt x="232" y="375"/>
                  <a:pt x="245" y="394"/>
                  <a:pt x="256" y="39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4" name="Google Shape;1444;p3"/>
          <p:cNvSpPr/>
          <p:nvPr/>
        </p:nvSpPr>
        <p:spPr>
          <a:xfrm>
            <a:off x="469450" y="3309285"/>
            <a:ext cx="369021" cy="370106"/>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31" y="381"/>
                </a:moveTo>
                <a:cubicBezTo>
                  <a:pt x="229" y="383"/>
                  <a:pt x="226" y="384"/>
                  <a:pt x="223" y="384"/>
                </a:cubicBezTo>
                <a:cubicBezTo>
                  <a:pt x="221" y="384"/>
                  <a:pt x="218" y="383"/>
                  <a:pt x="216" y="382"/>
                </a:cubicBezTo>
                <a:cubicBezTo>
                  <a:pt x="213" y="379"/>
                  <a:pt x="200" y="377"/>
                  <a:pt x="194" y="376"/>
                </a:cubicBezTo>
                <a:cubicBezTo>
                  <a:pt x="187" y="375"/>
                  <a:pt x="181" y="374"/>
                  <a:pt x="177" y="372"/>
                </a:cubicBezTo>
                <a:cubicBezTo>
                  <a:pt x="167" y="369"/>
                  <a:pt x="162" y="357"/>
                  <a:pt x="160" y="350"/>
                </a:cubicBezTo>
                <a:cubicBezTo>
                  <a:pt x="159" y="343"/>
                  <a:pt x="156" y="332"/>
                  <a:pt x="161" y="324"/>
                </a:cubicBezTo>
                <a:cubicBezTo>
                  <a:pt x="167" y="317"/>
                  <a:pt x="173" y="302"/>
                  <a:pt x="176" y="291"/>
                </a:cubicBezTo>
                <a:cubicBezTo>
                  <a:pt x="180" y="272"/>
                  <a:pt x="179" y="258"/>
                  <a:pt x="172" y="250"/>
                </a:cubicBezTo>
                <a:cubicBezTo>
                  <a:pt x="164" y="240"/>
                  <a:pt x="149" y="240"/>
                  <a:pt x="149" y="240"/>
                </a:cubicBezTo>
                <a:cubicBezTo>
                  <a:pt x="149" y="240"/>
                  <a:pt x="149" y="240"/>
                  <a:pt x="149" y="240"/>
                </a:cubicBezTo>
                <a:cubicBezTo>
                  <a:pt x="149" y="240"/>
                  <a:pt x="149" y="240"/>
                  <a:pt x="149" y="240"/>
                </a:cubicBezTo>
                <a:cubicBezTo>
                  <a:pt x="148" y="240"/>
                  <a:pt x="134" y="240"/>
                  <a:pt x="125" y="250"/>
                </a:cubicBezTo>
                <a:cubicBezTo>
                  <a:pt x="119" y="259"/>
                  <a:pt x="118" y="272"/>
                  <a:pt x="122" y="291"/>
                </a:cubicBezTo>
                <a:cubicBezTo>
                  <a:pt x="125" y="302"/>
                  <a:pt x="131" y="317"/>
                  <a:pt x="136" y="324"/>
                </a:cubicBezTo>
                <a:cubicBezTo>
                  <a:pt x="142" y="332"/>
                  <a:pt x="139" y="344"/>
                  <a:pt x="137" y="350"/>
                </a:cubicBezTo>
                <a:cubicBezTo>
                  <a:pt x="135" y="357"/>
                  <a:pt x="131" y="369"/>
                  <a:pt x="121" y="372"/>
                </a:cubicBezTo>
                <a:cubicBezTo>
                  <a:pt x="120" y="373"/>
                  <a:pt x="118" y="373"/>
                  <a:pt x="117" y="373"/>
                </a:cubicBezTo>
                <a:cubicBezTo>
                  <a:pt x="113" y="373"/>
                  <a:pt x="109" y="370"/>
                  <a:pt x="107" y="366"/>
                </a:cubicBezTo>
                <a:cubicBezTo>
                  <a:pt x="105" y="361"/>
                  <a:pt x="108" y="354"/>
                  <a:pt x="113" y="352"/>
                </a:cubicBezTo>
                <a:cubicBezTo>
                  <a:pt x="115" y="351"/>
                  <a:pt x="119" y="340"/>
                  <a:pt x="118" y="336"/>
                </a:cubicBezTo>
                <a:cubicBezTo>
                  <a:pt x="112" y="326"/>
                  <a:pt x="105" y="310"/>
                  <a:pt x="101" y="296"/>
                </a:cubicBezTo>
                <a:cubicBezTo>
                  <a:pt x="95" y="270"/>
                  <a:pt x="98" y="250"/>
                  <a:pt x="109" y="237"/>
                </a:cubicBezTo>
                <a:cubicBezTo>
                  <a:pt x="123" y="219"/>
                  <a:pt x="146" y="218"/>
                  <a:pt x="149" y="218"/>
                </a:cubicBezTo>
                <a:cubicBezTo>
                  <a:pt x="149" y="218"/>
                  <a:pt x="149" y="218"/>
                  <a:pt x="149" y="218"/>
                </a:cubicBezTo>
                <a:cubicBezTo>
                  <a:pt x="149" y="218"/>
                  <a:pt x="149" y="218"/>
                  <a:pt x="149" y="218"/>
                </a:cubicBezTo>
                <a:cubicBezTo>
                  <a:pt x="149" y="218"/>
                  <a:pt x="149" y="218"/>
                  <a:pt x="149" y="218"/>
                </a:cubicBezTo>
                <a:cubicBezTo>
                  <a:pt x="149" y="218"/>
                  <a:pt x="149" y="218"/>
                  <a:pt x="149" y="218"/>
                </a:cubicBezTo>
                <a:cubicBezTo>
                  <a:pt x="153" y="218"/>
                  <a:pt x="175" y="219"/>
                  <a:pt x="189" y="237"/>
                </a:cubicBezTo>
                <a:cubicBezTo>
                  <a:pt x="200" y="250"/>
                  <a:pt x="203" y="270"/>
                  <a:pt x="196" y="296"/>
                </a:cubicBezTo>
                <a:cubicBezTo>
                  <a:pt x="193" y="310"/>
                  <a:pt x="186" y="326"/>
                  <a:pt x="180" y="336"/>
                </a:cubicBezTo>
                <a:cubicBezTo>
                  <a:pt x="179" y="340"/>
                  <a:pt x="183" y="351"/>
                  <a:pt x="185" y="353"/>
                </a:cubicBezTo>
                <a:cubicBezTo>
                  <a:pt x="187" y="353"/>
                  <a:pt x="193" y="354"/>
                  <a:pt x="198" y="355"/>
                </a:cubicBezTo>
                <a:cubicBezTo>
                  <a:pt x="210" y="357"/>
                  <a:pt x="223" y="359"/>
                  <a:pt x="230" y="366"/>
                </a:cubicBezTo>
                <a:cubicBezTo>
                  <a:pt x="235" y="370"/>
                  <a:pt x="235" y="376"/>
                  <a:pt x="231" y="381"/>
                </a:cubicBezTo>
                <a:close/>
                <a:moveTo>
                  <a:pt x="416" y="320"/>
                </a:moveTo>
                <a:cubicBezTo>
                  <a:pt x="416" y="326"/>
                  <a:pt x="411" y="330"/>
                  <a:pt x="405" y="330"/>
                </a:cubicBezTo>
                <a:cubicBezTo>
                  <a:pt x="224" y="330"/>
                  <a:pt x="224" y="330"/>
                  <a:pt x="224" y="330"/>
                </a:cubicBezTo>
                <a:cubicBezTo>
                  <a:pt x="218" y="330"/>
                  <a:pt x="213" y="326"/>
                  <a:pt x="213" y="320"/>
                </a:cubicBezTo>
                <a:cubicBezTo>
                  <a:pt x="213" y="314"/>
                  <a:pt x="218" y="309"/>
                  <a:pt x="224" y="309"/>
                </a:cubicBezTo>
                <a:cubicBezTo>
                  <a:pt x="394" y="309"/>
                  <a:pt x="394" y="309"/>
                  <a:pt x="394" y="309"/>
                </a:cubicBezTo>
                <a:cubicBezTo>
                  <a:pt x="394" y="181"/>
                  <a:pt x="394" y="181"/>
                  <a:pt x="394" y="181"/>
                </a:cubicBezTo>
                <a:cubicBezTo>
                  <a:pt x="170" y="181"/>
                  <a:pt x="170" y="181"/>
                  <a:pt x="170" y="181"/>
                </a:cubicBezTo>
                <a:cubicBezTo>
                  <a:pt x="170" y="192"/>
                  <a:pt x="170" y="192"/>
                  <a:pt x="170" y="192"/>
                </a:cubicBezTo>
                <a:cubicBezTo>
                  <a:pt x="170" y="198"/>
                  <a:pt x="166" y="202"/>
                  <a:pt x="160" y="202"/>
                </a:cubicBezTo>
                <a:cubicBezTo>
                  <a:pt x="154" y="202"/>
                  <a:pt x="149" y="198"/>
                  <a:pt x="149" y="192"/>
                </a:cubicBezTo>
                <a:cubicBezTo>
                  <a:pt x="149" y="170"/>
                  <a:pt x="149" y="170"/>
                  <a:pt x="149" y="170"/>
                </a:cubicBezTo>
                <a:cubicBezTo>
                  <a:pt x="149" y="164"/>
                  <a:pt x="154" y="160"/>
                  <a:pt x="160" y="160"/>
                </a:cubicBezTo>
                <a:cubicBezTo>
                  <a:pt x="405" y="160"/>
                  <a:pt x="405" y="160"/>
                  <a:pt x="405" y="160"/>
                </a:cubicBezTo>
                <a:cubicBezTo>
                  <a:pt x="411" y="160"/>
                  <a:pt x="416" y="164"/>
                  <a:pt x="416" y="170"/>
                </a:cubicBezTo>
                <a:lnTo>
                  <a:pt x="416" y="320"/>
                </a:lnTo>
                <a:close/>
                <a:moveTo>
                  <a:pt x="234" y="256"/>
                </a:moveTo>
                <a:cubicBezTo>
                  <a:pt x="362" y="256"/>
                  <a:pt x="362" y="256"/>
                  <a:pt x="362" y="256"/>
                </a:cubicBezTo>
                <a:cubicBezTo>
                  <a:pt x="368" y="256"/>
                  <a:pt x="373" y="260"/>
                  <a:pt x="373" y="266"/>
                </a:cubicBezTo>
                <a:cubicBezTo>
                  <a:pt x="373" y="272"/>
                  <a:pt x="368" y="277"/>
                  <a:pt x="362" y="277"/>
                </a:cubicBezTo>
                <a:cubicBezTo>
                  <a:pt x="234" y="277"/>
                  <a:pt x="234" y="277"/>
                  <a:pt x="234" y="277"/>
                </a:cubicBezTo>
                <a:cubicBezTo>
                  <a:pt x="228" y="277"/>
                  <a:pt x="224" y="272"/>
                  <a:pt x="224" y="266"/>
                </a:cubicBezTo>
                <a:cubicBezTo>
                  <a:pt x="224" y="260"/>
                  <a:pt x="228" y="256"/>
                  <a:pt x="234" y="256"/>
                </a:cubicBezTo>
                <a:close/>
                <a:moveTo>
                  <a:pt x="224" y="224"/>
                </a:moveTo>
                <a:cubicBezTo>
                  <a:pt x="224" y="218"/>
                  <a:pt x="228" y="213"/>
                  <a:pt x="234" y="213"/>
                </a:cubicBezTo>
                <a:cubicBezTo>
                  <a:pt x="362" y="213"/>
                  <a:pt x="362" y="213"/>
                  <a:pt x="362" y="213"/>
                </a:cubicBezTo>
                <a:cubicBezTo>
                  <a:pt x="368" y="213"/>
                  <a:pt x="373" y="218"/>
                  <a:pt x="373" y="224"/>
                </a:cubicBezTo>
                <a:cubicBezTo>
                  <a:pt x="373" y="230"/>
                  <a:pt x="368" y="234"/>
                  <a:pt x="362" y="234"/>
                </a:cubicBezTo>
                <a:cubicBezTo>
                  <a:pt x="234" y="234"/>
                  <a:pt x="234" y="234"/>
                  <a:pt x="234" y="234"/>
                </a:cubicBezTo>
                <a:cubicBezTo>
                  <a:pt x="228" y="234"/>
                  <a:pt x="224" y="230"/>
                  <a:pt x="224" y="22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nvGrpSpPr>
          <p:cNvPr id="1445" name="Google Shape;1445;p3"/>
          <p:cNvGrpSpPr/>
          <p:nvPr/>
        </p:nvGrpSpPr>
        <p:grpSpPr>
          <a:xfrm>
            <a:off x="469122" y="3902805"/>
            <a:ext cx="369676" cy="369676"/>
            <a:chOff x="5426" y="1148"/>
            <a:chExt cx="340" cy="340"/>
          </a:xfrm>
        </p:grpSpPr>
        <p:sp>
          <p:nvSpPr>
            <p:cNvPr id="1446" name="Google Shape;1446;p3"/>
            <p:cNvSpPr/>
            <p:nvPr/>
          </p:nvSpPr>
          <p:spPr>
            <a:xfrm>
              <a:off x="5518" y="1254"/>
              <a:ext cx="156" cy="142"/>
            </a:xfrm>
            <a:custGeom>
              <a:avLst/>
              <a:gdLst/>
              <a:ahLst/>
              <a:cxnLst/>
              <a:rect l="l" t="t" r="r" b="b"/>
              <a:pathLst>
                <a:path w="235" h="213" extrusionOk="0">
                  <a:moveTo>
                    <a:pt x="203" y="53"/>
                  </a:moveTo>
                  <a:cubicBezTo>
                    <a:pt x="203" y="55"/>
                    <a:pt x="203" y="56"/>
                    <a:pt x="202" y="57"/>
                  </a:cubicBezTo>
                  <a:cubicBezTo>
                    <a:pt x="189" y="87"/>
                    <a:pt x="155" y="106"/>
                    <a:pt x="117" y="106"/>
                  </a:cubicBezTo>
                  <a:cubicBezTo>
                    <a:pt x="80" y="106"/>
                    <a:pt x="47" y="87"/>
                    <a:pt x="33" y="57"/>
                  </a:cubicBezTo>
                  <a:cubicBezTo>
                    <a:pt x="33" y="56"/>
                    <a:pt x="32" y="55"/>
                    <a:pt x="32" y="53"/>
                  </a:cubicBezTo>
                  <a:cubicBezTo>
                    <a:pt x="32" y="0"/>
                    <a:pt x="32" y="0"/>
                    <a:pt x="32" y="0"/>
                  </a:cubicBezTo>
                  <a:cubicBezTo>
                    <a:pt x="0" y="0"/>
                    <a:pt x="0" y="0"/>
                    <a:pt x="0" y="0"/>
                  </a:cubicBezTo>
                  <a:cubicBezTo>
                    <a:pt x="0" y="213"/>
                    <a:pt x="0" y="213"/>
                    <a:pt x="0" y="213"/>
                  </a:cubicBezTo>
                  <a:cubicBezTo>
                    <a:pt x="235" y="213"/>
                    <a:pt x="235" y="213"/>
                    <a:pt x="235" y="213"/>
                  </a:cubicBezTo>
                  <a:cubicBezTo>
                    <a:pt x="235" y="0"/>
                    <a:pt x="235" y="0"/>
                    <a:pt x="235" y="0"/>
                  </a:cubicBezTo>
                  <a:cubicBezTo>
                    <a:pt x="203" y="0"/>
                    <a:pt x="203" y="0"/>
                    <a:pt x="203" y="0"/>
                  </a:cubicBezTo>
                  <a:lnTo>
                    <a:pt x="203" y="53"/>
                  </a:lnTo>
                  <a:close/>
                  <a:moveTo>
                    <a:pt x="203" y="192"/>
                  </a:moveTo>
                  <a:cubicBezTo>
                    <a:pt x="32" y="192"/>
                    <a:pt x="32" y="192"/>
                    <a:pt x="32" y="192"/>
                  </a:cubicBezTo>
                  <a:cubicBezTo>
                    <a:pt x="26" y="192"/>
                    <a:pt x="22" y="187"/>
                    <a:pt x="22" y="181"/>
                  </a:cubicBezTo>
                  <a:cubicBezTo>
                    <a:pt x="22" y="175"/>
                    <a:pt x="26" y="170"/>
                    <a:pt x="32" y="170"/>
                  </a:cubicBezTo>
                  <a:cubicBezTo>
                    <a:pt x="203" y="170"/>
                    <a:pt x="203" y="170"/>
                    <a:pt x="203" y="170"/>
                  </a:cubicBezTo>
                  <a:cubicBezTo>
                    <a:pt x="209" y="170"/>
                    <a:pt x="214" y="175"/>
                    <a:pt x="214" y="181"/>
                  </a:cubicBezTo>
                  <a:cubicBezTo>
                    <a:pt x="214" y="187"/>
                    <a:pt x="209" y="192"/>
                    <a:pt x="203" y="192"/>
                  </a:cubicBezTo>
                  <a:close/>
                  <a:moveTo>
                    <a:pt x="214" y="138"/>
                  </a:moveTo>
                  <a:cubicBezTo>
                    <a:pt x="214" y="144"/>
                    <a:pt x="209" y="149"/>
                    <a:pt x="203" y="149"/>
                  </a:cubicBezTo>
                  <a:cubicBezTo>
                    <a:pt x="32" y="149"/>
                    <a:pt x="32" y="149"/>
                    <a:pt x="32" y="149"/>
                  </a:cubicBezTo>
                  <a:cubicBezTo>
                    <a:pt x="26" y="149"/>
                    <a:pt x="22" y="144"/>
                    <a:pt x="22" y="138"/>
                  </a:cubicBezTo>
                  <a:cubicBezTo>
                    <a:pt x="22" y="132"/>
                    <a:pt x="26" y="128"/>
                    <a:pt x="32" y="128"/>
                  </a:cubicBezTo>
                  <a:cubicBezTo>
                    <a:pt x="203" y="128"/>
                    <a:pt x="203" y="128"/>
                    <a:pt x="203" y="128"/>
                  </a:cubicBezTo>
                  <a:cubicBezTo>
                    <a:pt x="209" y="128"/>
                    <a:pt x="214" y="132"/>
                    <a:pt x="214" y="13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7" name="Google Shape;1447;p3"/>
            <p:cNvSpPr/>
            <p:nvPr/>
          </p:nvSpPr>
          <p:spPr>
            <a:xfrm>
              <a:off x="5553" y="1233"/>
              <a:ext cx="85" cy="78"/>
            </a:xfrm>
            <a:custGeom>
              <a:avLst/>
              <a:gdLst/>
              <a:ahLst/>
              <a:cxnLst/>
              <a:rect l="l" t="t" r="r" b="b"/>
              <a:pathLst>
                <a:path w="128" h="117" extrusionOk="0">
                  <a:moveTo>
                    <a:pt x="63" y="117"/>
                  </a:moveTo>
                  <a:cubicBezTo>
                    <a:pt x="91" y="117"/>
                    <a:pt x="117" y="103"/>
                    <a:pt x="128" y="83"/>
                  </a:cubicBezTo>
                  <a:cubicBezTo>
                    <a:pt x="128" y="0"/>
                    <a:pt x="128" y="0"/>
                    <a:pt x="128" y="0"/>
                  </a:cubicBezTo>
                  <a:cubicBezTo>
                    <a:pt x="0" y="0"/>
                    <a:pt x="0" y="0"/>
                    <a:pt x="0" y="0"/>
                  </a:cubicBezTo>
                  <a:cubicBezTo>
                    <a:pt x="0" y="83"/>
                    <a:pt x="0" y="83"/>
                    <a:pt x="0" y="83"/>
                  </a:cubicBezTo>
                  <a:cubicBezTo>
                    <a:pt x="9" y="100"/>
                    <a:pt x="31" y="117"/>
                    <a:pt x="63" y="117"/>
                  </a:cubicBezTo>
                  <a:close/>
                  <a:moveTo>
                    <a:pt x="24" y="45"/>
                  </a:moveTo>
                  <a:cubicBezTo>
                    <a:pt x="28" y="41"/>
                    <a:pt x="35" y="41"/>
                    <a:pt x="39" y="45"/>
                  </a:cubicBezTo>
                  <a:cubicBezTo>
                    <a:pt x="53" y="59"/>
                    <a:pt x="53" y="59"/>
                    <a:pt x="53" y="59"/>
                  </a:cubicBezTo>
                  <a:cubicBezTo>
                    <a:pt x="53" y="32"/>
                    <a:pt x="53" y="32"/>
                    <a:pt x="53" y="32"/>
                  </a:cubicBezTo>
                  <a:cubicBezTo>
                    <a:pt x="53" y="26"/>
                    <a:pt x="58" y="21"/>
                    <a:pt x="64" y="21"/>
                  </a:cubicBezTo>
                  <a:cubicBezTo>
                    <a:pt x="70" y="21"/>
                    <a:pt x="74" y="26"/>
                    <a:pt x="74" y="32"/>
                  </a:cubicBezTo>
                  <a:cubicBezTo>
                    <a:pt x="74" y="59"/>
                    <a:pt x="74" y="59"/>
                    <a:pt x="74" y="59"/>
                  </a:cubicBezTo>
                  <a:cubicBezTo>
                    <a:pt x="88" y="45"/>
                    <a:pt x="88" y="45"/>
                    <a:pt x="88" y="45"/>
                  </a:cubicBezTo>
                  <a:cubicBezTo>
                    <a:pt x="92" y="41"/>
                    <a:pt x="99" y="41"/>
                    <a:pt x="103" y="45"/>
                  </a:cubicBezTo>
                  <a:cubicBezTo>
                    <a:pt x="107" y="50"/>
                    <a:pt x="107" y="56"/>
                    <a:pt x="103" y="61"/>
                  </a:cubicBezTo>
                  <a:cubicBezTo>
                    <a:pt x="71" y="93"/>
                    <a:pt x="71" y="93"/>
                    <a:pt x="71" y="93"/>
                  </a:cubicBezTo>
                  <a:cubicBezTo>
                    <a:pt x="69" y="95"/>
                    <a:pt x="66" y="96"/>
                    <a:pt x="64" y="96"/>
                  </a:cubicBezTo>
                  <a:cubicBezTo>
                    <a:pt x="61" y="96"/>
                    <a:pt x="58" y="95"/>
                    <a:pt x="56" y="93"/>
                  </a:cubicBezTo>
                  <a:cubicBezTo>
                    <a:pt x="24" y="61"/>
                    <a:pt x="24" y="61"/>
                    <a:pt x="24" y="61"/>
                  </a:cubicBezTo>
                  <a:cubicBezTo>
                    <a:pt x="20" y="56"/>
                    <a:pt x="20" y="50"/>
                    <a:pt x="24" y="4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48" name="Google Shape;1448;p3"/>
            <p:cNvSpPr/>
            <p:nvPr/>
          </p:nvSpPr>
          <p:spPr>
            <a:xfrm>
              <a:off x="5426" y="1148"/>
              <a:ext cx="340" cy="3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4" y="384"/>
                  </a:moveTo>
                  <a:cubicBezTo>
                    <a:pt x="394" y="390"/>
                    <a:pt x="390" y="394"/>
                    <a:pt x="384" y="394"/>
                  </a:cubicBezTo>
                  <a:cubicBezTo>
                    <a:pt x="128" y="394"/>
                    <a:pt x="128" y="394"/>
                    <a:pt x="128" y="394"/>
                  </a:cubicBezTo>
                  <a:cubicBezTo>
                    <a:pt x="122" y="394"/>
                    <a:pt x="117" y="390"/>
                    <a:pt x="117" y="384"/>
                  </a:cubicBezTo>
                  <a:cubicBezTo>
                    <a:pt x="117" y="149"/>
                    <a:pt x="117" y="149"/>
                    <a:pt x="117" y="149"/>
                  </a:cubicBezTo>
                  <a:cubicBezTo>
                    <a:pt x="117" y="143"/>
                    <a:pt x="122" y="138"/>
                    <a:pt x="128" y="138"/>
                  </a:cubicBezTo>
                  <a:cubicBezTo>
                    <a:pt x="170" y="138"/>
                    <a:pt x="170" y="138"/>
                    <a:pt x="170" y="138"/>
                  </a:cubicBezTo>
                  <a:cubicBezTo>
                    <a:pt x="170" y="117"/>
                    <a:pt x="170" y="117"/>
                    <a:pt x="170" y="117"/>
                  </a:cubicBezTo>
                  <a:cubicBezTo>
                    <a:pt x="170" y="111"/>
                    <a:pt x="175" y="106"/>
                    <a:pt x="181" y="106"/>
                  </a:cubicBezTo>
                  <a:cubicBezTo>
                    <a:pt x="330" y="106"/>
                    <a:pt x="330" y="106"/>
                    <a:pt x="330" y="106"/>
                  </a:cubicBezTo>
                  <a:cubicBezTo>
                    <a:pt x="336" y="106"/>
                    <a:pt x="341" y="111"/>
                    <a:pt x="341" y="117"/>
                  </a:cubicBezTo>
                  <a:cubicBezTo>
                    <a:pt x="341" y="138"/>
                    <a:pt x="341" y="138"/>
                    <a:pt x="341" y="138"/>
                  </a:cubicBezTo>
                  <a:cubicBezTo>
                    <a:pt x="384" y="138"/>
                    <a:pt x="384" y="138"/>
                    <a:pt x="384" y="138"/>
                  </a:cubicBezTo>
                  <a:cubicBezTo>
                    <a:pt x="390" y="138"/>
                    <a:pt x="394" y="143"/>
                    <a:pt x="394" y="149"/>
                  </a:cubicBezTo>
                  <a:lnTo>
                    <a:pt x="394" y="38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sp>
        <p:nvSpPr>
          <p:cNvPr id="1449" name="Google Shape;1449;p3"/>
          <p:cNvSpPr/>
          <p:nvPr/>
        </p:nvSpPr>
        <p:spPr>
          <a:xfrm>
            <a:off x="470145" y="2151312"/>
            <a:ext cx="367631" cy="367631"/>
          </a:xfrm>
          <a:custGeom>
            <a:avLst/>
            <a:gdLst/>
            <a:ahLst/>
            <a:cxnLst/>
            <a:rect l="l" t="t" r="r" b="b"/>
            <a:pathLst>
              <a:path w="512" h="512" extrusionOk="0">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50" name="Google Shape;1450;p3"/>
          <p:cNvSpPr/>
          <p:nvPr/>
        </p:nvSpPr>
        <p:spPr>
          <a:xfrm>
            <a:off x="469361" y="4556862"/>
            <a:ext cx="368120" cy="367041"/>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51" name="Google Shape;1451;p3"/>
          <p:cNvSpPr/>
          <p:nvPr/>
        </p:nvSpPr>
        <p:spPr>
          <a:xfrm>
            <a:off x="469122" y="5084932"/>
            <a:ext cx="367631" cy="367631"/>
          </a:xfrm>
          <a:custGeom>
            <a:avLst/>
            <a:gdLst/>
            <a:ahLst/>
            <a:cxnLst/>
            <a:rect l="l" t="t" r="r" b="b"/>
            <a:pathLst>
              <a:path w="512" h="512" extrusionOk="0">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78"/>
        <p:cNvGrpSpPr/>
        <p:nvPr/>
      </p:nvGrpSpPr>
      <p:grpSpPr>
        <a:xfrm>
          <a:off x="0" y="0"/>
          <a:ext cx="0" cy="0"/>
          <a:chOff x="0" y="0"/>
          <a:chExt cx="0" cy="0"/>
        </a:xfrm>
      </p:grpSpPr>
      <p:pic>
        <p:nvPicPr>
          <p:cNvPr id="15" name="Picture 14">
            <a:extLst>
              <a:ext uri="{FF2B5EF4-FFF2-40B4-BE49-F238E27FC236}">
                <a16:creationId xmlns:a16="http://schemas.microsoft.com/office/drawing/2014/main" id="{5CEFE42E-BEB4-6D2B-F191-756E52469F99}"/>
              </a:ext>
            </a:extLst>
          </p:cNvPr>
          <p:cNvPicPr>
            <a:picLocks noChangeAspect="1"/>
          </p:cNvPicPr>
          <p:nvPr/>
        </p:nvPicPr>
        <p:blipFill>
          <a:blip r:embed="rId3"/>
          <a:stretch>
            <a:fillRect/>
          </a:stretch>
        </p:blipFill>
        <p:spPr>
          <a:xfrm>
            <a:off x="7759093" y="1894264"/>
            <a:ext cx="3525512" cy="34376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211CC9CF-8A9E-7D65-A4C3-FD088C3D9A55}"/>
              </a:ext>
            </a:extLst>
          </p:cNvPr>
          <p:cNvPicPr>
            <a:picLocks noChangeAspect="1"/>
          </p:cNvPicPr>
          <p:nvPr/>
        </p:nvPicPr>
        <p:blipFill>
          <a:blip r:embed="rId4"/>
          <a:stretch>
            <a:fillRect/>
          </a:stretch>
        </p:blipFill>
        <p:spPr>
          <a:xfrm>
            <a:off x="3993156" y="1941444"/>
            <a:ext cx="3558200" cy="33904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A9EAD590-AD6C-C4CB-581F-EC94708875B7}"/>
              </a:ext>
            </a:extLst>
          </p:cNvPr>
          <p:cNvPicPr>
            <a:picLocks noChangeAspect="1"/>
          </p:cNvPicPr>
          <p:nvPr/>
        </p:nvPicPr>
        <p:blipFill>
          <a:blip r:embed="rId5"/>
          <a:stretch>
            <a:fillRect/>
          </a:stretch>
        </p:blipFill>
        <p:spPr>
          <a:xfrm>
            <a:off x="361756" y="1913139"/>
            <a:ext cx="3423663" cy="34187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79" name="Google Shape;1879;p30"/>
          <p:cNvSpPr txBox="1">
            <a:spLocks noGrp="1"/>
          </p:cNvSpPr>
          <p:nvPr>
            <p:ph type="title"/>
          </p:nvPr>
        </p:nvSpPr>
        <p:spPr>
          <a:xfrm>
            <a:off x="469900" y="412421"/>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3G coverage-Maps</a:t>
            </a:r>
            <a:br>
              <a:rPr lang="fr-FR" sz="2400" dirty="0">
                <a:solidFill>
                  <a:srgbClr val="414141"/>
                </a:solidFill>
              </a:rPr>
            </a:br>
            <a:br>
              <a:rPr lang="fr-FR" sz="2400" dirty="0">
                <a:solidFill>
                  <a:srgbClr val="414141"/>
                </a:solidFill>
              </a:rPr>
            </a:br>
            <a:r>
              <a:rPr lang="fr-FR" dirty="0">
                <a:solidFill>
                  <a:srgbClr val="7F7F7F"/>
                </a:solidFill>
              </a:rPr>
              <a:t>In LOKOSSA, MTS offers the best 3G coverage. </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880" name="Google Shape;1880;p3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30</a:t>
            </a:fld>
            <a:endParaRPr sz="651" b="0" i="0" u="none" strike="noStrike" cap="none">
              <a:solidFill>
                <a:srgbClr val="000000"/>
              </a:solidFill>
              <a:latin typeface="Verdana"/>
              <a:ea typeface="Verdana"/>
              <a:cs typeface="Verdana"/>
              <a:sym typeface="Verdana"/>
            </a:endParaRPr>
          </a:p>
        </p:txBody>
      </p:sp>
      <p:sp>
        <p:nvSpPr>
          <p:cNvPr id="1881" name="Google Shape;1881;p3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pic>
        <p:nvPicPr>
          <p:cNvPr id="1884" name="Google Shape;1884;p30"/>
          <p:cNvPicPr preferRelativeResize="0"/>
          <p:nvPr/>
        </p:nvPicPr>
        <p:blipFill rotWithShape="1">
          <a:blip r:embed="rId6">
            <a:alphaModFix/>
          </a:blip>
          <a:srcRect/>
          <a:stretch/>
        </p:blipFill>
        <p:spPr>
          <a:xfrm>
            <a:off x="361756" y="1922995"/>
            <a:ext cx="282879" cy="252799"/>
          </a:xfrm>
          <a:prstGeom prst="roundRect">
            <a:avLst>
              <a:gd name="adj" fmla="val 8594"/>
            </a:avLst>
          </a:prstGeom>
          <a:solidFill>
            <a:srgbClr val="ECECEC"/>
          </a:solidFill>
          <a:ln>
            <a:noFill/>
          </a:ln>
          <a:effectLst>
            <a:reflection stA="38000" endPos="28000" dist="5000" dir="5400000" sy="-100000" algn="bl" rotWithShape="0"/>
          </a:effectLst>
        </p:spPr>
      </p:pic>
      <p:pic>
        <p:nvPicPr>
          <p:cNvPr id="1887" name="Google Shape;1887;p30"/>
          <p:cNvPicPr preferRelativeResize="0"/>
          <p:nvPr/>
        </p:nvPicPr>
        <p:blipFill rotWithShape="1">
          <a:blip r:embed="rId7">
            <a:alphaModFix/>
          </a:blip>
          <a:srcRect l="8657" r="10313"/>
          <a:stretch/>
        </p:blipFill>
        <p:spPr>
          <a:xfrm>
            <a:off x="4005329" y="1941908"/>
            <a:ext cx="351632" cy="272513"/>
          </a:xfrm>
          <a:prstGeom prst="roundRect">
            <a:avLst>
              <a:gd name="adj" fmla="val 8594"/>
            </a:avLst>
          </a:prstGeom>
          <a:solidFill>
            <a:srgbClr val="ECECEC"/>
          </a:solidFill>
          <a:ln>
            <a:noFill/>
          </a:ln>
          <a:effectLst>
            <a:reflection stA="38000" endPos="28000" dist="5000" dir="5400000" sy="-100000" algn="bl" rotWithShape="0"/>
          </a:effectLst>
        </p:spPr>
      </p:pic>
      <p:pic>
        <p:nvPicPr>
          <p:cNvPr id="20" name="Google Shape;1863;p28">
            <a:extLst>
              <a:ext uri="{FF2B5EF4-FFF2-40B4-BE49-F238E27FC236}">
                <a16:creationId xmlns:a16="http://schemas.microsoft.com/office/drawing/2014/main" id="{B7E90C7E-950D-FFC1-F47E-09472A7FFDA4}"/>
              </a:ext>
            </a:extLst>
          </p:cNvPr>
          <p:cNvPicPr preferRelativeResize="0"/>
          <p:nvPr/>
        </p:nvPicPr>
        <p:blipFill rotWithShape="1">
          <a:blip r:embed="rId8">
            <a:alphaModFix/>
          </a:blip>
          <a:srcRect/>
          <a:stretch/>
        </p:blipFill>
        <p:spPr>
          <a:xfrm>
            <a:off x="7759093" y="1913138"/>
            <a:ext cx="361361" cy="310577"/>
          </a:xfrm>
          <a:prstGeom prst="rect">
            <a:avLst/>
          </a:prstGeom>
          <a:noFill/>
          <a:ln>
            <a:noFill/>
          </a:ln>
        </p:spPr>
      </p:pic>
      <p:pic>
        <p:nvPicPr>
          <p:cNvPr id="6" name="Picture 5">
            <a:extLst>
              <a:ext uri="{FF2B5EF4-FFF2-40B4-BE49-F238E27FC236}">
                <a16:creationId xmlns:a16="http://schemas.microsoft.com/office/drawing/2014/main" id="{2363A52F-37E6-2891-F7DB-B83728A69857}"/>
              </a:ext>
            </a:extLst>
          </p:cNvPr>
          <p:cNvPicPr>
            <a:picLocks noChangeAspect="1"/>
          </p:cNvPicPr>
          <p:nvPr/>
        </p:nvPicPr>
        <p:blipFill rotWithShape="1">
          <a:blip r:embed="rId9"/>
          <a:srcRect r="7302"/>
          <a:stretch/>
        </p:blipFill>
        <p:spPr>
          <a:xfrm>
            <a:off x="1932584" y="1913139"/>
            <a:ext cx="1836687" cy="937341"/>
          </a:xfrm>
          <a:prstGeom prst="rect">
            <a:avLst/>
          </a:prstGeom>
        </p:spPr>
      </p:pic>
      <p:pic>
        <p:nvPicPr>
          <p:cNvPr id="12" name="Picture 11">
            <a:extLst>
              <a:ext uri="{FF2B5EF4-FFF2-40B4-BE49-F238E27FC236}">
                <a16:creationId xmlns:a16="http://schemas.microsoft.com/office/drawing/2014/main" id="{7EE50DBA-5FBE-1744-6B8A-AF67F118F4AE}"/>
              </a:ext>
            </a:extLst>
          </p:cNvPr>
          <p:cNvPicPr>
            <a:picLocks noChangeAspect="1"/>
          </p:cNvPicPr>
          <p:nvPr/>
        </p:nvPicPr>
        <p:blipFill>
          <a:blip r:embed="rId10"/>
          <a:stretch>
            <a:fillRect/>
          </a:stretch>
        </p:blipFill>
        <p:spPr>
          <a:xfrm>
            <a:off x="5714777" y="1976069"/>
            <a:ext cx="1836579" cy="874411"/>
          </a:xfrm>
          <a:prstGeom prst="rect">
            <a:avLst/>
          </a:prstGeom>
        </p:spPr>
      </p:pic>
      <p:pic>
        <p:nvPicPr>
          <p:cNvPr id="18" name="Picture 17">
            <a:extLst>
              <a:ext uri="{FF2B5EF4-FFF2-40B4-BE49-F238E27FC236}">
                <a16:creationId xmlns:a16="http://schemas.microsoft.com/office/drawing/2014/main" id="{7B22A145-84FD-5DDD-CD74-52C3BCF87291}"/>
              </a:ext>
            </a:extLst>
          </p:cNvPr>
          <p:cNvPicPr>
            <a:picLocks noChangeAspect="1"/>
          </p:cNvPicPr>
          <p:nvPr/>
        </p:nvPicPr>
        <p:blipFill>
          <a:blip r:embed="rId11"/>
          <a:stretch>
            <a:fillRect/>
          </a:stretch>
        </p:blipFill>
        <p:spPr>
          <a:xfrm>
            <a:off x="9409923" y="1913138"/>
            <a:ext cx="1874682" cy="937342"/>
          </a:xfrm>
          <a:prstGeom prst="rect">
            <a:avLst/>
          </a:prstGeom>
        </p:spPr>
      </p:pic>
      <p:sp>
        <p:nvSpPr>
          <p:cNvPr id="2" name="TextBox 1">
            <a:extLst>
              <a:ext uri="{FF2B5EF4-FFF2-40B4-BE49-F238E27FC236}">
                <a16:creationId xmlns:a16="http://schemas.microsoft.com/office/drawing/2014/main" id="{FCB9721A-1878-BE9B-A2D0-44874FABEB2F}"/>
              </a:ext>
            </a:extLst>
          </p:cNvPr>
          <p:cNvSpPr txBox="1"/>
          <p:nvPr/>
        </p:nvSpPr>
        <p:spPr>
          <a:xfrm rot="1509571">
            <a:off x="10107038" y="794399"/>
            <a:ext cx="1079770" cy="307777"/>
          </a:xfrm>
          <a:prstGeom prst="rect">
            <a:avLst/>
          </a:prstGeom>
          <a:noFill/>
        </p:spPr>
        <p:txBody>
          <a:bodyPr wrap="square" rtlCol="0">
            <a:spAutoFit/>
          </a:bodyPr>
          <a:lstStyle/>
          <a:p>
            <a:r>
              <a:rPr lang="fr-FR" dirty="0">
                <a:solidFill>
                  <a:srgbClr val="00B050"/>
                </a:solidFill>
              </a:rPr>
              <a:t>updated</a:t>
            </a:r>
            <a:endParaRPr lang="en-US" dirty="0">
              <a:solidFill>
                <a:srgbClr val="00B050"/>
              </a:solidFill>
            </a:endParaRP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95"/>
        <p:cNvGrpSpPr/>
        <p:nvPr/>
      </p:nvGrpSpPr>
      <p:grpSpPr>
        <a:xfrm>
          <a:off x="0" y="0"/>
          <a:ext cx="0" cy="0"/>
          <a:chOff x="0" y="0"/>
          <a:chExt cx="0" cy="0"/>
        </a:xfrm>
      </p:grpSpPr>
      <p:graphicFrame>
        <p:nvGraphicFramePr>
          <p:cNvPr id="7" name="Graphique 12">
            <a:extLst>
              <a:ext uri="{FF2B5EF4-FFF2-40B4-BE49-F238E27FC236}">
                <a16:creationId xmlns:a16="http://schemas.microsoft.com/office/drawing/2014/main" id="{00000000-0008-0000-0000-000009000000}"/>
              </a:ext>
            </a:extLst>
          </p:cNvPr>
          <p:cNvGraphicFramePr>
            <a:graphicFrameLocks/>
          </p:cNvGraphicFramePr>
          <p:nvPr>
            <p:extLst>
              <p:ext uri="{D42A27DB-BD31-4B8C-83A1-F6EECF244321}">
                <p14:modId xmlns:p14="http://schemas.microsoft.com/office/powerpoint/2010/main" val="1843087772"/>
              </p:ext>
            </p:extLst>
          </p:nvPr>
        </p:nvGraphicFramePr>
        <p:xfrm>
          <a:off x="1785937" y="2203732"/>
          <a:ext cx="8620125" cy="4401879"/>
        </p:xfrm>
        <a:graphic>
          <a:graphicData uri="http://schemas.openxmlformats.org/drawingml/2006/chart">
            <c:chart xmlns:c="http://schemas.openxmlformats.org/drawingml/2006/chart" xmlns:r="http://schemas.openxmlformats.org/officeDocument/2006/relationships" r:id="rId3"/>
          </a:graphicData>
        </a:graphic>
      </p:graphicFrame>
      <p:sp>
        <p:nvSpPr>
          <p:cNvPr id="1896" name="Google Shape;1896;p31"/>
          <p:cNvSpPr txBox="1">
            <a:spLocks noGrp="1"/>
          </p:cNvSpPr>
          <p:nvPr>
            <p:ph type="title"/>
          </p:nvPr>
        </p:nvSpPr>
        <p:spPr>
          <a:xfrm>
            <a:off x="469899" y="402589"/>
            <a:ext cx="11456211"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4G coverage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is ranked second for 4G coverage for Incar and Outdoor morphologies and meets ARCEP requirements, but all operators failed to meet ARCEP threshold for Indoor category. </a:t>
            </a:r>
            <a:endParaRPr sz="2400" dirty="0">
              <a:solidFill>
                <a:srgbClr val="414141"/>
              </a:solidFill>
            </a:endParaRPr>
          </a:p>
        </p:txBody>
      </p:sp>
      <p:sp>
        <p:nvSpPr>
          <p:cNvPr id="1897" name="Google Shape;1897;p3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31</a:t>
            </a:fld>
            <a:endParaRPr sz="651" b="0" i="0" u="none" strike="noStrike" cap="none">
              <a:solidFill>
                <a:srgbClr val="000000"/>
              </a:solidFill>
              <a:latin typeface="Verdana"/>
              <a:ea typeface="Verdana"/>
              <a:cs typeface="Verdana"/>
              <a:sym typeface="Verdana"/>
            </a:endParaRPr>
          </a:p>
        </p:txBody>
      </p:sp>
      <p:sp>
        <p:nvSpPr>
          <p:cNvPr id="1898" name="Google Shape;1898;p3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cxnSp>
        <p:nvCxnSpPr>
          <p:cNvPr id="1900" name="Google Shape;1900;p31"/>
          <p:cNvCxnSpPr>
            <a:cxnSpLocks/>
          </p:cNvCxnSpPr>
          <p:nvPr/>
        </p:nvCxnSpPr>
        <p:spPr>
          <a:xfrm>
            <a:off x="2305456" y="3261168"/>
            <a:ext cx="7869676" cy="0"/>
          </a:xfrm>
          <a:prstGeom prst="straightConnector1">
            <a:avLst/>
          </a:prstGeom>
          <a:noFill/>
          <a:ln w="28575" cap="flat" cmpd="sng">
            <a:solidFill>
              <a:srgbClr val="DA291C"/>
            </a:solidFill>
            <a:prstDash val="dash"/>
            <a:round/>
            <a:headEnd type="none" w="sm" len="sm"/>
            <a:tailEnd type="none" w="sm" len="sm"/>
          </a:ln>
        </p:spPr>
      </p:cxnSp>
      <p:sp>
        <p:nvSpPr>
          <p:cNvPr id="4" name="TextBox 3">
            <a:extLst>
              <a:ext uri="{FF2B5EF4-FFF2-40B4-BE49-F238E27FC236}">
                <a16:creationId xmlns:a16="http://schemas.microsoft.com/office/drawing/2014/main" id="{FE86E924-60CA-0D8E-2BBB-1C6F8FAA4B31}"/>
              </a:ext>
            </a:extLst>
          </p:cNvPr>
          <p:cNvSpPr txBox="1"/>
          <p:nvPr/>
        </p:nvSpPr>
        <p:spPr>
          <a:xfrm rot="1509571">
            <a:off x="10189335" y="617517"/>
            <a:ext cx="1079770" cy="307777"/>
          </a:xfrm>
          <a:prstGeom prst="rect">
            <a:avLst/>
          </a:prstGeom>
          <a:noFill/>
        </p:spPr>
        <p:txBody>
          <a:bodyPr wrap="square" rtlCol="0">
            <a:spAutoFit/>
          </a:bodyPr>
          <a:lstStyle/>
          <a:p>
            <a:r>
              <a:rPr lang="fr-FR" dirty="0">
                <a:solidFill>
                  <a:srgbClr val="00B050"/>
                </a:solidFill>
              </a:rPr>
              <a:t>updated</a:t>
            </a:r>
            <a:endParaRPr lang="en-US" dirty="0">
              <a:solidFill>
                <a:srgbClr val="00B050"/>
              </a:solidFill>
            </a:endParaRP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05"/>
        <p:cNvGrpSpPr/>
        <p:nvPr/>
      </p:nvGrpSpPr>
      <p:grpSpPr>
        <a:xfrm>
          <a:off x="0" y="0"/>
          <a:ext cx="0" cy="0"/>
          <a:chOff x="0" y="0"/>
          <a:chExt cx="0" cy="0"/>
        </a:xfrm>
      </p:grpSpPr>
      <p:pic>
        <p:nvPicPr>
          <p:cNvPr id="18" name="Picture 17">
            <a:extLst>
              <a:ext uri="{FF2B5EF4-FFF2-40B4-BE49-F238E27FC236}">
                <a16:creationId xmlns:a16="http://schemas.microsoft.com/office/drawing/2014/main" id="{65BBF5FD-33FF-C1DD-D31D-A2AFC19F6298}"/>
              </a:ext>
            </a:extLst>
          </p:cNvPr>
          <p:cNvPicPr>
            <a:picLocks noChangeAspect="1"/>
          </p:cNvPicPr>
          <p:nvPr/>
        </p:nvPicPr>
        <p:blipFill>
          <a:blip r:embed="rId3"/>
          <a:stretch>
            <a:fillRect/>
          </a:stretch>
        </p:blipFill>
        <p:spPr>
          <a:xfrm>
            <a:off x="8153357" y="1986392"/>
            <a:ext cx="3568743" cy="32547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72A5BC90-8F16-49D0-DAE7-23D85926BB15}"/>
              </a:ext>
            </a:extLst>
          </p:cNvPr>
          <p:cNvPicPr>
            <a:picLocks noChangeAspect="1"/>
          </p:cNvPicPr>
          <p:nvPr/>
        </p:nvPicPr>
        <p:blipFill>
          <a:blip r:embed="rId4"/>
          <a:stretch>
            <a:fillRect/>
          </a:stretch>
        </p:blipFill>
        <p:spPr>
          <a:xfrm>
            <a:off x="4250332" y="1998731"/>
            <a:ext cx="3743034" cy="32563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A28C596A-1695-EB6A-A317-9B3186AEDEAF}"/>
              </a:ext>
            </a:extLst>
          </p:cNvPr>
          <p:cNvPicPr>
            <a:picLocks noChangeAspect="1"/>
          </p:cNvPicPr>
          <p:nvPr/>
        </p:nvPicPr>
        <p:blipFill>
          <a:blip r:embed="rId5"/>
          <a:stretch>
            <a:fillRect/>
          </a:stretch>
        </p:blipFill>
        <p:spPr>
          <a:xfrm>
            <a:off x="371181" y="1998731"/>
            <a:ext cx="3767757" cy="32598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06" name="Google Shape;1906;p3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coverage - Maps</a:t>
            </a:r>
            <a:br>
              <a:rPr lang="fr-FR" sz="2400" dirty="0">
                <a:solidFill>
                  <a:srgbClr val="414141"/>
                </a:solidFill>
              </a:rPr>
            </a:br>
            <a:br>
              <a:rPr lang="fr-FR" sz="2400" dirty="0">
                <a:solidFill>
                  <a:srgbClr val="414141"/>
                </a:solidFill>
              </a:rPr>
            </a:br>
            <a:r>
              <a:rPr lang="fr-FR" dirty="0">
                <a:solidFill>
                  <a:srgbClr val="7F7F7F"/>
                </a:solidFill>
              </a:rPr>
              <a:t>MTN</a:t>
            </a:r>
            <a:r>
              <a:rPr lang="fr-FR" dirty="0">
                <a:solidFill>
                  <a:srgbClr val="7F7F7F"/>
                </a:solidFill>
                <a:latin typeface="Verdana"/>
                <a:ea typeface="Verdana"/>
                <a:cs typeface="Verdana"/>
                <a:sym typeface="Verdana"/>
              </a:rPr>
              <a:t>’s 4G coverage is lower</a:t>
            </a:r>
            <a:r>
              <a:rPr lang="fr-FR" dirty="0">
                <a:solidFill>
                  <a:srgbClr val="7F7F7F"/>
                </a:solidFill>
              </a:rPr>
              <a:t> than</a:t>
            </a:r>
            <a:r>
              <a:rPr lang="fr-FR" dirty="0">
                <a:solidFill>
                  <a:srgbClr val="7F7F7F"/>
                </a:solidFill>
                <a:latin typeface="Verdana"/>
                <a:ea typeface="Verdana"/>
                <a:cs typeface="Verdana"/>
                <a:sym typeface="Verdana"/>
              </a:rPr>
              <a:t> MOOV’s and CELTISS,</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Low 4G coverage was recorded near to </a:t>
            </a:r>
            <a:r>
              <a:rPr lang="fr-FR" dirty="0">
                <a:solidFill>
                  <a:srgbClr val="7F7F7F"/>
                </a:solidFill>
              </a:rPr>
              <a:t>the road to Doukonta.</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07" name="Google Shape;1907;p3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32</a:t>
            </a:fld>
            <a:endParaRPr sz="651" b="0" i="0" u="none" strike="noStrike" cap="none">
              <a:solidFill>
                <a:srgbClr val="000000"/>
              </a:solidFill>
              <a:latin typeface="Verdana"/>
              <a:ea typeface="Verdana"/>
              <a:cs typeface="Verdana"/>
              <a:sym typeface="Verdana"/>
            </a:endParaRPr>
          </a:p>
        </p:txBody>
      </p:sp>
      <p:sp>
        <p:nvSpPr>
          <p:cNvPr id="1908" name="Google Shape;1908;p3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pic>
        <p:nvPicPr>
          <p:cNvPr id="1917" name="Google Shape;1917;p32"/>
          <p:cNvPicPr preferRelativeResize="0"/>
          <p:nvPr/>
        </p:nvPicPr>
        <p:blipFill rotWithShape="1">
          <a:blip r:embed="rId6">
            <a:alphaModFix/>
          </a:blip>
          <a:srcRect/>
          <a:stretch/>
        </p:blipFill>
        <p:spPr>
          <a:xfrm>
            <a:off x="413207" y="1998731"/>
            <a:ext cx="343877" cy="279093"/>
          </a:xfrm>
          <a:prstGeom prst="roundRect">
            <a:avLst>
              <a:gd name="adj" fmla="val 8594"/>
            </a:avLst>
          </a:prstGeom>
          <a:solidFill>
            <a:srgbClr val="ECECEC"/>
          </a:solidFill>
          <a:ln>
            <a:noFill/>
          </a:ln>
          <a:effectLst>
            <a:reflection stA="38000" endPos="28000" dist="5000" dir="5400000" sy="-100000" algn="bl" rotWithShape="0"/>
          </a:effectLst>
        </p:spPr>
      </p:pic>
      <p:pic>
        <p:nvPicPr>
          <p:cNvPr id="13" name="Google Shape;1912;p32">
            <a:extLst>
              <a:ext uri="{FF2B5EF4-FFF2-40B4-BE49-F238E27FC236}">
                <a16:creationId xmlns:a16="http://schemas.microsoft.com/office/drawing/2014/main" id="{9563B188-0831-7130-ECE8-CD4563452ABA}"/>
              </a:ext>
            </a:extLst>
          </p:cNvPr>
          <p:cNvPicPr preferRelativeResize="0"/>
          <p:nvPr/>
        </p:nvPicPr>
        <p:blipFill rotWithShape="1">
          <a:blip r:embed="rId7">
            <a:alphaModFix/>
          </a:blip>
          <a:srcRect l="8657" r="10313"/>
          <a:stretch/>
        </p:blipFill>
        <p:spPr>
          <a:xfrm>
            <a:off x="4255235" y="1998731"/>
            <a:ext cx="291005" cy="288497"/>
          </a:xfrm>
          <a:prstGeom prst="roundRect">
            <a:avLst>
              <a:gd name="adj" fmla="val 8594"/>
            </a:avLst>
          </a:prstGeom>
          <a:solidFill>
            <a:srgbClr val="ECECEC"/>
          </a:solidFill>
          <a:ln>
            <a:noFill/>
          </a:ln>
          <a:effectLst>
            <a:reflection stA="38000" endPos="28000" dist="5000" dir="5400000" sy="-100000" algn="bl" rotWithShape="0"/>
          </a:effectLst>
        </p:spPr>
      </p:pic>
      <p:pic>
        <p:nvPicPr>
          <p:cNvPr id="21" name="Google Shape;1915;p32">
            <a:extLst>
              <a:ext uri="{FF2B5EF4-FFF2-40B4-BE49-F238E27FC236}">
                <a16:creationId xmlns:a16="http://schemas.microsoft.com/office/drawing/2014/main" id="{D27C3BF1-C867-0086-87AB-D27BED7C27FC}"/>
              </a:ext>
            </a:extLst>
          </p:cNvPr>
          <p:cNvPicPr preferRelativeResize="0"/>
          <p:nvPr/>
        </p:nvPicPr>
        <p:blipFill rotWithShape="1">
          <a:blip r:embed="rId8">
            <a:alphaModFix/>
          </a:blip>
          <a:srcRect/>
          <a:stretch/>
        </p:blipFill>
        <p:spPr>
          <a:xfrm>
            <a:off x="8169344" y="1998731"/>
            <a:ext cx="251494" cy="258077"/>
          </a:xfrm>
          <a:prstGeom prst="rect">
            <a:avLst/>
          </a:prstGeom>
          <a:noFill/>
          <a:ln>
            <a:noFill/>
          </a:ln>
        </p:spPr>
      </p:pic>
      <p:pic>
        <p:nvPicPr>
          <p:cNvPr id="15" name="Picture 14">
            <a:extLst>
              <a:ext uri="{FF2B5EF4-FFF2-40B4-BE49-F238E27FC236}">
                <a16:creationId xmlns:a16="http://schemas.microsoft.com/office/drawing/2014/main" id="{DAB17572-6069-A19B-2EF0-47AECD354917}"/>
              </a:ext>
            </a:extLst>
          </p:cNvPr>
          <p:cNvPicPr>
            <a:picLocks noChangeAspect="1"/>
          </p:cNvPicPr>
          <p:nvPr/>
        </p:nvPicPr>
        <p:blipFill>
          <a:blip r:embed="rId9"/>
          <a:stretch>
            <a:fillRect/>
          </a:stretch>
        </p:blipFill>
        <p:spPr>
          <a:xfrm>
            <a:off x="6605910" y="1987236"/>
            <a:ext cx="1387455" cy="785459"/>
          </a:xfrm>
          <a:prstGeom prst="rect">
            <a:avLst/>
          </a:prstGeom>
        </p:spPr>
      </p:pic>
      <p:pic>
        <p:nvPicPr>
          <p:cNvPr id="22" name="Picture 21">
            <a:extLst>
              <a:ext uri="{FF2B5EF4-FFF2-40B4-BE49-F238E27FC236}">
                <a16:creationId xmlns:a16="http://schemas.microsoft.com/office/drawing/2014/main" id="{E48701A9-7644-3B1B-D2B8-3E9802765017}"/>
              </a:ext>
            </a:extLst>
          </p:cNvPr>
          <p:cNvPicPr>
            <a:picLocks noChangeAspect="1"/>
          </p:cNvPicPr>
          <p:nvPr/>
        </p:nvPicPr>
        <p:blipFill>
          <a:blip r:embed="rId10"/>
          <a:stretch>
            <a:fillRect/>
          </a:stretch>
        </p:blipFill>
        <p:spPr>
          <a:xfrm>
            <a:off x="10255045" y="2026718"/>
            <a:ext cx="1422681" cy="748780"/>
          </a:xfrm>
          <a:prstGeom prst="rect">
            <a:avLst/>
          </a:prstGeom>
        </p:spPr>
      </p:pic>
      <p:pic>
        <p:nvPicPr>
          <p:cNvPr id="27" name="Picture 26">
            <a:extLst>
              <a:ext uri="{FF2B5EF4-FFF2-40B4-BE49-F238E27FC236}">
                <a16:creationId xmlns:a16="http://schemas.microsoft.com/office/drawing/2014/main" id="{C8475A30-21E9-3989-72A9-F8E386DA4C73}"/>
              </a:ext>
            </a:extLst>
          </p:cNvPr>
          <p:cNvPicPr>
            <a:picLocks noChangeAspect="1"/>
          </p:cNvPicPr>
          <p:nvPr/>
        </p:nvPicPr>
        <p:blipFill>
          <a:blip r:embed="rId11"/>
          <a:stretch>
            <a:fillRect/>
          </a:stretch>
        </p:blipFill>
        <p:spPr>
          <a:xfrm>
            <a:off x="2233773" y="1917196"/>
            <a:ext cx="1905165" cy="967824"/>
          </a:xfrm>
          <a:prstGeom prst="rect">
            <a:avLst/>
          </a:prstGeom>
        </p:spPr>
      </p:pic>
      <p:sp>
        <p:nvSpPr>
          <p:cNvPr id="2" name="TextBox 1">
            <a:extLst>
              <a:ext uri="{FF2B5EF4-FFF2-40B4-BE49-F238E27FC236}">
                <a16:creationId xmlns:a16="http://schemas.microsoft.com/office/drawing/2014/main" id="{070ECD8D-7C1F-DC6A-058F-D690AAF058E2}"/>
              </a:ext>
            </a:extLst>
          </p:cNvPr>
          <p:cNvSpPr txBox="1"/>
          <p:nvPr/>
        </p:nvSpPr>
        <p:spPr>
          <a:xfrm rot="1509571">
            <a:off x="10189335" y="617517"/>
            <a:ext cx="1079770" cy="307777"/>
          </a:xfrm>
          <a:prstGeom prst="rect">
            <a:avLst/>
          </a:prstGeom>
          <a:noFill/>
        </p:spPr>
        <p:txBody>
          <a:bodyPr wrap="square" rtlCol="0">
            <a:spAutoFit/>
          </a:bodyPr>
          <a:lstStyle/>
          <a:p>
            <a:r>
              <a:rPr lang="fr-FR" dirty="0">
                <a:solidFill>
                  <a:srgbClr val="00B050"/>
                </a:solidFill>
              </a:rPr>
              <a:t>updated</a:t>
            </a:r>
            <a:endParaRPr lang="en-US" dirty="0">
              <a:solidFill>
                <a:srgbClr val="00B050"/>
              </a:solidFill>
            </a:endParaRPr>
          </a:p>
        </p:txBody>
      </p:sp>
      <p:sp>
        <p:nvSpPr>
          <p:cNvPr id="5" name="Oval 4">
            <a:extLst>
              <a:ext uri="{FF2B5EF4-FFF2-40B4-BE49-F238E27FC236}">
                <a16:creationId xmlns:a16="http://schemas.microsoft.com/office/drawing/2014/main" id="{2307862D-2070-D9A6-4198-33BAA54DB08F}"/>
              </a:ext>
            </a:extLst>
          </p:cNvPr>
          <p:cNvSpPr/>
          <p:nvPr/>
        </p:nvSpPr>
        <p:spPr>
          <a:xfrm>
            <a:off x="1352145" y="2287228"/>
            <a:ext cx="963038" cy="132173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21"/>
        <p:cNvGrpSpPr/>
        <p:nvPr/>
      </p:nvGrpSpPr>
      <p:grpSpPr>
        <a:xfrm>
          <a:off x="0" y="0"/>
          <a:ext cx="0" cy="0"/>
          <a:chOff x="0" y="0"/>
          <a:chExt cx="0" cy="0"/>
        </a:xfrm>
      </p:grpSpPr>
      <p:sp>
        <p:nvSpPr>
          <p:cNvPr id="1922" name="Google Shape;1922;p33"/>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Benchmarking voice service</a:t>
            </a:r>
            <a:endParaRPr sz="2600" b="0" i="0" u="none" strike="noStrike" cap="none" dirty="0">
              <a:solidFill>
                <a:srgbClr val="FFFFFF"/>
              </a:solidFill>
              <a:latin typeface="Quattrocento Sans"/>
              <a:ea typeface="Quattrocento Sans"/>
              <a:cs typeface="Quattrocento Sans"/>
              <a:sym typeface="Quattrocento Sans"/>
            </a:endParaRPr>
          </a:p>
        </p:txBody>
      </p:sp>
      <p:sp>
        <p:nvSpPr>
          <p:cNvPr id="1923" name="Google Shape;1923;p33"/>
          <p:cNvSpPr txBox="1"/>
          <p:nvPr/>
        </p:nvSpPr>
        <p:spPr>
          <a:xfrm>
            <a:off x="443345" y="2090740"/>
            <a:ext cx="174740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04</a:t>
            </a:r>
            <a:endParaRPr dirty="0"/>
          </a:p>
        </p:txBody>
      </p:sp>
      <p:cxnSp>
        <p:nvCxnSpPr>
          <p:cNvPr id="1924" name="Google Shape;1924;p33"/>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29"/>
        <p:cNvGrpSpPr/>
        <p:nvPr/>
      </p:nvGrpSpPr>
      <p:grpSpPr>
        <a:xfrm>
          <a:off x="0" y="0"/>
          <a:ext cx="0" cy="0"/>
          <a:chOff x="0" y="0"/>
          <a:chExt cx="0" cy="0"/>
        </a:xfrm>
      </p:grpSpPr>
      <p:graphicFrame>
        <p:nvGraphicFramePr>
          <p:cNvPr id="8" name="Graphique 3">
            <a:extLst>
              <a:ext uri="{FF2B5EF4-FFF2-40B4-BE49-F238E27FC236}">
                <a16:creationId xmlns:a16="http://schemas.microsoft.com/office/drawing/2014/main" id="{00000000-0008-0000-0000-00000E000000}"/>
              </a:ext>
            </a:extLst>
          </p:cNvPr>
          <p:cNvGraphicFramePr>
            <a:graphicFrameLocks/>
          </p:cNvGraphicFramePr>
          <p:nvPr>
            <p:extLst>
              <p:ext uri="{D42A27DB-BD31-4B8C-83A1-F6EECF244321}">
                <p14:modId xmlns:p14="http://schemas.microsoft.com/office/powerpoint/2010/main" val="829228178"/>
              </p:ext>
            </p:extLst>
          </p:nvPr>
        </p:nvGraphicFramePr>
        <p:xfrm>
          <a:off x="469900" y="2061209"/>
          <a:ext cx="3300241" cy="4253866"/>
        </p:xfrm>
        <a:graphic>
          <a:graphicData uri="http://schemas.openxmlformats.org/drawingml/2006/chart">
            <c:chart xmlns:c="http://schemas.openxmlformats.org/drawingml/2006/chart" xmlns:r="http://schemas.openxmlformats.org/officeDocument/2006/relationships" r:id="rId3"/>
          </a:graphicData>
        </a:graphic>
      </p:graphicFrame>
      <p:sp>
        <p:nvSpPr>
          <p:cNvPr id="1930" name="Google Shape;1930;p3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CS Accessibility 2G/3G BLOCKED CALLS </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the best accessibility to voice service compared to competitors,</a:t>
            </a:r>
            <a:br>
              <a:rPr lang="fr-FR" dirty="0">
                <a:solidFill>
                  <a:srgbClr val="7F7F7F"/>
                </a:solidFill>
                <a:latin typeface="Verdana"/>
                <a:ea typeface="Verdana"/>
                <a:cs typeface="Verdana"/>
                <a:sym typeface="Verdana"/>
              </a:rPr>
            </a:br>
            <a:r>
              <a:rPr lang="fr-FR" dirty="0">
                <a:solidFill>
                  <a:srgbClr val="7F7F7F"/>
                </a:solidFill>
              </a:rPr>
              <a:t>All operators satisfy </a:t>
            </a:r>
            <a:r>
              <a:rPr lang="fr-FR" dirty="0">
                <a:solidFill>
                  <a:srgbClr val="7F7F7F"/>
                </a:solidFill>
                <a:latin typeface="Verdana"/>
                <a:ea typeface="Verdana"/>
                <a:cs typeface="Verdana"/>
                <a:sym typeface="Verdana"/>
              </a:rPr>
              <a:t>ARCEP requirements.</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31" name="Google Shape;1931;p3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34</a:t>
            </a:fld>
            <a:endParaRPr sz="651" b="0" i="0" u="none" strike="noStrike" cap="none">
              <a:solidFill>
                <a:srgbClr val="000000"/>
              </a:solidFill>
              <a:latin typeface="Verdana"/>
              <a:ea typeface="Verdana"/>
              <a:cs typeface="Verdana"/>
              <a:sym typeface="Verdana"/>
            </a:endParaRPr>
          </a:p>
        </p:txBody>
      </p:sp>
      <p:sp>
        <p:nvSpPr>
          <p:cNvPr id="1932" name="Google Shape;1932;p3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cxnSp>
        <p:nvCxnSpPr>
          <p:cNvPr id="1935" name="Google Shape;1935;p34"/>
          <p:cNvCxnSpPr/>
          <p:nvPr/>
        </p:nvCxnSpPr>
        <p:spPr>
          <a:xfrm>
            <a:off x="1547446" y="5424376"/>
            <a:ext cx="1603717" cy="0"/>
          </a:xfrm>
          <a:prstGeom prst="straightConnector1">
            <a:avLst/>
          </a:prstGeom>
          <a:noFill/>
          <a:ln w="28575" cap="flat" cmpd="sng">
            <a:solidFill>
              <a:srgbClr val="DA291C"/>
            </a:solidFill>
            <a:prstDash val="dash"/>
            <a:round/>
            <a:headEnd type="none" w="sm" len="sm"/>
            <a:tailEnd type="none" w="sm" len="sm"/>
          </a:ln>
        </p:spPr>
      </p:cxnSp>
      <p:graphicFrame>
        <p:nvGraphicFramePr>
          <p:cNvPr id="11" name="Graphique 3">
            <a:extLst>
              <a:ext uri="{FF2B5EF4-FFF2-40B4-BE49-F238E27FC236}">
                <a16:creationId xmlns:a16="http://schemas.microsoft.com/office/drawing/2014/main" id="{7E92C824-B9E5-4D3A-A405-27B1952A4869}"/>
              </a:ext>
            </a:extLst>
          </p:cNvPr>
          <p:cNvGraphicFramePr>
            <a:graphicFrameLocks/>
          </p:cNvGraphicFramePr>
          <p:nvPr>
            <p:extLst>
              <p:ext uri="{D42A27DB-BD31-4B8C-83A1-F6EECF244321}">
                <p14:modId xmlns:p14="http://schemas.microsoft.com/office/powerpoint/2010/main" val="203272290"/>
              </p:ext>
            </p:extLst>
          </p:nvPr>
        </p:nvGraphicFramePr>
        <p:xfrm>
          <a:off x="4037427" y="2061209"/>
          <a:ext cx="7684673" cy="4253866"/>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AA409820-6B24-3A3C-9298-4CACF0F77E5F}"/>
              </a:ext>
            </a:extLst>
          </p:cNvPr>
          <p:cNvSpPr txBox="1"/>
          <p:nvPr/>
        </p:nvSpPr>
        <p:spPr>
          <a:xfrm rot="2308904">
            <a:off x="10398868" y="736692"/>
            <a:ext cx="1157592" cy="307777"/>
          </a:xfrm>
          <a:prstGeom prst="rect">
            <a:avLst/>
          </a:prstGeom>
          <a:noFill/>
        </p:spPr>
        <p:txBody>
          <a:bodyPr wrap="square" rtlCol="0">
            <a:spAutoFit/>
          </a:bodyPr>
          <a:lstStyle/>
          <a:p>
            <a:r>
              <a:rPr lang="fr-FR" dirty="0">
                <a:solidFill>
                  <a:srgbClr val="00B050"/>
                </a:solidFill>
              </a:rPr>
              <a:t>Updated</a:t>
            </a:r>
            <a:endParaRPr lang="en-US" dirty="0">
              <a:solidFill>
                <a:srgbClr val="00B050"/>
              </a:solidFill>
            </a:endParaRPr>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40"/>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8F946BE6-50AF-4DCD-283C-3726BE3082CA}"/>
              </a:ext>
            </a:extLst>
          </p:cNvPr>
          <p:cNvGraphicFramePr>
            <a:graphicFrameLocks/>
          </p:cNvGraphicFramePr>
          <p:nvPr>
            <p:extLst>
              <p:ext uri="{D42A27DB-BD31-4B8C-83A1-F6EECF244321}">
                <p14:modId xmlns:p14="http://schemas.microsoft.com/office/powerpoint/2010/main" val="4252793920"/>
              </p:ext>
            </p:extLst>
          </p:nvPr>
        </p:nvGraphicFramePr>
        <p:xfrm>
          <a:off x="469900" y="2186805"/>
          <a:ext cx="2730500" cy="4377228"/>
        </p:xfrm>
        <a:graphic>
          <a:graphicData uri="http://schemas.openxmlformats.org/drawingml/2006/chart">
            <c:chart xmlns:c="http://schemas.openxmlformats.org/drawingml/2006/chart" xmlns:r="http://schemas.openxmlformats.org/officeDocument/2006/relationships" r:id="rId3"/>
          </a:graphicData>
        </a:graphic>
      </p:graphicFrame>
      <p:sp>
        <p:nvSpPr>
          <p:cNvPr id="1941" name="Google Shape;1941;p3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CS Integrity Voice quality Mean Opinion Score</a:t>
            </a:r>
            <a:br>
              <a:rPr lang="fr-FR" sz="2400" dirty="0">
                <a:solidFill>
                  <a:srgbClr val="414141"/>
                </a:solidFill>
              </a:rPr>
            </a:br>
            <a:br>
              <a:rPr lang="fr-FR" sz="2400" dirty="0">
                <a:solidFill>
                  <a:srgbClr val="414141"/>
                </a:solidFill>
              </a:rPr>
            </a:br>
            <a:r>
              <a:rPr lang="fr-FR" dirty="0">
                <a:solidFill>
                  <a:srgbClr val="7F7F7F"/>
                </a:solidFill>
              </a:rPr>
              <a:t>In LOKOSSA, MTN </a:t>
            </a:r>
            <a:r>
              <a:rPr lang="fr-FR" dirty="0">
                <a:solidFill>
                  <a:srgbClr val="7F7F7F"/>
                </a:solidFill>
                <a:latin typeface="Verdana"/>
                <a:ea typeface="Verdana"/>
                <a:cs typeface="Verdana"/>
                <a:sym typeface="Verdana"/>
              </a:rPr>
              <a:t>has the best ratio of excellent and good Voice Quality samples compared to </a:t>
            </a:r>
            <a:r>
              <a:rPr lang="fr-FR" dirty="0">
                <a:solidFill>
                  <a:srgbClr val="7F7F7F"/>
                </a:solidFill>
              </a:rPr>
              <a:t>CELTISS</a:t>
            </a:r>
            <a:r>
              <a:rPr lang="fr-FR" dirty="0">
                <a:solidFill>
                  <a:srgbClr val="7F7F7F"/>
                </a:solidFill>
                <a:latin typeface="Verdana"/>
                <a:ea typeface="Verdana"/>
                <a:cs typeface="Verdana"/>
                <a:sym typeface="Verdana"/>
              </a:rPr>
              <a:t>’s and MOOV’S. MTN </a:t>
            </a:r>
            <a:r>
              <a:rPr lang="fr-FR" dirty="0">
                <a:solidFill>
                  <a:srgbClr val="7F7F7F"/>
                </a:solidFill>
              </a:rPr>
              <a:t>is ranked second in terms of voice quality with an average MOS equal to 4,02 opposed to 4,21 for MOOV and 3,94 for CELTISS.  </a:t>
            </a:r>
            <a:endParaRPr dirty="0">
              <a:solidFill>
                <a:srgbClr val="414141"/>
              </a:solidFill>
            </a:endParaRPr>
          </a:p>
        </p:txBody>
      </p:sp>
      <p:sp>
        <p:nvSpPr>
          <p:cNvPr id="1942" name="Google Shape;1942;p3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35</a:t>
            </a:fld>
            <a:endParaRPr sz="651" b="0" i="0" u="none" strike="noStrike" cap="none">
              <a:solidFill>
                <a:srgbClr val="000000"/>
              </a:solidFill>
              <a:latin typeface="Verdana"/>
              <a:ea typeface="Verdana"/>
              <a:cs typeface="Verdana"/>
              <a:sym typeface="Verdana"/>
            </a:endParaRPr>
          </a:p>
        </p:txBody>
      </p:sp>
      <p:sp>
        <p:nvSpPr>
          <p:cNvPr id="1943" name="Google Shape;1943;p3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cxnSp>
        <p:nvCxnSpPr>
          <p:cNvPr id="1946" name="Google Shape;1946;p35"/>
          <p:cNvCxnSpPr>
            <a:cxnSpLocks/>
          </p:cNvCxnSpPr>
          <p:nvPr/>
        </p:nvCxnSpPr>
        <p:spPr>
          <a:xfrm>
            <a:off x="784381" y="3429000"/>
            <a:ext cx="2172828" cy="0"/>
          </a:xfrm>
          <a:prstGeom prst="straightConnector1">
            <a:avLst/>
          </a:prstGeom>
          <a:noFill/>
          <a:ln w="28575" cap="flat" cmpd="sng">
            <a:solidFill>
              <a:srgbClr val="DA291C"/>
            </a:solidFill>
            <a:prstDash val="dash"/>
            <a:round/>
            <a:headEnd type="none" w="sm" len="sm"/>
            <a:tailEnd type="none" w="sm" len="sm"/>
          </a:ln>
        </p:spPr>
      </p:cxnSp>
      <p:graphicFrame>
        <p:nvGraphicFramePr>
          <p:cNvPr id="2" name="Graphique 3">
            <a:extLst>
              <a:ext uri="{FF2B5EF4-FFF2-40B4-BE49-F238E27FC236}">
                <a16:creationId xmlns:a16="http://schemas.microsoft.com/office/drawing/2014/main" id="{00000000-0008-0000-0000-00000A000000}"/>
              </a:ext>
            </a:extLst>
          </p:cNvPr>
          <p:cNvGraphicFramePr>
            <a:graphicFrameLocks/>
          </p:cNvGraphicFramePr>
          <p:nvPr>
            <p:extLst>
              <p:ext uri="{D42A27DB-BD31-4B8C-83A1-F6EECF244321}">
                <p14:modId xmlns:p14="http://schemas.microsoft.com/office/powerpoint/2010/main" val="818428287"/>
              </p:ext>
            </p:extLst>
          </p:nvPr>
        </p:nvGraphicFramePr>
        <p:xfrm>
          <a:off x="3443145" y="2196533"/>
          <a:ext cx="8104877" cy="4365886"/>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BDCDE5EC-49B5-21E0-2394-7ACC4F3F5742}"/>
              </a:ext>
            </a:extLst>
          </p:cNvPr>
          <p:cNvSpPr txBox="1"/>
          <p:nvPr/>
        </p:nvSpPr>
        <p:spPr>
          <a:xfrm rot="1509571">
            <a:off x="10189335" y="617517"/>
            <a:ext cx="1079770" cy="307777"/>
          </a:xfrm>
          <a:prstGeom prst="rect">
            <a:avLst/>
          </a:prstGeom>
          <a:noFill/>
        </p:spPr>
        <p:txBody>
          <a:bodyPr wrap="square" rtlCol="0">
            <a:spAutoFit/>
          </a:bodyPr>
          <a:lstStyle/>
          <a:p>
            <a:r>
              <a:rPr lang="fr-FR" dirty="0">
                <a:solidFill>
                  <a:srgbClr val="00B050"/>
                </a:solidFill>
              </a:rPr>
              <a:t>updated</a:t>
            </a:r>
            <a:endParaRPr lang="en-US" dirty="0">
              <a:solidFill>
                <a:srgbClr val="00B050"/>
              </a:solidFill>
            </a:endParaRPr>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982"/>
        <p:cNvGrpSpPr/>
        <p:nvPr/>
      </p:nvGrpSpPr>
      <p:grpSpPr>
        <a:xfrm>
          <a:off x="0" y="0"/>
          <a:ext cx="0" cy="0"/>
          <a:chOff x="0" y="0"/>
          <a:chExt cx="0" cy="0"/>
        </a:xfrm>
      </p:grpSpPr>
      <p:pic>
        <p:nvPicPr>
          <p:cNvPr id="3" name="Picture 2">
            <a:extLst>
              <a:ext uri="{FF2B5EF4-FFF2-40B4-BE49-F238E27FC236}">
                <a16:creationId xmlns:a16="http://schemas.microsoft.com/office/drawing/2014/main" id="{B8C1D599-0BAF-F9FB-ED0B-2C4D19AB1752}"/>
              </a:ext>
            </a:extLst>
          </p:cNvPr>
          <p:cNvPicPr>
            <a:picLocks noChangeAspect="1"/>
          </p:cNvPicPr>
          <p:nvPr/>
        </p:nvPicPr>
        <p:blipFill>
          <a:blip r:embed="rId3"/>
          <a:stretch>
            <a:fillRect/>
          </a:stretch>
        </p:blipFill>
        <p:spPr>
          <a:xfrm>
            <a:off x="522663" y="1832736"/>
            <a:ext cx="3463783" cy="32252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01C1AA9E-9DA9-71CD-79B0-1712B821879F}"/>
              </a:ext>
            </a:extLst>
          </p:cNvPr>
          <p:cNvPicPr>
            <a:picLocks noChangeAspect="1"/>
          </p:cNvPicPr>
          <p:nvPr/>
        </p:nvPicPr>
        <p:blipFill>
          <a:blip r:embed="rId4"/>
          <a:stretch>
            <a:fillRect/>
          </a:stretch>
        </p:blipFill>
        <p:spPr>
          <a:xfrm>
            <a:off x="8079863" y="1832736"/>
            <a:ext cx="3724295" cy="32446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6ABA5A7B-CE65-92C0-35BF-10EBDC144737}"/>
              </a:ext>
            </a:extLst>
          </p:cNvPr>
          <p:cNvPicPr>
            <a:picLocks noChangeAspect="1"/>
          </p:cNvPicPr>
          <p:nvPr/>
        </p:nvPicPr>
        <p:blipFill>
          <a:blip r:embed="rId5"/>
          <a:stretch>
            <a:fillRect/>
          </a:stretch>
        </p:blipFill>
        <p:spPr>
          <a:xfrm>
            <a:off x="4171007" y="1813123"/>
            <a:ext cx="3724295" cy="32421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84" name="Google Shape;1984;p39"/>
          <p:cNvSpPr txBox="1">
            <a:spLocks noGrp="1"/>
          </p:cNvSpPr>
          <p:nvPr>
            <p:ph type="title"/>
          </p:nvPr>
        </p:nvSpPr>
        <p:spPr>
          <a:xfrm>
            <a:off x="522663" y="259287"/>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CS Integrity Voice quality </a:t>
            </a:r>
            <a:r>
              <a:rPr lang="fr-FR" sz="2400" dirty="0" err="1">
                <a:solidFill>
                  <a:srgbClr val="414141"/>
                </a:solidFill>
              </a:rPr>
              <a:t>maps</a:t>
            </a:r>
            <a:r>
              <a:rPr lang="fr-FR" sz="2400" dirty="0">
                <a:solidFill>
                  <a:srgbClr val="414141"/>
                </a:solidFill>
              </a:rPr>
              <a:t> (MOS)</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a:t>
            </a:r>
            <a:r>
              <a:rPr lang="fr-FR" dirty="0" err="1">
                <a:solidFill>
                  <a:srgbClr val="7F7F7F"/>
                </a:solidFill>
                <a:latin typeface="Verdana"/>
                <a:ea typeface="Verdana"/>
                <a:cs typeface="Verdana"/>
                <a:sym typeface="Verdana"/>
              </a:rPr>
              <a:t>around</a:t>
            </a:r>
            <a:r>
              <a:rPr lang="fr-FR" dirty="0">
                <a:solidFill>
                  <a:srgbClr val="7F7F7F"/>
                </a:solidFill>
                <a:latin typeface="Verdana"/>
                <a:ea typeface="Verdana"/>
                <a:cs typeface="Verdana"/>
                <a:sym typeface="Verdana"/>
              </a:rPr>
              <a:t> 99,76% of MOS samples </a:t>
            </a:r>
            <a:r>
              <a:rPr lang="fr-FR" dirty="0">
                <a:solidFill>
                  <a:srgbClr val="7F7F7F"/>
                </a:solidFill>
              </a:rPr>
              <a:t>better </a:t>
            </a:r>
            <a:r>
              <a:rPr lang="fr-FR" dirty="0">
                <a:solidFill>
                  <a:srgbClr val="7F7F7F"/>
                </a:solidFill>
                <a:latin typeface="Verdana"/>
                <a:ea typeface="Verdana"/>
                <a:cs typeface="Verdana"/>
                <a:sym typeface="Verdana"/>
              </a:rPr>
              <a:t>than 2.8</a:t>
            </a:r>
            <a:r>
              <a:rPr lang="fr-FR" dirty="0">
                <a:solidFill>
                  <a:srgbClr val="7F7F7F"/>
                </a:solidFill>
              </a:rPr>
              <a:t> against 98,38% for MOOV and 99,1% for CELTISS.</a:t>
            </a:r>
            <a:r>
              <a:rPr lang="fr-FR" dirty="0">
                <a:solidFill>
                  <a:srgbClr val="7F7F7F"/>
                </a:solidFill>
                <a:latin typeface="Verdana"/>
                <a:ea typeface="Verdana"/>
                <a:cs typeface="Verdana"/>
                <a:sym typeface="Verdana"/>
              </a:rPr>
              <a:t> </a:t>
            </a:r>
            <a:br>
              <a:rPr lang="fr-FR"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br>
              <a:rPr lang="fr-FR" sz="1800" dirty="0">
                <a:solidFill>
                  <a:srgbClr val="7F7F7F"/>
                </a:solidFill>
                <a:latin typeface="Verdana"/>
                <a:ea typeface="Verdana"/>
                <a:cs typeface="Verdana"/>
                <a:sym typeface="Verdana"/>
              </a:rPr>
            </a:br>
            <a:r>
              <a:rPr lang="fr-FR" sz="1800" dirty="0">
                <a:solidFill>
                  <a:srgbClr val="7F7F7F"/>
                </a:solidFill>
                <a:latin typeface="Verdana"/>
                <a:ea typeface="Verdana"/>
                <a:cs typeface="Verdana"/>
                <a:sym typeface="Verdana"/>
              </a:rPr>
              <a:t>3d</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85" name="Google Shape;1985;p3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36</a:t>
            </a:fld>
            <a:endParaRPr sz="651" b="0" i="0" u="none" strike="noStrike" cap="none">
              <a:solidFill>
                <a:srgbClr val="000000"/>
              </a:solidFill>
              <a:latin typeface="Verdana"/>
              <a:ea typeface="Verdana"/>
              <a:cs typeface="Verdana"/>
              <a:sym typeface="Verdana"/>
            </a:endParaRPr>
          </a:p>
        </p:txBody>
      </p:sp>
      <p:sp>
        <p:nvSpPr>
          <p:cNvPr id="1986" name="Google Shape;1986;p3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pic>
        <p:nvPicPr>
          <p:cNvPr id="12" name="Google Shape;1988;p39">
            <a:extLst>
              <a:ext uri="{FF2B5EF4-FFF2-40B4-BE49-F238E27FC236}">
                <a16:creationId xmlns:a16="http://schemas.microsoft.com/office/drawing/2014/main" id="{79C21FC5-CA1F-2286-E090-2D53AC2C07D4}"/>
              </a:ext>
            </a:extLst>
          </p:cNvPr>
          <p:cNvPicPr preferRelativeResize="0"/>
          <p:nvPr/>
        </p:nvPicPr>
        <p:blipFill rotWithShape="1">
          <a:blip r:embed="rId6">
            <a:alphaModFix/>
          </a:blip>
          <a:srcRect/>
          <a:stretch/>
        </p:blipFill>
        <p:spPr>
          <a:xfrm>
            <a:off x="522663" y="1868486"/>
            <a:ext cx="297527" cy="268102"/>
          </a:xfrm>
          <a:prstGeom prst="roundRect">
            <a:avLst>
              <a:gd name="adj" fmla="val 8594"/>
            </a:avLst>
          </a:prstGeom>
          <a:solidFill>
            <a:srgbClr val="ECECEC"/>
          </a:solidFill>
          <a:ln>
            <a:noFill/>
          </a:ln>
          <a:effectLst>
            <a:reflection stA="38000" endPos="28000" dist="5000" dir="5400000" sy="-100000" algn="bl" rotWithShape="0"/>
          </a:effectLst>
        </p:spPr>
      </p:pic>
      <p:pic>
        <p:nvPicPr>
          <p:cNvPr id="18" name="Google Shape;1993;p39">
            <a:extLst>
              <a:ext uri="{FF2B5EF4-FFF2-40B4-BE49-F238E27FC236}">
                <a16:creationId xmlns:a16="http://schemas.microsoft.com/office/drawing/2014/main" id="{23972245-A1AC-4262-E01C-F8BDD188A2E0}"/>
              </a:ext>
            </a:extLst>
          </p:cNvPr>
          <p:cNvPicPr preferRelativeResize="0"/>
          <p:nvPr/>
        </p:nvPicPr>
        <p:blipFill rotWithShape="1">
          <a:blip r:embed="rId7">
            <a:alphaModFix/>
          </a:blip>
          <a:srcRect l="8657" r="10313"/>
          <a:stretch/>
        </p:blipFill>
        <p:spPr>
          <a:xfrm>
            <a:off x="4181543" y="1813123"/>
            <a:ext cx="276456" cy="228907"/>
          </a:xfrm>
          <a:prstGeom prst="roundRect">
            <a:avLst>
              <a:gd name="adj" fmla="val 8594"/>
            </a:avLst>
          </a:prstGeom>
          <a:solidFill>
            <a:srgbClr val="ECECEC"/>
          </a:solidFill>
          <a:ln>
            <a:noFill/>
          </a:ln>
          <a:effectLst>
            <a:reflection stA="38000" endPos="28000" dist="5000" dir="5400000" sy="-100000" algn="bl" rotWithShape="0"/>
          </a:effectLst>
        </p:spPr>
      </p:pic>
      <p:pic>
        <p:nvPicPr>
          <p:cNvPr id="15" name="Google Shape;1994;p39">
            <a:extLst>
              <a:ext uri="{FF2B5EF4-FFF2-40B4-BE49-F238E27FC236}">
                <a16:creationId xmlns:a16="http://schemas.microsoft.com/office/drawing/2014/main" id="{E4878E95-B776-0FB4-FB29-C3AA7F711AB0}"/>
              </a:ext>
            </a:extLst>
          </p:cNvPr>
          <p:cNvPicPr preferRelativeResize="0"/>
          <p:nvPr/>
        </p:nvPicPr>
        <p:blipFill rotWithShape="1">
          <a:blip r:embed="rId8">
            <a:alphaModFix/>
          </a:blip>
          <a:srcRect/>
          <a:stretch/>
        </p:blipFill>
        <p:spPr>
          <a:xfrm>
            <a:off x="8090399" y="1832736"/>
            <a:ext cx="251494" cy="258077"/>
          </a:xfrm>
          <a:prstGeom prst="rect">
            <a:avLst/>
          </a:prstGeom>
          <a:noFill/>
          <a:ln>
            <a:noFill/>
          </a:ln>
        </p:spPr>
      </p:pic>
      <p:pic>
        <p:nvPicPr>
          <p:cNvPr id="6" name="Picture 5">
            <a:extLst>
              <a:ext uri="{FF2B5EF4-FFF2-40B4-BE49-F238E27FC236}">
                <a16:creationId xmlns:a16="http://schemas.microsoft.com/office/drawing/2014/main" id="{CD537D18-97C2-D7B7-F9C0-1242FF898240}"/>
              </a:ext>
            </a:extLst>
          </p:cNvPr>
          <p:cNvPicPr>
            <a:picLocks noChangeAspect="1"/>
          </p:cNvPicPr>
          <p:nvPr/>
        </p:nvPicPr>
        <p:blipFill>
          <a:blip r:embed="rId9"/>
          <a:stretch>
            <a:fillRect/>
          </a:stretch>
        </p:blipFill>
        <p:spPr>
          <a:xfrm>
            <a:off x="2600834" y="1790304"/>
            <a:ext cx="1396148" cy="867394"/>
          </a:xfrm>
          <a:prstGeom prst="rect">
            <a:avLst/>
          </a:prstGeom>
        </p:spPr>
      </p:pic>
      <p:pic>
        <p:nvPicPr>
          <p:cNvPr id="13" name="Picture 12">
            <a:extLst>
              <a:ext uri="{FF2B5EF4-FFF2-40B4-BE49-F238E27FC236}">
                <a16:creationId xmlns:a16="http://schemas.microsoft.com/office/drawing/2014/main" id="{6C86B531-0B8C-A1B5-ECDD-8F49D50E0570}"/>
              </a:ext>
            </a:extLst>
          </p:cNvPr>
          <p:cNvPicPr>
            <a:picLocks noChangeAspect="1"/>
          </p:cNvPicPr>
          <p:nvPr/>
        </p:nvPicPr>
        <p:blipFill>
          <a:blip r:embed="rId10"/>
          <a:stretch>
            <a:fillRect/>
          </a:stretch>
        </p:blipFill>
        <p:spPr>
          <a:xfrm>
            <a:off x="6548039" y="1819876"/>
            <a:ext cx="1368949" cy="875715"/>
          </a:xfrm>
          <a:prstGeom prst="rect">
            <a:avLst/>
          </a:prstGeom>
        </p:spPr>
      </p:pic>
      <p:pic>
        <p:nvPicPr>
          <p:cNvPr id="21" name="Picture 20">
            <a:extLst>
              <a:ext uri="{FF2B5EF4-FFF2-40B4-BE49-F238E27FC236}">
                <a16:creationId xmlns:a16="http://schemas.microsoft.com/office/drawing/2014/main" id="{3AB9FB32-5CFB-6A0E-9AB8-97BC3EDD93D1}"/>
              </a:ext>
            </a:extLst>
          </p:cNvPr>
          <p:cNvPicPr>
            <a:picLocks noChangeAspect="1"/>
          </p:cNvPicPr>
          <p:nvPr/>
        </p:nvPicPr>
        <p:blipFill>
          <a:blip r:embed="rId11"/>
          <a:stretch>
            <a:fillRect/>
          </a:stretch>
        </p:blipFill>
        <p:spPr>
          <a:xfrm>
            <a:off x="10294020" y="1832736"/>
            <a:ext cx="1465760" cy="841218"/>
          </a:xfrm>
          <a:prstGeom prst="rect">
            <a:avLst/>
          </a:prstGeom>
        </p:spPr>
      </p:pic>
      <p:sp>
        <p:nvSpPr>
          <p:cNvPr id="2" name="TextBox 1">
            <a:extLst>
              <a:ext uri="{FF2B5EF4-FFF2-40B4-BE49-F238E27FC236}">
                <a16:creationId xmlns:a16="http://schemas.microsoft.com/office/drawing/2014/main" id="{8462F4CC-B43D-907F-037A-9B9757899064}"/>
              </a:ext>
            </a:extLst>
          </p:cNvPr>
          <p:cNvSpPr txBox="1"/>
          <p:nvPr/>
        </p:nvSpPr>
        <p:spPr>
          <a:xfrm rot="1509571">
            <a:off x="10189335" y="617517"/>
            <a:ext cx="1079770" cy="307777"/>
          </a:xfrm>
          <a:prstGeom prst="rect">
            <a:avLst/>
          </a:prstGeom>
          <a:noFill/>
        </p:spPr>
        <p:txBody>
          <a:bodyPr wrap="square" rtlCol="0">
            <a:spAutoFit/>
          </a:bodyPr>
          <a:lstStyle/>
          <a:p>
            <a:r>
              <a:rPr lang="fr-FR" dirty="0">
                <a:solidFill>
                  <a:srgbClr val="00B050"/>
                </a:solidFill>
              </a:rPr>
              <a:t>updated</a:t>
            </a:r>
            <a:endParaRPr lang="en-US" dirty="0">
              <a:solidFill>
                <a:srgbClr val="00B050"/>
              </a:solidFill>
            </a:endParaRPr>
          </a:p>
        </p:txBody>
      </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61"/>
        <p:cNvGrpSpPr/>
        <p:nvPr/>
      </p:nvGrpSpPr>
      <p:grpSpPr>
        <a:xfrm>
          <a:off x="0" y="0"/>
          <a:ext cx="0" cy="0"/>
          <a:chOff x="0" y="0"/>
          <a:chExt cx="0" cy="0"/>
        </a:xfrm>
      </p:grpSpPr>
      <p:graphicFrame>
        <p:nvGraphicFramePr>
          <p:cNvPr id="7" name="Graphique 5">
            <a:extLst>
              <a:ext uri="{FF2B5EF4-FFF2-40B4-BE49-F238E27FC236}">
                <a16:creationId xmlns:a16="http://schemas.microsoft.com/office/drawing/2014/main" id="{00000000-0008-0000-0000-000011000000}"/>
              </a:ext>
            </a:extLst>
          </p:cNvPr>
          <p:cNvGraphicFramePr>
            <a:graphicFrameLocks/>
          </p:cNvGraphicFramePr>
          <p:nvPr>
            <p:extLst>
              <p:ext uri="{D42A27DB-BD31-4B8C-83A1-F6EECF244321}">
                <p14:modId xmlns:p14="http://schemas.microsoft.com/office/powerpoint/2010/main" val="889955548"/>
              </p:ext>
            </p:extLst>
          </p:nvPr>
        </p:nvGraphicFramePr>
        <p:xfrm>
          <a:off x="1519237" y="1895134"/>
          <a:ext cx="9153525" cy="4560277"/>
        </p:xfrm>
        <a:graphic>
          <a:graphicData uri="http://schemas.openxmlformats.org/drawingml/2006/chart">
            <c:chart xmlns:c="http://schemas.openxmlformats.org/drawingml/2006/chart" xmlns:r="http://schemas.openxmlformats.org/officeDocument/2006/relationships" r:id="rId3"/>
          </a:graphicData>
        </a:graphic>
      </p:graphicFrame>
      <p:sp>
        <p:nvSpPr>
          <p:cNvPr id="1962" name="Google Shape;1962;p3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CS Retainability 2G/3G DROPPED CALLS</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a:t>
            </a:r>
            <a:r>
              <a:rPr lang="fr-FR" dirty="0">
                <a:solidFill>
                  <a:srgbClr val="7F7F7F"/>
                </a:solidFill>
              </a:rPr>
              <a:t>is clair leader in term of retainability by having the lowest </a:t>
            </a:r>
            <a:r>
              <a:rPr lang="fr-FR" dirty="0">
                <a:solidFill>
                  <a:srgbClr val="7F7F7F"/>
                </a:solidFill>
                <a:latin typeface="Verdana"/>
                <a:ea typeface="Verdana"/>
                <a:cs typeface="Verdana"/>
                <a:sym typeface="Verdana"/>
              </a:rPr>
              <a:t>Call Drop Rate,</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All operators meets ARCEP requirements.</a:t>
            </a:r>
            <a:endParaRPr dirty="0">
              <a:solidFill>
                <a:srgbClr val="414141"/>
              </a:solidFill>
            </a:endParaRPr>
          </a:p>
        </p:txBody>
      </p:sp>
      <p:sp>
        <p:nvSpPr>
          <p:cNvPr id="1963" name="Google Shape;1963;p3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37</a:t>
            </a:fld>
            <a:endParaRPr sz="651" b="0" i="0" u="none" strike="noStrike" cap="none">
              <a:solidFill>
                <a:srgbClr val="000000"/>
              </a:solidFill>
              <a:latin typeface="Verdana"/>
              <a:ea typeface="Verdana"/>
              <a:cs typeface="Verdana"/>
              <a:sym typeface="Verdana"/>
            </a:endParaRPr>
          </a:p>
        </p:txBody>
      </p:sp>
      <p:sp>
        <p:nvSpPr>
          <p:cNvPr id="1964" name="Google Shape;1964;p3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cxnSp>
        <p:nvCxnSpPr>
          <p:cNvPr id="1966" name="Google Shape;1966;p37"/>
          <p:cNvCxnSpPr>
            <a:cxnSpLocks/>
          </p:cNvCxnSpPr>
          <p:nvPr/>
        </p:nvCxnSpPr>
        <p:spPr>
          <a:xfrm>
            <a:off x="1935804" y="4130673"/>
            <a:ext cx="8618706" cy="0"/>
          </a:xfrm>
          <a:prstGeom prst="straightConnector1">
            <a:avLst/>
          </a:prstGeom>
          <a:noFill/>
          <a:ln w="28575" cap="flat" cmpd="sng">
            <a:solidFill>
              <a:srgbClr val="DA291C"/>
            </a:solidFill>
            <a:prstDash val="dash"/>
            <a:round/>
            <a:headEnd type="none" w="sm" len="sm"/>
            <a:tailEnd type="none" w="sm" len="sm"/>
          </a:ln>
        </p:spPr>
      </p:cxnSp>
      <p:sp>
        <p:nvSpPr>
          <p:cNvPr id="6" name="TextBox 5">
            <a:extLst>
              <a:ext uri="{FF2B5EF4-FFF2-40B4-BE49-F238E27FC236}">
                <a16:creationId xmlns:a16="http://schemas.microsoft.com/office/drawing/2014/main" id="{3E154146-A7A9-B1F5-7A75-AFF001A2000E}"/>
              </a:ext>
            </a:extLst>
          </p:cNvPr>
          <p:cNvSpPr txBox="1"/>
          <p:nvPr/>
        </p:nvSpPr>
        <p:spPr>
          <a:xfrm rot="1509571">
            <a:off x="10189335" y="617517"/>
            <a:ext cx="1079770" cy="307777"/>
          </a:xfrm>
          <a:prstGeom prst="rect">
            <a:avLst/>
          </a:prstGeom>
          <a:noFill/>
        </p:spPr>
        <p:txBody>
          <a:bodyPr wrap="square" rtlCol="0">
            <a:spAutoFit/>
          </a:bodyPr>
          <a:lstStyle/>
          <a:p>
            <a:r>
              <a:rPr lang="fr-FR" dirty="0">
                <a:solidFill>
                  <a:srgbClr val="00B050"/>
                </a:solidFill>
              </a:rPr>
              <a:t>updated</a:t>
            </a:r>
            <a:endParaRPr lang="en-US" dirty="0">
              <a:solidFill>
                <a:srgbClr val="00B050"/>
              </a:solidFill>
            </a:endParaRPr>
          </a:p>
        </p:txBody>
      </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71"/>
        <p:cNvGrpSpPr/>
        <p:nvPr/>
      </p:nvGrpSpPr>
      <p:grpSpPr>
        <a:xfrm>
          <a:off x="0" y="0"/>
          <a:ext cx="0" cy="0"/>
          <a:chOff x="0" y="0"/>
          <a:chExt cx="0" cy="0"/>
        </a:xfrm>
      </p:grpSpPr>
      <p:sp>
        <p:nvSpPr>
          <p:cNvPr id="1972" name="Google Shape;1972;p3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Voice service Band usage(%)</a:t>
            </a:r>
            <a:br>
              <a:rPr lang="fr-FR" sz="2400" dirty="0">
                <a:solidFill>
                  <a:srgbClr val="414141"/>
                </a:solidFill>
              </a:rPr>
            </a:br>
            <a:br>
              <a:rPr lang="fr-FR" sz="2400" dirty="0">
                <a:solidFill>
                  <a:srgbClr val="414141"/>
                </a:solidFill>
              </a:rPr>
            </a:br>
            <a:r>
              <a:rPr lang="fr-FR" dirty="0">
                <a:solidFill>
                  <a:srgbClr val="7F7F7F"/>
                </a:solidFill>
              </a:rPr>
              <a:t>All operators </a:t>
            </a:r>
            <a:r>
              <a:rPr lang="fr-FR" dirty="0">
                <a:solidFill>
                  <a:srgbClr val="7F7F7F"/>
                </a:solidFill>
                <a:latin typeface="Verdana"/>
                <a:ea typeface="Verdana"/>
                <a:cs typeface="Verdana"/>
                <a:sym typeface="Verdana"/>
              </a:rPr>
              <a:t>have more than 97% of voice calls carried out over</a:t>
            </a:r>
            <a:r>
              <a:rPr lang="fr-FR" dirty="0">
                <a:solidFill>
                  <a:srgbClr val="7F7F7F"/>
                </a:solidFill>
              </a:rPr>
              <a:t> </a:t>
            </a:r>
            <a:r>
              <a:rPr lang="fr-FR" dirty="0">
                <a:solidFill>
                  <a:srgbClr val="7F7F7F"/>
                </a:solidFill>
                <a:latin typeface="Verdana"/>
                <a:ea typeface="Verdana"/>
                <a:cs typeface="Verdana"/>
                <a:sym typeface="Verdana"/>
              </a:rPr>
              <a:t>3G, </a:t>
            </a:r>
            <a:br>
              <a:rPr lang="fr-FR" dirty="0">
                <a:solidFill>
                  <a:srgbClr val="7F7F7F"/>
                </a:solidFill>
                <a:latin typeface="Verdana"/>
                <a:ea typeface="Verdana"/>
                <a:cs typeface="Verdana"/>
                <a:sym typeface="Verdana"/>
              </a:rPr>
            </a:br>
            <a:r>
              <a:rPr lang="fr-FR" dirty="0">
                <a:solidFill>
                  <a:srgbClr val="7F7F7F"/>
                </a:solidFill>
              </a:rPr>
              <a:t>All operators </a:t>
            </a:r>
            <a:r>
              <a:rPr lang="fr-FR" dirty="0">
                <a:solidFill>
                  <a:srgbClr val="7F7F7F"/>
                </a:solidFill>
                <a:latin typeface="Verdana"/>
                <a:ea typeface="Verdana"/>
                <a:cs typeface="Verdana"/>
                <a:sym typeface="Verdana"/>
              </a:rPr>
              <a:t>use mainly UMTS2100 band.</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1973" name="Google Shape;1973;p3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38</a:t>
            </a:fld>
            <a:endParaRPr sz="651" b="0" i="0" u="none" strike="noStrike" cap="none">
              <a:solidFill>
                <a:srgbClr val="000000"/>
              </a:solidFill>
              <a:latin typeface="Verdana"/>
              <a:ea typeface="Verdana"/>
              <a:cs typeface="Verdana"/>
              <a:sym typeface="Verdana"/>
            </a:endParaRPr>
          </a:p>
        </p:txBody>
      </p:sp>
      <p:sp>
        <p:nvSpPr>
          <p:cNvPr id="1974" name="Google Shape;1974;p3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graphicFrame>
        <p:nvGraphicFramePr>
          <p:cNvPr id="8" name="Graphique 3">
            <a:extLst>
              <a:ext uri="{FF2B5EF4-FFF2-40B4-BE49-F238E27FC236}">
                <a16:creationId xmlns:a16="http://schemas.microsoft.com/office/drawing/2014/main" id="{B876376A-5752-481F-9C6F-7D207AA26B58}"/>
              </a:ext>
            </a:extLst>
          </p:cNvPr>
          <p:cNvGraphicFramePr>
            <a:graphicFrameLocks/>
          </p:cNvGraphicFramePr>
          <p:nvPr>
            <p:extLst>
              <p:ext uri="{D42A27DB-BD31-4B8C-83A1-F6EECF244321}">
                <p14:modId xmlns:p14="http://schemas.microsoft.com/office/powerpoint/2010/main" val="4187947304"/>
              </p:ext>
            </p:extLst>
          </p:nvPr>
        </p:nvGraphicFramePr>
        <p:xfrm>
          <a:off x="567177" y="2612479"/>
          <a:ext cx="3655274" cy="305403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phique 3">
            <a:extLst>
              <a:ext uri="{FF2B5EF4-FFF2-40B4-BE49-F238E27FC236}">
                <a16:creationId xmlns:a16="http://schemas.microsoft.com/office/drawing/2014/main" id="{ECB51E8B-10B0-40D9-B3ED-94130CF95C1A}"/>
              </a:ext>
            </a:extLst>
          </p:cNvPr>
          <p:cNvGraphicFramePr>
            <a:graphicFrameLocks/>
          </p:cNvGraphicFramePr>
          <p:nvPr>
            <p:extLst>
              <p:ext uri="{D42A27DB-BD31-4B8C-83A1-F6EECF244321}">
                <p14:modId xmlns:p14="http://schemas.microsoft.com/office/powerpoint/2010/main" val="592197251"/>
              </p:ext>
            </p:extLst>
          </p:nvPr>
        </p:nvGraphicFramePr>
        <p:xfrm>
          <a:off x="4320524" y="2605020"/>
          <a:ext cx="3851607" cy="306149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A38F8C99-4045-CC1F-6997-F24C91696FF9}"/>
              </a:ext>
            </a:extLst>
          </p:cNvPr>
          <p:cNvGraphicFramePr>
            <a:graphicFrameLocks/>
          </p:cNvGraphicFramePr>
          <p:nvPr>
            <p:extLst>
              <p:ext uri="{D42A27DB-BD31-4B8C-83A1-F6EECF244321}">
                <p14:modId xmlns:p14="http://schemas.microsoft.com/office/powerpoint/2010/main" val="1223575692"/>
              </p:ext>
            </p:extLst>
          </p:nvPr>
        </p:nvGraphicFramePr>
        <p:xfrm>
          <a:off x="8270204" y="2612478"/>
          <a:ext cx="3549172" cy="3054035"/>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a:extLst>
              <a:ext uri="{FF2B5EF4-FFF2-40B4-BE49-F238E27FC236}">
                <a16:creationId xmlns:a16="http://schemas.microsoft.com/office/drawing/2014/main" id="{1F7F52A1-E411-0075-DDC9-5B322A1F5FB0}"/>
              </a:ext>
            </a:extLst>
          </p:cNvPr>
          <p:cNvSpPr txBox="1"/>
          <p:nvPr/>
        </p:nvSpPr>
        <p:spPr>
          <a:xfrm rot="1509571">
            <a:off x="10189335" y="617517"/>
            <a:ext cx="1079770" cy="307777"/>
          </a:xfrm>
          <a:prstGeom prst="rect">
            <a:avLst/>
          </a:prstGeom>
          <a:noFill/>
        </p:spPr>
        <p:txBody>
          <a:bodyPr wrap="square" rtlCol="0">
            <a:spAutoFit/>
          </a:bodyPr>
          <a:lstStyle/>
          <a:p>
            <a:r>
              <a:rPr lang="fr-FR" dirty="0">
                <a:solidFill>
                  <a:srgbClr val="00B050"/>
                </a:solidFill>
              </a:rPr>
              <a:t>updated</a:t>
            </a:r>
            <a:endParaRPr lang="en-US" dirty="0">
              <a:solidFill>
                <a:srgbClr val="00B050"/>
              </a:solidFill>
            </a:endParaRPr>
          </a:p>
        </p:txBody>
      </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13"/>
        <p:cNvGrpSpPr/>
        <p:nvPr/>
      </p:nvGrpSpPr>
      <p:grpSpPr>
        <a:xfrm>
          <a:off x="0" y="0"/>
          <a:ext cx="0" cy="0"/>
          <a:chOff x="0" y="0"/>
          <a:chExt cx="0" cy="0"/>
        </a:xfrm>
      </p:grpSpPr>
      <p:sp>
        <p:nvSpPr>
          <p:cNvPr id="2014" name="Google Shape;2014;p4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Radio parameters EC/NO comparison</a:t>
            </a:r>
            <a:br>
              <a:rPr lang="fr-FR" sz="2400" dirty="0">
                <a:solidFill>
                  <a:srgbClr val="414141"/>
                </a:solidFill>
              </a:rPr>
            </a:br>
            <a:br>
              <a:rPr lang="fr-FR" sz="2400" dirty="0">
                <a:solidFill>
                  <a:srgbClr val="414141"/>
                </a:solidFill>
              </a:rPr>
            </a:br>
            <a:r>
              <a:rPr lang="fr-FR" dirty="0">
                <a:solidFill>
                  <a:srgbClr val="7F7F7F"/>
                </a:solidFill>
              </a:rPr>
              <a:t>7,42% </a:t>
            </a:r>
            <a:r>
              <a:rPr lang="fr-FR" dirty="0">
                <a:solidFill>
                  <a:srgbClr val="7F7F7F"/>
                </a:solidFill>
                <a:latin typeface="Verdana"/>
                <a:ea typeface="Verdana"/>
                <a:cs typeface="Verdana"/>
                <a:sym typeface="Verdana"/>
              </a:rPr>
              <a:t>of drive test samples are showing a very </a:t>
            </a:r>
            <a:r>
              <a:rPr lang="fr-FR" dirty="0" err="1">
                <a:solidFill>
                  <a:srgbClr val="7F7F7F"/>
                </a:solidFill>
                <a:latin typeface="Verdana"/>
                <a:ea typeface="Verdana"/>
                <a:cs typeface="Verdana"/>
                <a:sym typeface="Verdana"/>
              </a:rPr>
              <a:t>low</a:t>
            </a:r>
            <a:r>
              <a:rPr lang="fr-FR" dirty="0">
                <a:solidFill>
                  <a:srgbClr val="7F7F7F"/>
                </a:solidFill>
                <a:latin typeface="Verdana"/>
                <a:ea typeface="Verdana"/>
                <a:cs typeface="Verdana"/>
                <a:sym typeface="Verdana"/>
              </a:rPr>
              <a:t> </a:t>
            </a:r>
            <a:r>
              <a:rPr lang="fr-FR" dirty="0" err="1">
                <a:solidFill>
                  <a:srgbClr val="7F7F7F"/>
                </a:solidFill>
                <a:latin typeface="Verdana"/>
                <a:ea typeface="Verdana"/>
                <a:cs typeface="Verdana"/>
                <a:sym typeface="Verdana"/>
              </a:rPr>
              <a:t>level</a:t>
            </a:r>
            <a:r>
              <a:rPr lang="fr-FR" dirty="0">
                <a:solidFill>
                  <a:srgbClr val="7F7F7F"/>
                </a:solidFill>
                <a:latin typeface="Verdana"/>
                <a:ea typeface="Verdana"/>
                <a:cs typeface="Verdana"/>
                <a:sym typeface="Verdana"/>
              </a:rPr>
              <a:t> of </a:t>
            </a:r>
            <a:r>
              <a:rPr lang="fr-FR" dirty="0" err="1">
                <a:solidFill>
                  <a:srgbClr val="7F7F7F"/>
                </a:solidFill>
                <a:latin typeface="Verdana"/>
                <a:ea typeface="Verdana"/>
                <a:cs typeface="Verdana"/>
                <a:sym typeface="Verdana"/>
              </a:rPr>
              <a:t>EcNo</a:t>
            </a:r>
            <a:r>
              <a:rPr lang="fr-FR" dirty="0">
                <a:solidFill>
                  <a:srgbClr val="7F7F7F"/>
                </a:solidFill>
                <a:latin typeface="Verdana"/>
                <a:ea typeface="Verdana"/>
                <a:cs typeface="Verdana"/>
                <a:sym typeface="Verdana"/>
              </a:rPr>
              <a:t> for 3G MTN</a:t>
            </a:r>
            <a:r>
              <a:rPr lang="fr-FR" dirty="0">
                <a:solidFill>
                  <a:srgbClr val="7F7F7F"/>
                </a:solidFill>
              </a:rPr>
              <a:t> opposed to MOOV with 4,63% and CELTISS with 4,88%.</a:t>
            </a:r>
            <a:br>
              <a:rPr lang="fr-FR"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15" name="Google Shape;2015;p4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39</a:t>
            </a:fld>
            <a:endParaRPr sz="651" b="0" i="0" u="none" strike="noStrike" cap="none">
              <a:solidFill>
                <a:srgbClr val="000000"/>
              </a:solidFill>
              <a:latin typeface="Verdana"/>
              <a:ea typeface="Verdana"/>
              <a:cs typeface="Verdana"/>
              <a:sym typeface="Verdana"/>
            </a:endParaRPr>
          </a:p>
        </p:txBody>
      </p:sp>
      <p:sp>
        <p:nvSpPr>
          <p:cNvPr id="2016" name="Google Shape;2016;p4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Graphique 10">
            <a:extLst>
              <a:ext uri="{FF2B5EF4-FFF2-40B4-BE49-F238E27FC236}">
                <a16:creationId xmlns:a16="http://schemas.microsoft.com/office/drawing/2014/main" id="{00000000-0008-0000-0000-00000C000000}"/>
              </a:ext>
            </a:extLst>
          </p:cNvPr>
          <p:cNvGraphicFramePr>
            <a:graphicFrameLocks/>
          </p:cNvGraphicFramePr>
          <p:nvPr>
            <p:extLst>
              <p:ext uri="{D42A27DB-BD31-4B8C-83A1-F6EECF244321}">
                <p14:modId xmlns:p14="http://schemas.microsoft.com/office/powerpoint/2010/main" val="1798636566"/>
              </p:ext>
            </p:extLst>
          </p:nvPr>
        </p:nvGraphicFramePr>
        <p:xfrm>
          <a:off x="469899" y="2119016"/>
          <a:ext cx="11252201" cy="3894773"/>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F6DBC55E-1692-78B5-D06C-B01E236C97F5}"/>
              </a:ext>
            </a:extLst>
          </p:cNvPr>
          <p:cNvSpPr txBox="1"/>
          <p:nvPr/>
        </p:nvSpPr>
        <p:spPr>
          <a:xfrm rot="1509571">
            <a:off x="10189335" y="617517"/>
            <a:ext cx="1079770" cy="307777"/>
          </a:xfrm>
          <a:prstGeom prst="rect">
            <a:avLst/>
          </a:prstGeom>
          <a:noFill/>
        </p:spPr>
        <p:txBody>
          <a:bodyPr wrap="square" rtlCol="0">
            <a:spAutoFit/>
          </a:bodyPr>
          <a:lstStyle/>
          <a:p>
            <a:r>
              <a:rPr lang="fr-FR" dirty="0">
                <a:solidFill>
                  <a:srgbClr val="00B050"/>
                </a:solidFill>
              </a:rPr>
              <a:t>updated</a:t>
            </a:r>
            <a:endParaRPr lang="en-US" dirty="0">
              <a:solidFill>
                <a:srgbClr val="00B050"/>
              </a:solidFill>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5"/>
        <p:cNvGrpSpPr/>
        <p:nvPr/>
      </p:nvGrpSpPr>
      <p:grpSpPr>
        <a:xfrm>
          <a:off x="0" y="0"/>
          <a:ext cx="0" cy="0"/>
          <a:chOff x="0" y="0"/>
          <a:chExt cx="0" cy="0"/>
        </a:xfrm>
      </p:grpSpPr>
      <p:sp>
        <p:nvSpPr>
          <p:cNvPr id="1456" name="Google Shape;1456;p4"/>
          <p:cNvSpPr txBox="1">
            <a:spLocks noGrp="1"/>
          </p:cNvSpPr>
          <p:nvPr>
            <p:ph type="ctrTitle"/>
          </p:nvPr>
        </p:nvSpPr>
        <p:spPr>
          <a:xfrm>
            <a:off x="200845" y="501181"/>
            <a:ext cx="9144000" cy="342582"/>
          </a:xfrm>
          <a:prstGeom prst="rect">
            <a:avLst/>
          </a:prstGeom>
          <a:noFill/>
          <a:ln>
            <a:noFill/>
          </a:ln>
        </p:spPr>
        <p:txBody>
          <a:bodyPr spcFirstLastPara="1" wrap="square" lIns="0" tIns="0" rIns="0" bIns="0" anchor="b" anchorCtr="0">
            <a:normAutofit fontScale="90000"/>
          </a:bodyPr>
          <a:lstStyle/>
          <a:p>
            <a:pPr marL="0" lvl="0" indent="0" algn="l" rtl="0">
              <a:spcBef>
                <a:spcPts val="0"/>
              </a:spcBef>
              <a:spcAft>
                <a:spcPts val="0"/>
              </a:spcAft>
              <a:buClr>
                <a:srgbClr val="414141"/>
              </a:buClr>
              <a:buSzPct val="100000"/>
              <a:buFont typeface="Verdana"/>
              <a:buNone/>
            </a:pPr>
            <a:r>
              <a:rPr lang="fr-FR" sz="2400" dirty="0">
                <a:solidFill>
                  <a:srgbClr val="414141"/>
                </a:solidFill>
              </a:rPr>
              <a:t>   PART2 </a:t>
            </a:r>
            <a:r>
              <a:rPr lang="fr-FR" sz="2700" dirty="0">
                <a:solidFill>
                  <a:srgbClr val="414141"/>
                </a:solidFill>
              </a:rPr>
              <a:t>Summary</a:t>
            </a:r>
            <a:endParaRPr sz="2700" dirty="0">
              <a:solidFill>
                <a:srgbClr val="414141"/>
              </a:solidFill>
              <a:latin typeface="Verdana"/>
              <a:ea typeface="Verdana"/>
              <a:cs typeface="Verdana"/>
              <a:sym typeface="Verdana"/>
            </a:endParaRPr>
          </a:p>
        </p:txBody>
      </p:sp>
      <p:sp>
        <p:nvSpPr>
          <p:cNvPr id="1457" name="Google Shape;1457;p4"/>
          <p:cNvSpPr txBox="1">
            <a:spLocks noGrp="1"/>
          </p:cNvSpPr>
          <p:nvPr>
            <p:ph type="ftr" idx="11"/>
          </p:nvPr>
        </p:nvSpPr>
        <p:spPr>
          <a:xfrm>
            <a:off x="469900" y="6477001"/>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0"/>
              <a:buFont typeface="Verdana"/>
              <a:buNone/>
            </a:pPr>
            <a:r>
              <a:rPr lang="fr-FR" sz="650" b="0" i="0" u="none" strike="noStrike" cap="none">
                <a:solidFill>
                  <a:srgbClr val="000000"/>
                </a:solidFill>
                <a:latin typeface="Verdana"/>
                <a:ea typeface="Verdana"/>
                <a:cs typeface="Verdana"/>
                <a:sym typeface="Verdana"/>
              </a:rPr>
              <a:t>© 2019 Deloitte  - Confidential</a:t>
            </a:r>
            <a:endParaRPr sz="650" b="0" i="0" u="none" strike="noStrike" cap="none">
              <a:solidFill>
                <a:srgbClr val="000000"/>
              </a:solidFill>
              <a:latin typeface="Verdana"/>
              <a:ea typeface="Verdana"/>
              <a:cs typeface="Verdana"/>
              <a:sym typeface="Verdana"/>
            </a:endParaRPr>
          </a:p>
        </p:txBody>
      </p:sp>
      <p:sp>
        <p:nvSpPr>
          <p:cNvPr id="1458" name="Google Shape;1458;p4"/>
          <p:cNvSpPr txBox="1">
            <a:spLocks noGrp="1"/>
          </p:cNvSpPr>
          <p:nvPr>
            <p:ph type="sldNum" idx="12"/>
          </p:nvPr>
        </p:nvSpPr>
        <p:spPr>
          <a:xfrm>
            <a:off x="11410955" y="6477001"/>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a:t>
            </a:fld>
            <a:endParaRPr sz="651" b="0" i="0" u="none" strike="noStrike" cap="none">
              <a:solidFill>
                <a:srgbClr val="000000"/>
              </a:solidFill>
              <a:latin typeface="Verdana"/>
              <a:ea typeface="Verdana"/>
              <a:cs typeface="Verdana"/>
              <a:sym typeface="Verdana"/>
            </a:endParaRPr>
          </a:p>
        </p:txBody>
      </p:sp>
      <p:graphicFrame>
        <p:nvGraphicFramePr>
          <p:cNvPr id="1459" name="Google Shape;1459;p4"/>
          <p:cNvGraphicFramePr/>
          <p:nvPr>
            <p:extLst>
              <p:ext uri="{D42A27DB-BD31-4B8C-83A1-F6EECF244321}">
                <p14:modId xmlns:p14="http://schemas.microsoft.com/office/powerpoint/2010/main" val="1254352266"/>
              </p:ext>
            </p:extLst>
          </p:nvPr>
        </p:nvGraphicFramePr>
        <p:xfrm>
          <a:off x="945548" y="1279756"/>
          <a:ext cx="10954600" cy="5197300"/>
        </p:xfrm>
        <a:graphic>
          <a:graphicData uri="http://schemas.openxmlformats.org/drawingml/2006/table">
            <a:tbl>
              <a:tblPr>
                <a:noFill/>
                <a:tableStyleId>{62A84436-6C33-42CD-8F6A-DCAEFB94276C}</a:tableStyleId>
              </a:tblPr>
              <a:tblGrid>
                <a:gridCol w="10097850">
                  <a:extLst>
                    <a:ext uri="{9D8B030D-6E8A-4147-A177-3AD203B41FA5}">
                      <a16:colId xmlns:a16="http://schemas.microsoft.com/office/drawing/2014/main" val="20000"/>
                    </a:ext>
                  </a:extLst>
                </a:gridCol>
                <a:gridCol w="856750">
                  <a:extLst>
                    <a:ext uri="{9D8B030D-6E8A-4147-A177-3AD203B41FA5}">
                      <a16:colId xmlns:a16="http://schemas.microsoft.com/office/drawing/2014/main" val="20001"/>
                    </a:ext>
                  </a:extLst>
                </a:gridCol>
              </a:tblGrid>
              <a:tr h="37985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OMC Network Configuration Overview</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73</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0"/>
                  </a:ext>
                </a:extLst>
              </a:tr>
              <a:tr h="39745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rgbClr val="414141"/>
                          </a:solidFill>
                          <a:latin typeface="Verdana"/>
                          <a:ea typeface="Verdana"/>
                          <a:cs typeface="Verdana"/>
                          <a:sym typeface="Verdana"/>
                        </a:rPr>
                        <a:t>Executive Summary</a:t>
                      </a:r>
                      <a:endParaRPr sz="14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400"/>
                        <a:buFont typeface="Noto Sans Symbols"/>
                        <a:buNone/>
                      </a:pPr>
                      <a:r>
                        <a:rPr lang="fr-FR" sz="1400" b="0" i="0" u="none" strike="noStrike" cap="none">
                          <a:solidFill>
                            <a:srgbClr val="414141"/>
                          </a:solidFill>
                          <a:latin typeface="Verdana"/>
                          <a:ea typeface="Verdana"/>
                          <a:cs typeface="Verdana"/>
                          <a:sym typeface="Verdana"/>
                        </a:rPr>
                        <a:t>Ongoing</a:t>
                      </a:r>
                      <a:endParaRPr sz="1600" b="1"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1"/>
                  </a:ext>
                </a:extLst>
              </a:tr>
              <a:tr h="34750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PM Data Audit</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rowSpan="9">
                  <a:txBody>
                    <a:bodyPr/>
                    <a:lstStyle/>
                    <a:p>
                      <a:pPr marL="355600" marR="0" lvl="0" indent="-355600" algn="ctr" rtl="0">
                        <a:lnSpc>
                          <a:spcPct val="106000"/>
                        </a:lnSpc>
                        <a:spcBef>
                          <a:spcPts val="0"/>
                        </a:spcBef>
                        <a:spcAft>
                          <a:spcPts val="0"/>
                        </a:spcAft>
                        <a:buClr>
                          <a:schemeClr val="dk1"/>
                        </a:buClr>
                        <a:buSzPts val="1600"/>
                        <a:buFont typeface="Noto Sans Symbols"/>
                        <a:buNone/>
                      </a:pPr>
                      <a:r>
                        <a:rPr lang="fr-FR" sz="1600" b="1" i="0" u="none" strike="noStrike" cap="none">
                          <a:solidFill>
                            <a:srgbClr val="414141"/>
                          </a:solidFill>
                          <a:latin typeface="Verdana"/>
                          <a:ea typeface="Verdana"/>
                          <a:cs typeface="Verdana"/>
                          <a:sym typeface="Verdana"/>
                        </a:rPr>
                        <a:t>70</a:t>
                      </a:r>
                      <a:endParaRPr sz="1600" b="1" i="0" u="none" strike="noStrike" cap="none">
                        <a:solidFill>
                          <a:srgbClr val="414141"/>
                        </a:solidFill>
                        <a:latin typeface="Verdana"/>
                        <a:ea typeface="Verdana"/>
                        <a:cs typeface="Verdana"/>
                        <a:sym typeface="Verdana"/>
                      </a:endParaRPr>
                    </a:p>
                    <a:p>
                      <a:pPr marL="355600" marR="0" lvl="0" indent="-355600" algn="ctr" rtl="0">
                        <a:lnSpc>
                          <a:spcPct val="106000"/>
                        </a:lnSpc>
                        <a:spcBef>
                          <a:spcPts val="1280"/>
                        </a:spcBef>
                        <a:spcAft>
                          <a:spcPts val="0"/>
                        </a:spcAft>
                        <a:buClr>
                          <a:schemeClr val="dk1"/>
                        </a:buClr>
                        <a:buSzPts val="1600"/>
                        <a:buFont typeface="Noto Sans Symbols"/>
                        <a:buNone/>
                      </a:pPr>
                      <a:endParaRPr sz="1600" b="1" i="0" u="none" strike="noStrike" cap="none">
                        <a:solidFill>
                          <a:srgbClr val="414141"/>
                        </a:solidFill>
                        <a:latin typeface="Verdana"/>
                        <a:ea typeface="Verdana"/>
                        <a:cs typeface="Verdana"/>
                        <a:sym typeface="Verdana"/>
                      </a:endParaRPr>
                    </a:p>
                  </a:txBody>
                  <a:tcPr marL="49850" marR="49850" marT="54000" marB="540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02"/>
                  </a:ext>
                </a:extLst>
              </a:tr>
              <a:tr h="34750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dirty="0">
                          <a:solidFill>
                            <a:srgbClr val="414141"/>
                          </a:solidFill>
                          <a:latin typeface="Verdana"/>
                          <a:ea typeface="Verdana"/>
                          <a:cs typeface="Verdana"/>
                          <a:sym typeface="Verdana"/>
                        </a:rPr>
                        <a:t>  </a:t>
                      </a:r>
                      <a:r>
                        <a:rPr lang="fr-FR" sz="1000" b="0" i="0" u="none" strike="noStrike" cap="none" dirty="0">
                          <a:solidFill>
                            <a:srgbClr val="414141"/>
                          </a:solidFill>
                          <a:latin typeface="Verdana"/>
                          <a:ea typeface="Verdana"/>
                          <a:cs typeface="Verdana"/>
                          <a:sym typeface="Verdana"/>
                        </a:rPr>
                        <a:t>1- Traffic Distribution                                                                                                                                                                                           71</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3"/>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2- Network </a:t>
                      </a:r>
                      <a:r>
                        <a:rPr lang="fr-FR" sz="1000" b="0" i="0" u="none" strike="noStrike" cap="none" dirty="0" err="1">
                          <a:solidFill>
                            <a:srgbClr val="414141"/>
                          </a:solidFill>
                          <a:latin typeface="Verdana"/>
                          <a:ea typeface="Verdana"/>
                          <a:cs typeface="Verdana"/>
                          <a:sym typeface="Verdana"/>
                        </a:rPr>
                        <a:t>Availability</a:t>
                      </a:r>
                      <a:r>
                        <a:rPr lang="fr-FR" sz="1000" b="0" i="0" u="none" strike="noStrike" cap="none" dirty="0">
                          <a:solidFill>
                            <a:srgbClr val="414141"/>
                          </a:solidFill>
                          <a:latin typeface="Verdana"/>
                          <a:ea typeface="Verdana"/>
                          <a:cs typeface="Verdana"/>
                          <a:sym typeface="Verdana"/>
                        </a:rPr>
                        <a:t>                                                                                                                                                                                        74</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4"/>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3- Network Retainability                                                                                                                                                                                     76</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5"/>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4- Network Accessibility                                                                                                                                                                                      81</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6"/>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5- Network </a:t>
                      </a:r>
                      <a:r>
                        <a:rPr lang="fr-FR" sz="1000" b="0" i="0" u="none" strike="noStrike" cap="none" dirty="0" err="1">
                          <a:solidFill>
                            <a:srgbClr val="414141"/>
                          </a:solidFill>
                          <a:latin typeface="Verdana"/>
                          <a:ea typeface="Verdana"/>
                          <a:cs typeface="Verdana"/>
                          <a:sym typeface="Verdana"/>
                        </a:rPr>
                        <a:t>mobility</a:t>
                      </a:r>
                      <a:r>
                        <a:rPr lang="fr-FR" sz="1000" b="0" i="0" u="none" strike="noStrike" cap="none" dirty="0">
                          <a:solidFill>
                            <a:srgbClr val="414141"/>
                          </a:solidFill>
                          <a:latin typeface="Verdana"/>
                          <a:ea typeface="Verdana"/>
                          <a:cs typeface="Verdana"/>
                          <a:sym typeface="Verdana"/>
                        </a:rPr>
                        <a:t>                                                                                                                                                                                            83</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7"/>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6- Network </a:t>
                      </a:r>
                      <a:r>
                        <a:rPr lang="fr-FR" sz="1000" b="0" i="0" u="none" strike="noStrike" cap="none" dirty="0" err="1">
                          <a:solidFill>
                            <a:srgbClr val="414141"/>
                          </a:solidFill>
                          <a:latin typeface="Verdana"/>
                          <a:ea typeface="Verdana"/>
                          <a:cs typeface="Verdana"/>
                          <a:sym typeface="Verdana"/>
                        </a:rPr>
                        <a:t>Throughputs</a:t>
                      </a:r>
                      <a:r>
                        <a:rPr lang="fr-FR" sz="1000" b="0" i="0" u="none" strike="noStrike" cap="none" dirty="0">
                          <a:solidFill>
                            <a:srgbClr val="414141"/>
                          </a:solidFill>
                          <a:latin typeface="Verdana"/>
                          <a:ea typeface="Verdana"/>
                          <a:cs typeface="Verdana"/>
                          <a:sym typeface="Verdana"/>
                        </a:rPr>
                        <a:t>                                                                                                                                                                                     85</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8"/>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7- </a:t>
                      </a:r>
                      <a:r>
                        <a:rPr lang="fr-FR" sz="1000" b="0" i="0" u="none" strike="noStrike" cap="none" dirty="0" err="1">
                          <a:solidFill>
                            <a:srgbClr val="414141"/>
                          </a:solidFill>
                          <a:latin typeface="Verdana"/>
                          <a:ea typeface="Verdana"/>
                          <a:cs typeface="Verdana"/>
                          <a:sym typeface="Verdana"/>
                        </a:rPr>
                        <a:t>Interference</a:t>
                      </a:r>
                      <a:r>
                        <a:rPr lang="fr-FR" sz="1000" b="0" i="0" u="none" strike="noStrike" cap="none" dirty="0">
                          <a:solidFill>
                            <a:srgbClr val="414141"/>
                          </a:solidFill>
                          <a:latin typeface="Verdana"/>
                          <a:ea typeface="Verdana"/>
                          <a:cs typeface="Verdana"/>
                          <a:sym typeface="Verdana"/>
                        </a:rPr>
                        <a:t>                                                                                                                                                                                                  88</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09"/>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dirty="0">
                          <a:solidFill>
                            <a:srgbClr val="414141"/>
                          </a:solidFill>
                          <a:latin typeface="Verdana"/>
                          <a:ea typeface="Verdana"/>
                          <a:cs typeface="Verdana"/>
                          <a:sym typeface="Verdana"/>
                        </a:rPr>
                        <a:t>    8- ARCEP OMC KPI                                                                                                                                                                                             90</a:t>
                      </a:r>
                      <a:endParaRPr sz="1000" b="0" i="0" u="none" strike="noStrike" cap="none" dirty="0">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0"/>
                  </a:ext>
                </a:extLst>
              </a:tr>
              <a:tr h="392000">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Capacity Audit</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rowSpan="5">
                  <a:txBody>
                    <a:bodyPr/>
                    <a:lstStyle/>
                    <a:p>
                      <a:pPr marL="355600" marR="0" lvl="0" indent="-355600" algn="ctr" rtl="0">
                        <a:lnSpc>
                          <a:spcPct val="106000"/>
                        </a:lnSpc>
                        <a:spcBef>
                          <a:spcPts val="0"/>
                        </a:spcBef>
                        <a:spcAft>
                          <a:spcPts val="0"/>
                        </a:spcAft>
                        <a:buClr>
                          <a:schemeClr val="dk1"/>
                        </a:buClr>
                        <a:buSzPts val="1400"/>
                        <a:buFont typeface="Noto Sans Symbols"/>
                        <a:buNone/>
                      </a:pPr>
                      <a:r>
                        <a:rPr lang="fr-FR" sz="1400" b="1" i="0" u="none" strike="noStrike" cap="none">
                          <a:solidFill>
                            <a:srgbClr val="414141"/>
                          </a:solidFill>
                          <a:latin typeface="Verdana"/>
                          <a:ea typeface="Verdana"/>
                          <a:cs typeface="Verdana"/>
                          <a:sym typeface="Verdana"/>
                        </a:rPr>
                        <a:t>95</a:t>
                      </a:r>
                      <a:endParaRPr sz="1400" b="1" i="0" u="none" strike="noStrike" cap="none">
                        <a:solidFill>
                          <a:srgbClr val="414141"/>
                        </a:solidFill>
                        <a:latin typeface="Verdana"/>
                        <a:ea typeface="Verdana"/>
                        <a:cs typeface="Verdana"/>
                        <a:sym typeface="Verdana"/>
                      </a:endParaRPr>
                    </a:p>
                    <a:p>
                      <a:pPr marL="355600" marR="0" lvl="0" indent="-355600" algn="ctr" rtl="0">
                        <a:lnSpc>
                          <a:spcPct val="106000"/>
                        </a:lnSpc>
                        <a:spcBef>
                          <a:spcPts val="1120"/>
                        </a:spcBef>
                        <a:spcAft>
                          <a:spcPts val="0"/>
                        </a:spcAft>
                        <a:buClr>
                          <a:schemeClr val="dk1"/>
                        </a:buClr>
                        <a:buSzPts val="1400"/>
                        <a:buFont typeface="Noto Sans Symbols"/>
                        <a:buNone/>
                      </a:pPr>
                      <a:endParaRPr sz="1400" b="0" i="0" u="none" strike="noStrike" cap="none">
                        <a:solidFill>
                          <a:srgbClr val="414141"/>
                        </a:solidFill>
                        <a:latin typeface="Verdana"/>
                        <a:ea typeface="Verdana"/>
                        <a:cs typeface="Verdana"/>
                        <a:sym typeface="Verdana"/>
                      </a:endParaRPr>
                    </a:p>
                  </a:txBody>
                  <a:tcPr marL="49850" marR="49850" marT="54000" marB="540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11"/>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a:solidFill>
                            <a:srgbClr val="414141"/>
                          </a:solidFill>
                          <a:latin typeface="Verdana"/>
                          <a:ea typeface="Verdana"/>
                          <a:cs typeface="Verdana"/>
                          <a:sym typeface="Verdana"/>
                        </a:rPr>
                        <a:t>     1 - 2G Capacity                                                                                                                                                                                                96</a:t>
                      </a:r>
                      <a:endParaRPr sz="10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2"/>
                  </a:ext>
                </a:extLst>
              </a:tr>
              <a:tr h="255625">
                <a:tc>
                  <a:txBody>
                    <a:bodyPr/>
                    <a:lstStyle/>
                    <a:p>
                      <a:pPr marL="355600" marR="0" lvl="0" indent="-355600" algn="l" rtl="0">
                        <a:lnSpc>
                          <a:spcPct val="106000"/>
                        </a:lnSpc>
                        <a:spcBef>
                          <a:spcPts val="0"/>
                        </a:spcBef>
                        <a:spcAft>
                          <a:spcPts val="0"/>
                        </a:spcAft>
                        <a:buClr>
                          <a:schemeClr val="dk1"/>
                        </a:buClr>
                        <a:buSzPts val="1000"/>
                        <a:buFont typeface="Noto Sans Symbols"/>
                        <a:buNone/>
                      </a:pPr>
                      <a:r>
                        <a:rPr lang="fr-FR" sz="1000" b="0" i="0" u="none" strike="noStrike" cap="none">
                          <a:solidFill>
                            <a:srgbClr val="414141"/>
                          </a:solidFill>
                          <a:latin typeface="Verdana"/>
                          <a:ea typeface="Verdana"/>
                          <a:cs typeface="Verdana"/>
                          <a:sym typeface="Verdana"/>
                        </a:rPr>
                        <a:t>     2 – 3G Capacity                                                                                                                                                                                               98</a:t>
                      </a:r>
                      <a:endParaRPr sz="10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3"/>
                  </a:ext>
                </a:extLst>
              </a:tr>
              <a:tr h="255625">
                <a:tc>
                  <a:txBody>
                    <a:bodyPr/>
                    <a:lstStyle/>
                    <a:p>
                      <a:pPr marL="355600" marR="0" lvl="0" indent="-355600" algn="l" rtl="0">
                        <a:lnSpc>
                          <a:spcPct val="106000"/>
                        </a:lnSpc>
                        <a:spcBef>
                          <a:spcPts val="0"/>
                        </a:spcBef>
                        <a:spcAft>
                          <a:spcPts val="0"/>
                        </a:spcAft>
                        <a:buClr>
                          <a:srgbClr val="000000"/>
                        </a:buClr>
                        <a:buSzPts val="1000"/>
                        <a:buFont typeface="Noto Sans Symbols"/>
                        <a:buNone/>
                      </a:pPr>
                      <a:r>
                        <a:rPr lang="fr-FR" sz="1000" b="0" i="0" u="none" strike="noStrike" cap="none">
                          <a:solidFill>
                            <a:srgbClr val="414141"/>
                          </a:solidFill>
                          <a:latin typeface="Verdana"/>
                          <a:ea typeface="Verdana"/>
                          <a:cs typeface="Verdana"/>
                          <a:sym typeface="Verdana"/>
                        </a:rPr>
                        <a:t>     3 – 4G Capacity                                                                                                                                                                                              101</a:t>
                      </a:r>
                      <a:endParaRPr sz="10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4"/>
                  </a:ext>
                </a:extLst>
              </a:tr>
              <a:tr h="255625">
                <a:tc>
                  <a:txBody>
                    <a:bodyPr/>
                    <a:lstStyle/>
                    <a:p>
                      <a:pPr marL="355600" marR="0" lvl="0" indent="-355600" algn="l" rtl="0">
                        <a:lnSpc>
                          <a:spcPct val="106000"/>
                        </a:lnSpc>
                        <a:spcBef>
                          <a:spcPts val="0"/>
                        </a:spcBef>
                        <a:spcAft>
                          <a:spcPts val="0"/>
                        </a:spcAft>
                        <a:buClr>
                          <a:srgbClr val="000000"/>
                        </a:buClr>
                        <a:buSzPts val="1000"/>
                        <a:buFont typeface="Noto Sans Symbols"/>
                        <a:buNone/>
                      </a:pPr>
                      <a:r>
                        <a:rPr lang="fr-FR" sz="1000" b="0" i="0" u="none" strike="noStrike" cap="none">
                          <a:solidFill>
                            <a:srgbClr val="414141"/>
                          </a:solidFill>
                          <a:latin typeface="Verdana"/>
                          <a:ea typeface="Verdana"/>
                          <a:cs typeface="Verdana"/>
                          <a:sym typeface="Verdana"/>
                        </a:rPr>
                        <a:t>     4 – Bottleneck                                                                                                                                                                                                104</a:t>
                      </a:r>
                      <a:endParaRPr sz="1600" b="0" i="0" u="none" strike="noStrike" cap="none">
                        <a:solidFill>
                          <a:srgbClr val="414141"/>
                        </a:solidFill>
                        <a:latin typeface="Verdana"/>
                        <a:ea typeface="Verdana"/>
                        <a:cs typeface="Verdana"/>
                        <a:sym typeface="Verdana"/>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vMerge="1">
                  <a:txBody>
                    <a:bodyPr/>
                    <a:lstStyle/>
                    <a:p>
                      <a:endParaRPr lang="fr-FR"/>
                    </a:p>
                  </a:txBody>
                  <a:tcPr/>
                </a:tc>
                <a:extLst>
                  <a:ext uri="{0D108BD9-81ED-4DB2-BD59-A6C34878D82A}">
                    <a16:rowId xmlns:a16="http://schemas.microsoft.com/office/drawing/2014/main" val="10015"/>
                  </a:ext>
                </a:extLst>
              </a:tr>
              <a:tr h="521125">
                <a:tc>
                  <a:txBody>
                    <a:bodyPr/>
                    <a:lstStyle/>
                    <a:p>
                      <a:pPr marL="355600" marR="0" lvl="0" indent="-355600" algn="l" rtl="0">
                        <a:lnSpc>
                          <a:spcPct val="106000"/>
                        </a:lnSpc>
                        <a:spcBef>
                          <a:spcPts val="0"/>
                        </a:spcBef>
                        <a:spcAft>
                          <a:spcPts val="0"/>
                        </a:spcAft>
                        <a:buClr>
                          <a:schemeClr val="dk1"/>
                        </a:buClr>
                        <a:buSzPts val="1600"/>
                        <a:buFont typeface="Noto Sans Symbols"/>
                        <a:buNone/>
                      </a:pPr>
                      <a:r>
                        <a:rPr lang="fr-FR" sz="1600" b="0" i="0" u="none" strike="noStrike" cap="none">
                          <a:solidFill>
                            <a:srgbClr val="414141"/>
                          </a:solidFill>
                          <a:latin typeface="Verdana"/>
                          <a:ea typeface="Verdana"/>
                          <a:cs typeface="Verdana"/>
                          <a:sym typeface="Verdana"/>
                        </a:rPr>
                        <a:t>CM Data Audit</a:t>
                      </a:r>
                      <a:endParaRPr/>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tc>
                  <a:txBody>
                    <a:bodyPr/>
                    <a:lstStyle/>
                    <a:p>
                      <a:pPr marL="355600" marR="0" lvl="0" indent="-355600" algn="ctr" rtl="0">
                        <a:lnSpc>
                          <a:spcPct val="106000"/>
                        </a:lnSpc>
                        <a:spcBef>
                          <a:spcPts val="0"/>
                        </a:spcBef>
                        <a:spcAft>
                          <a:spcPts val="0"/>
                        </a:spcAft>
                        <a:buClr>
                          <a:schemeClr val="dk1"/>
                        </a:buClr>
                        <a:buSzPts val="1400"/>
                        <a:buFont typeface="Noto Sans Symbols"/>
                        <a:buNone/>
                      </a:pPr>
                      <a:r>
                        <a:rPr lang="fr-FR" sz="1400" b="0" i="0" u="none" strike="noStrike" cap="none" dirty="0" err="1">
                          <a:solidFill>
                            <a:srgbClr val="414141"/>
                          </a:solidFill>
                          <a:latin typeface="Verdana"/>
                          <a:ea typeface="Verdana"/>
                          <a:cs typeface="Verdana"/>
                          <a:sym typeface="Verdana"/>
                        </a:rPr>
                        <a:t>Ongoing</a:t>
                      </a:r>
                      <a:endParaRPr dirty="0"/>
                    </a:p>
                  </a:txBody>
                  <a:tcPr marL="49850" marR="49850" marT="54000" marB="540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accent1"/>
                      </a:solidFill>
                      <a:prstDash val="solid"/>
                      <a:round/>
                      <a:headEnd type="none" w="sm" len="sm"/>
                      <a:tailEnd type="none" w="sm" len="sm"/>
                    </a:lnT>
                    <a:lnB w="12700" cap="flat" cmpd="sng">
                      <a:solidFill>
                        <a:schemeClr val="accent1"/>
                      </a:solidFill>
                      <a:prstDash val="solid"/>
                      <a:round/>
                      <a:headEnd type="none" w="sm" len="sm"/>
                      <a:tailEnd type="none" w="sm" len="sm"/>
                    </a:lnB>
                  </a:tcPr>
                </a:tc>
                <a:extLst>
                  <a:ext uri="{0D108BD9-81ED-4DB2-BD59-A6C34878D82A}">
                    <a16:rowId xmlns:a16="http://schemas.microsoft.com/office/drawing/2014/main" val="10016"/>
                  </a:ext>
                </a:extLst>
              </a:tr>
            </a:tbl>
          </a:graphicData>
        </a:graphic>
      </p:graphicFrame>
      <p:sp>
        <p:nvSpPr>
          <p:cNvPr id="1460" name="Google Shape;1460;p4"/>
          <p:cNvSpPr/>
          <p:nvPr/>
        </p:nvSpPr>
        <p:spPr>
          <a:xfrm>
            <a:off x="374967" y="1279756"/>
            <a:ext cx="334946" cy="357417"/>
          </a:xfrm>
          <a:custGeom>
            <a:avLst/>
            <a:gdLst/>
            <a:ahLst/>
            <a:cxnLst/>
            <a:rect l="l" t="t" r="r" b="b"/>
            <a:pathLst>
              <a:path w="512" h="512" extrusionOk="0">
                <a:moveTo>
                  <a:pt x="201" y="170"/>
                </a:moveTo>
                <a:cubicBezTo>
                  <a:pt x="147" y="170"/>
                  <a:pt x="147" y="170"/>
                  <a:pt x="147" y="170"/>
                </a:cubicBezTo>
                <a:cubicBezTo>
                  <a:pt x="165" y="147"/>
                  <a:pt x="190" y="130"/>
                  <a:pt x="220" y="122"/>
                </a:cubicBezTo>
                <a:cubicBezTo>
                  <a:pt x="212" y="135"/>
                  <a:pt x="206" y="151"/>
                  <a:pt x="201" y="170"/>
                </a:cubicBezTo>
                <a:close/>
                <a:moveTo>
                  <a:pt x="256" y="117"/>
                </a:moveTo>
                <a:cubicBezTo>
                  <a:pt x="245" y="117"/>
                  <a:pt x="232" y="137"/>
                  <a:pt x="223" y="170"/>
                </a:cubicBezTo>
                <a:cubicBezTo>
                  <a:pt x="288" y="170"/>
                  <a:pt x="288" y="170"/>
                  <a:pt x="288" y="170"/>
                </a:cubicBezTo>
                <a:cubicBezTo>
                  <a:pt x="279" y="137"/>
                  <a:pt x="266" y="117"/>
                  <a:pt x="256" y="117"/>
                </a:cubicBezTo>
                <a:close/>
                <a:moveTo>
                  <a:pt x="197" y="192"/>
                </a:moveTo>
                <a:cubicBezTo>
                  <a:pt x="133" y="192"/>
                  <a:pt x="133" y="192"/>
                  <a:pt x="133" y="192"/>
                </a:cubicBezTo>
                <a:cubicBezTo>
                  <a:pt x="124" y="208"/>
                  <a:pt x="119" y="226"/>
                  <a:pt x="118" y="245"/>
                </a:cubicBezTo>
                <a:cubicBezTo>
                  <a:pt x="192" y="245"/>
                  <a:pt x="192" y="245"/>
                  <a:pt x="192" y="245"/>
                </a:cubicBezTo>
                <a:cubicBezTo>
                  <a:pt x="192" y="227"/>
                  <a:pt x="194" y="209"/>
                  <a:pt x="197" y="192"/>
                </a:cubicBezTo>
                <a:close/>
                <a:moveTo>
                  <a:pt x="218" y="320"/>
                </a:moveTo>
                <a:cubicBezTo>
                  <a:pt x="293" y="320"/>
                  <a:pt x="293" y="320"/>
                  <a:pt x="293" y="320"/>
                </a:cubicBezTo>
                <a:cubicBezTo>
                  <a:pt x="296" y="304"/>
                  <a:pt x="298" y="286"/>
                  <a:pt x="298" y="266"/>
                </a:cubicBezTo>
                <a:cubicBezTo>
                  <a:pt x="213" y="266"/>
                  <a:pt x="213" y="266"/>
                  <a:pt x="213" y="266"/>
                </a:cubicBezTo>
                <a:cubicBezTo>
                  <a:pt x="214" y="286"/>
                  <a:pt x="216" y="304"/>
                  <a:pt x="218" y="320"/>
                </a:cubicBezTo>
                <a:close/>
                <a:moveTo>
                  <a:pt x="365" y="170"/>
                </a:moveTo>
                <a:cubicBezTo>
                  <a:pt x="347" y="147"/>
                  <a:pt x="321" y="130"/>
                  <a:pt x="292" y="122"/>
                </a:cubicBezTo>
                <a:cubicBezTo>
                  <a:pt x="299" y="135"/>
                  <a:pt x="306" y="151"/>
                  <a:pt x="310" y="170"/>
                </a:cubicBezTo>
                <a:lnTo>
                  <a:pt x="365" y="170"/>
                </a:lnTo>
                <a:close/>
                <a:moveTo>
                  <a:pt x="293" y="192"/>
                </a:moveTo>
                <a:cubicBezTo>
                  <a:pt x="218" y="192"/>
                  <a:pt x="218" y="192"/>
                  <a:pt x="218" y="192"/>
                </a:cubicBezTo>
                <a:cubicBezTo>
                  <a:pt x="216" y="207"/>
                  <a:pt x="214" y="225"/>
                  <a:pt x="213" y="245"/>
                </a:cubicBezTo>
                <a:cubicBezTo>
                  <a:pt x="298" y="245"/>
                  <a:pt x="298" y="245"/>
                  <a:pt x="298" y="245"/>
                </a:cubicBezTo>
                <a:cubicBezTo>
                  <a:pt x="298" y="225"/>
                  <a:pt x="296" y="207"/>
                  <a:pt x="293" y="192"/>
                </a:cubicBezTo>
                <a:close/>
                <a:moveTo>
                  <a:pt x="192" y="266"/>
                </a:moveTo>
                <a:cubicBezTo>
                  <a:pt x="118" y="266"/>
                  <a:pt x="118" y="266"/>
                  <a:pt x="118" y="266"/>
                </a:cubicBezTo>
                <a:cubicBezTo>
                  <a:pt x="119" y="285"/>
                  <a:pt x="124" y="303"/>
                  <a:pt x="133" y="320"/>
                </a:cubicBezTo>
                <a:cubicBezTo>
                  <a:pt x="197" y="320"/>
                  <a:pt x="197" y="320"/>
                  <a:pt x="197" y="320"/>
                </a:cubicBezTo>
                <a:cubicBezTo>
                  <a:pt x="194" y="303"/>
                  <a:pt x="192" y="284"/>
                  <a:pt x="192" y="266"/>
                </a:cubicBezTo>
                <a:close/>
                <a:moveTo>
                  <a:pt x="319" y="245"/>
                </a:moveTo>
                <a:cubicBezTo>
                  <a:pt x="394" y="245"/>
                  <a:pt x="394" y="245"/>
                  <a:pt x="394" y="245"/>
                </a:cubicBezTo>
                <a:cubicBezTo>
                  <a:pt x="392" y="226"/>
                  <a:pt x="387" y="208"/>
                  <a:pt x="379" y="192"/>
                </a:cubicBezTo>
                <a:cubicBezTo>
                  <a:pt x="314" y="192"/>
                  <a:pt x="314" y="192"/>
                  <a:pt x="314" y="192"/>
                </a:cubicBezTo>
                <a:cubicBezTo>
                  <a:pt x="317" y="209"/>
                  <a:pt x="319" y="227"/>
                  <a:pt x="319" y="245"/>
                </a:cubicBezTo>
                <a:close/>
                <a:moveTo>
                  <a:pt x="512" y="256"/>
                </a:moveTo>
                <a:cubicBezTo>
                  <a:pt x="512" y="397"/>
                  <a:pt x="397" y="512"/>
                  <a:pt x="256" y="512"/>
                </a:cubicBezTo>
                <a:cubicBezTo>
                  <a:pt x="114" y="512"/>
                  <a:pt x="0" y="397"/>
                  <a:pt x="0" y="256"/>
                </a:cubicBezTo>
                <a:cubicBezTo>
                  <a:pt x="0" y="114"/>
                  <a:pt x="114" y="0"/>
                  <a:pt x="256" y="0"/>
                </a:cubicBezTo>
                <a:cubicBezTo>
                  <a:pt x="397" y="0"/>
                  <a:pt x="512" y="114"/>
                  <a:pt x="512" y="256"/>
                </a:cubicBezTo>
                <a:close/>
                <a:moveTo>
                  <a:pt x="416" y="256"/>
                </a:moveTo>
                <a:cubicBezTo>
                  <a:pt x="416" y="167"/>
                  <a:pt x="344" y="96"/>
                  <a:pt x="256" y="96"/>
                </a:cubicBezTo>
                <a:cubicBezTo>
                  <a:pt x="167" y="96"/>
                  <a:pt x="96" y="167"/>
                  <a:pt x="96" y="256"/>
                </a:cubicBezTo>
                <a:cubicBezTo>
                  <a:pt x="96" y="344"/>
                  <a:pt x="167" y="416"/>
                  <a:pt x="256" y="416"/>
                </a:cubicBezTo>
                <a:cubicBezTo>
                  <a:pt x="344" y="416"/>
                  <a:pt x="416" y="344"/>
                  <a:pt x="416" y="256"/>
                </a:cubicBezTo>
                <a:close/>
                <a:moveTo>
                  <a:pt x="314" y="320"/>
                </a:moveTo>
                <a:cubicBezTo>
                  <a:pt x="379" y="320"/>
                  <a:pt x="379" y="320"/>
                  <a:pt x="379" y="320"/>
                </a:cubicBezTo>
                <a:cubicBezTo>
                  <a:pt x="387" y="303"/>
                  <a:pt x="392" y="285"/>
                  <a:pt x="394" y="266"/>
                </a:cubicBezTo>
                <a:cubicBezTo>
                  <a:pt x="319" y="266"/>
                  <a:pt x="319" y="266"/>
                  <a:pt x="319" y="266"/>
                </a:cubicBezTo>
                <a:cubicBezTo>
                  <a:pt x="319" y="284"/>
                  <a:pt x="317" y="303"/>
                  <a:pt x="314" y="320"/>
                </a:cubicBezTo>
                <a:close/>
                <a:moveTo>
                  <a:pt x="147" y="341"/>
                </a:moveTo>
                <a:cubicBezTo>
                  <a:pt x="165" y="364"/>
                  <a:pt x="190" y="381"/>
                  <a:pt x="220" y="389"/>
                </a:cubicBezTo>
                <a:cubicBezTo>
                  <a:pt x="212" y="377"/>
                  <a:pt x="206" y="360"/>
                  <a:pt x="201" y="341"/>
                </a:cubicBezTo>
                <a:lnTo>
                  <a:pt x="147" y="341"/>
                </a:lnTo>
                <a:close/>
                <a:moveTo>
                  <a:pt x="292" y="389"/>
                </a:moveTo>
                <a:cubicBezTo>
                  <a:pt x="321" y="381"/>
                  <a:pt x="347" y="364"/>
                  <a:pt x="365" y="341"/>
                </a:cubicBezTo>
                <a:cubicBezTo>
                  <a:pt x="310" y="341"/>
                  <a:pt x="310" y="341"/>
                  <a:pt x="310" y="341"/>
                </a:cubicBezTo>
                <a:cubicBezTo>
                  <a:pt x="306" y="360"/>
                  <a:pt x="299" y="377"/>
                  <a:pt x="292" y="389"/>
                </a:cubicBezTo>
                <a:close/>
                <a:moveTo>
                  <a:pt x="256" y="394"/>
                </a:moveTo>
                <a:cubicBezTo>
                  <a:pt x="266" y="394"/>
                  <a:pt x="279" y="375"/>
                  <a:pt x="288" y="341"/>
                </a:cubicBezTo>
                <a:cubicBezTo>
                  <a:pt x="223" y="341"/>
                  <a:pt x="223" y="341"/>
                  <a:pt x="223" y="341"/>
                </a:cubicBezTo>
                <a:cubicBezTo>
                  <a:pt x="232" y="375"/>
                  <a:pt x="245" y="394"/>
                  <a:pt x="256" y="39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1" name="Google Shape;1461;p4"/>
          <p:cNvSpPr/>
          <p:nvPr/>
        </p:nvSpPr>
        <p:spPr>
          <a:xfrm>
            <a:off x="379627" y="2095745"/>
            <a:ext cx="279151" cy="279972"/>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31" y="381"/>
                </a:moveTo>
                <a:cubicBezTo>
                  <a:pt x="229" y="383"/>
                  <a:pt x="226" y="384"/>
                  <a:pt x="223" y="384"/>
                </a:cubicBezTo>
                <a:cubicBezTo>
                  <a:pt x="221" y="384"/>
                  <a:pt x="218" y="383"/>
                  <a:pt x="216" y="382"/>
                </a:cubicBezTo>
                <a:cubicBezTo>
                  <a:pt x="213" y="379"/>
                  <a:pt x="200" y="377"/>
                  <a:pt x="194" y="376"/>
                </a:cubicBezTo>
                <a:cubicBezTo>
                  <a:pt x="187" y="375"/>
                  <a:pt x="181" y="374"/>
                  <a:pt x="177" y="372"/>
                </a:cubicBezTo>
                <a:cubicBezTo>
                  <a:pt x="167" y="369"/>
                  <a:pt x="162" y="357"/>
                  <a:pt x="160" y="350"/>
                </a:cubicBezTo>
                <a:cubicBezTo>
                  <a:pt x="159" y="343"/>
                  <a:pt x="156" y="332"/>
                  <a:pt x="161" y="324"/>
                </a:cubicBezTo>
                <a:cubicBezTo>
                  <a:pt x="167" y="317"/>
                  <a:pt x="173" y="302"/>
                  <a:pt x="176" y="291"/>
                </a:cubicBezTo>
                <a:cubicBezTo>
                  <a:pt x="180" y="272"/>
                  <a:pt x="179" y="258"/>
                  <a:pt x="172" y="250"/>
                </a:cubicBezTo>
                <a:cubicBezTo>
                  <a:pt x="164" y="240"/>
                  <a:pt x="149" y="240"/>
                  <a:pt x="149" y="240"/>
                </a:cubicBezTo>
                <a:cubicBezTo>
                  <a:pt x="149" y="240"/>
                  <a:pt x="149" y="240"/>
                  <a:pt x="149" y="240"/>
                </a:cubicBezTo>
                <a:cubicBezTo>
                  <a:pt x="149" y="240"/>
                  <a:pt x="149" y="240"/>
                  <a:pt x="149" y="240"/>
                </a:cubicBezTo>
                <a:cubicBezTo>
                  <a:pt x="148" y="240"/>
                  <a:pt x="134" y="240"/>
                  <a:pt x="125" y="250"/>
                </a:cubicBezTo>
                <a:cubicBezTo>
                  <a:pt x="119" y="259"/>
                  <a:pt x="118" y="272"/>
                  <a:pt x="122" y="291"/>
                </a:cubicBezTo>
                <a:cubicBezTo>
                  <a:pt x="125" y="302"/>
                  <a:pt x="131" y="317"/>
                  <a:pt x="136" y="324"/>
                </a:cubicBezTo>
                <a:cubicBezTo>
                  <a:pt x="142" y="332"/>
                  <a:pt x="139" y="344"/>
                  <a:pt x="137" y="350"/>
                </a:cubicBezTo>
                <a:cubicBezTo>
                  <a:pt x="135" y="357"/>
                  <a:pt x="131" y="369"/>
                  <a:pt x="121" y="372"/>
                </a:cubicBezTo>
                <a:cubicBezTo>
                  <a:pt x="120" y="373"/>
                  <a:pt x="118" y="373"/>
                  <a:pt x="117" y="373"/>
                </a:cubicBezTo>
                <a:cubicBezTo>
                  <a:pt x="113" y="373"/>
                  <a:pt x="109" y="370"/>
                  <a:pt x="107" y="366"/>
                </a:cubicBezTo>
                <a:cubicBezTo>
                  <a:pt x="105" y="361"/>
                  <a:pt x="108" y="354"/>
                  <a:pt x="113" y="352"/>
                </a:cubicBezTo>
                <a:cubicBezTo>
                  <a:pt x="115" y="351"/>
                  <a:pt x="119" y="340"/>
                  <a:pt x="118" y="336"/>
                </a:cubicBezTo>
                <a:cubicBezTo>
                  <a:pt x="112" y="326"/>
                  <a:pt x="105" y="310"/>
                  <a:pt x="101" y="296"/>
                </a:cubicBezTo>
                <a:cubicBezTo>
                  <a:pt x="95" y="270"/>
                  <a:pt x="98" y="250"/>
                  <a:pt x="109" y="237"/>
                </a:cubicBezTo>
                <a:cubicBezTo>
                  <a:pt x="123" y="219"/>
                  <a:pt x="146" y="218"/>
                  <a:pt x="149" y="218"/>
                </a:cubicBezTo>
                <a:cubicBezTo>
                  <a:pt x="149" y="218"/>
                  <a:pt x="149" y="218"/>
                  <a:pt x="149" y="218"/>
                </a:cubicBezTo>
                <a:cubicBezTo>
                  <a:pt x="149" y="218"/>
                  <a:pt x="149" y="218"/>
                  <a:pt x="149" y="218"/>
                </a:cubicBezTo>
                <a:cubicBezTo>
                  <a:pt x="149" y="218"/>
                  <a:pt x="149" y="218"/>
                  <a:pt x="149" y="218"/>
                </a:cubicBezTo>
                <a:cubicBezTo>
                  <a:pt x="149" y="218"/>
                  <a:pt x="149" y="218"/>
                  <a:pt x="149" y="218"/>
                </a:cubicBezTo>
                <a:cubicBezTo>
                  <a:pt x="153" y="218"/>
                  <a:pt x="175" y="219"/>
                  <a:pt x="189" y="237"/>
                </a:cubicBezTo>
                <a:cubicBezTo>
                  <a:pt x="200" y="250"/>
                  <a:pt x="203" y="270"/>
                  <a:pt x="196" y="296"/>
                </a:cubicBezTo>
                <a:cubicBezTo>
                  <a:pt x="193" y="310"/>
                  <a:pt x="186" y="326"/>
                  <a:pt x="180" y="336"/>
                </a:cubicBezTo>
                <a:cubicBezTo>
                  <a:pt x="179" y="340"/>
                  <a:pt x="183" y="351"/>
                  <a:pt x="185" y="353"/>
                </a:cubicBezTo>
                <a:cubicBezTo>
                  <a:pt x="187" y="353"/>
                  <a:pt x="193" y="354"/>
                  <a:pt x="198" y="355"/>
                </a:cubicBezTo>
                <a:cubicBezTo>
                  <a:pt x="210" y="357"/>
                  <a:pt x="223" y="359"/>
                  <a:pt x="230" y="366"/>
                </a:cubicBezTo>
                <a:cubicBezTo>
                  <a:pt x="235" y="370"/>
                  <a:pt x="235" y="376"/>
                  <a:pt x="231" y="381"/>
                </a:cubicBezTo>
                <a:close/>
                <a:moveTo>
                  <a:pt x="416" y="320"/>
                </a:moveTo>
                <a:cubicBezTo>
                  <a:pt x="416" y="326"/>
                  <a:pt x="411" y="330"/>
                  <a:pt x="405" y="330"/>
                </a:cubicBezTo>
                <a:cubicBezTo>
                  <a:pt x="224" y="330"/>
                  <a:pt x="224" y="330"/>
                  <a:pt x="224" y="330"/>
                </a:cubicBezTo>
                <a:cubicBezTo>
                  <a:pt x="218" y="330"/>
                  <a:pt x="213" y="326"/>
                  <a:pt x="213" y="320"/>
                </a:cubicBezTo>
                <a:cubicBezTo>
                  <a:pt x="213" y="314"/>
                  <a:pt x="218" y="309"/>
                  <a:pt x="224" y="309"/>
                </a:cubicBezTo>
                <a:cubicBezTo>
                  <a:pt x="394" y="309"/>
                  <a:pt x="394" y="309"/>
                  <a:pt x="394" y="309"/>
                </a:cubicBezTo>
                <a:cubicBezTo>
                  <a:pt x="394" y="181"/>
                  <a:pt x="394" y="181"/>
                  <a:pt x="394" y="181"/>
                </a:cubicBezTo>
                <a:cubicBezTo>
                  <a:pt x="170" y="181"/>
                  <a:pt x="170" y="181"/>
                  <a:pt x="170" y="181"/>
                </a:cubicBezTo>
                <a:cubicBezTo>
                  <a:pt x="170" y="192"/>
                  <a:pt x="170" y="192"/>
                  <a:pt x="170" y="192"/>
                </a:cubicBezTo>
                <a:cubicBezTo>
                  <a:pt x="170" y="198"/>
                  <a:pt x="166" y="202"/>
                  <a:pt x="160" y="202"/>
                </a:cubicBezTo>
                <a:cubicBezTo>
                  <a:pt x="154" y="202"/>
                  <a:pt x="149" y="198"/>
                  <a:pt x="149" y="192"/>
                </a:cubicBezTo>
                <a:cubicBezTo>
                  <a:pt x="149" y="170"/>
                  <a:pt x="149" y="170"/>
                  <a:pt x="149" y="170"/>
                </a:cubicBezTo>
                <a:cubicBezTo>
                  <a:pt x="149" y="164"/>
                  <a:pt x="154" y="160"/>
                  <a:pt x="160" y="160"/>
                </a:cubicBezTo>
                <a:cubicBezTo>
                  <a:pt x="405" y="160"/>
                  <a:pt x="405" y="160"/>
                  <a:pt x="405" y="160"/>
                </a:cubicBezTo>
                <a:cubicBezTo>
                  <a:pt x="411" y="160"/>
                  <a:pt x="416" y="164"/>
                  <a:pt x="416" y="170"/>
                </a:cubicBezTo>
                <a:lnTo>
                  <a:pt x="416" y="320"/>
                </a:lnTo>
                <a:close/>
                <a:moveTo>
                  <a:pt x="234" y="256"/>
                </a:moveTo>
                <a:cubicBezTo>
                  <a:pt x="362" y="256"/>
                  <a:pt x="362" y="256"/>
                  <a:pt x="362" y="256"/>
                </a:cubicBezTo>
                <a:cubicBezTo>
                  <a:pt x="368" y="256"/>
                  <a:pt x="373" y="260"/>
                  <a:pt x="373" y="266"/>
                </a:cubicBezTo>
                <a:cubicBezTo>
                  <a:pt x="373" y="272"/>
                  <a:pt x="368" y="277"/>
                  <a:pt x="362" y="277"/>
                </a:cubicBezTo>
                <a:cubicBezTo>
                  <a:pt x="234" y="277"/>
                  <a:pt x="234" y="277"/>
                  <a:pt x="234" y="277"/>
                </a:cubicBezTo>
                <a:cubicBezTo>
                  <a:pt x="228" y="277"/>
                  <a:pt x="224" y="272"/>
                  <a:pt x="224" y="266"/>
                </a:cubicBezTo>
                <a:cubicBezTo>
                  <a:pt x="224" y="260"/>
                  <a:pt x="228" y="256"/>
                  <a:pt x="234" y="256"/>
                </a:cubicBezTo>
                <a:close/>
                <a:moveTo>
                  <a:pt x="224" y="224"/>
                </a:moveTo>
                <a:cubicBezTo>
                  <a:pt x="224" y="218"/>
                  <a:pt x="228" y="213"/>
                  <a:pt x="234" y="213"/>
                </a:cubicBezTo>
                <a:cubicBezTo>
                  <a:pt x="362" y="213"/>
                  <a:pt x="362" y="213"/>
                  <a:pt x="362" y="213"/>
                </a:cubicBezTo>
                <a:cubicBezTo>
                  <a:pt x="368" y="213"/>
                  <a:pt x="373" y="218"/>
                  <a:pt x="373" y="224"/>
                </a:cubicBezTo>
                <a:cubicBezTo>
                  <a:pt x="373" y="230"/>
                  <a:pt x="368" y="234"/>
                  <a:pt x="362" y="234"/>
                </a:cubicBezTo>
                <a:cubicBezTo>
                  <a:pt x="234" y="234"/>
                  <a:pt x="234" y="234"/>
                  <a:pt x="234" y="234"/>
                </a:cubicBezTo>
                <a:cubicBezTo>
                  <a:pt x="228" y="234"/>
                  <a:pt x="224" y="230"/>
                  <a:pt x="224" y="22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2" name="Google Shape;1462;p4"/>
          <p:cNvSpPr/>
          <p:nvPr/>
        </p:nvSpPr>
        <p:spPr>
          <a:xfrm rot="10800000" flipH="1">
            <a:off x="406805" y="6047999"/>
            <a:ext cx="299209" cy="334453"/>
          </a:xfrm>
          <a:custGeom>
            <a:avLst/>
            <a:gdLst/>
            <a:ahLst/>
            <a:cxnLst/>
            <a:rect l="l" t="t" r="r" b="b"/>
            <a:pathLst>
              <a:path w="512" h="512" extrusionOk="0">
                <a:moveTo>
                  <a:pt x="393" y="234"/>
                </a:moveTo>
                <a:cubicBezTo>
                  <a:pt x="368" y="234"/>
                  <a:pt x="368" y="234"/>
                  <a:pt x="368" y="234"/>
                </a:cubicBezTo>
                <a:cubicBezTo>
                  <a:pt x="364" y="234"/>
                  <a:pt x="359" y="231"/>
                  <a:pt x="358" y="227"/>
                </a:cubicBezTo>
                <a:cubicBezTo>
                  <a:pt x="356" y="219"/>
                  <a:pt x="353" y="211"/>
                  <a:pt x="349" y="204"/>
                </a:cubicBezTo>
                <a:cubicBezTo>
                  <a:pt x="346" y="200"/>
                  <a:pt x="347" y="194"/>
                  <a:pt x="351" y="191"/>
                </a:cubicBezTo>
                <a:cubicBezTo>
                  <a:pt x="367" y="174"/>
                  <a:pt x="367" y="174"/>
                  <a:pt x="367" y="174"/>
                </a:cubicBezTo>
                <a:cubicBezTo>
                  <a:pt x="366" y="173"/>
                  <a:pt x="366" y="173"/>
                  <a:pt x="366" y="173"/>
                </a:cubicBezTo>
                <a:cubicBezTo>
                  <a:pt x="366" y="173"/>
                  <a:pt x="366" y="172"/>
                  <a:pt x="366" y="172"/>
                </a:cubicBezTo>
                <a:cubicBezTo>
                  <a:pt x="366" y="172"/>
                  <a:pt x="366" y="172"/>
                  <a:pt x="366" y="172"/>
                </a:cubicBezTo>
                <a:cubicBezTo>
                  <a:pt x="358" y="162"/>
                  <a:pt x="349" y="153"/>
                  <a:pt x="340" y="146"/>
                </a:cubicBezTo>
                <a:cubicBezTo>
                  <a:pt x="340" y="146"/>
                  <a:pt x="340" y="146"/>
                  <a:pt x="339" y="145"/>
                </a:cubicBezTo>
                <a:cubicBezTo>
                  <a:pt x="339" y="145"/>
                  <a:pt x="339" y="145"/>
                  <a:pt x="338" y="145"/>
                </a:cubicBezTo>
                <a:cubicBezTo>
                  <a:pt x="337" y="144"/>
                  <a:pt x="337" y="144"/>
                  <a:pt x="337" y="144"/>
                </a:cubicBezTo>
                <a:cubicBezTo>
                  <a:pt x="320" y="161"/>
                  <a:pt x="320" y="161"/>
                  <a:pt x="320" y="161"/>
                </a:cubicBezTo>
                <a:cubicBezTo>
                  <a:pt x="317" y="164"/>
                  <a:pt x="312" y="165"/>
                  <a:pt x="308" y="163"/>
                </a:cubicBezTo>
                <a:cubicBezTo>
                  <a:pt x="300" y="159"/>
                  <a:pt x="293" y="155"/>
                  <a:pt x="285" y="153"/>
                </a:cubicBezTo>
                <a:cubicBezTo>
                  <a:pt x="280" y="152"/>
                  <a:pt x="277" y="148"/>
                  <a:pt x="277" y="143"/>
                </a:cubicBezTo>
                <a:cubicBezTo>
                  <a:pt x="277" y="119"/>
                  <a:pt x="277" y="119"/>
                  <a:pt x="277" y="119"/>
                </a:cubicBezTo>
                <a:cubicBezTo>
                  <a:pt x="274" y="118"/>
                  <a:pt x="270" y="118"/>
                  <a:pt x="267" y="118"/>
                </a:cubicBezTo>
                <a:cubicBezTo>
                  <a:pt x="259" y="117"/>
                  <a:pt x="252" y="117"/>
                  <a:pt x="245" y="118"/>
                </a:cubicBezTo>
                <a:cubicBezTo>
                  <a:pt x="241" y="118"/>
                  <a:pt x="238" y="118"/>
                  <a:pt x="234" y="119"/>
                </a:cubicBezTo>
                <a:cubicBezTo>
                  <a:pt x="234" y="143"/>
                  <a:pt x="234" y="143"/>
                  <a:pt x="234" y="143"/>
                </a:cubicBezTo>
                <a:cubicBezTo>
                  <a:pt x="234" y="148"/>
                  <a:pt x="231" y="152"/>
                  <a:pt x="227" y="153"/>
                </a:cubicBezTo>
                <a:cubicBezTo>
                  <a:pt x="219" y="155"/>
                  <a:pt x="211" y="159"/>
                  <a:pt x="204" y="163"/>
                </a:cubicBezTo>
                <a:cubicBezTo>
                  <a:pt x="200" y="165"/>
                  <a:pt x="194" y="164"/>
                  <a:pt x="191" y="161"/>
                </a:cubicBezTo>
                <a:cubicBezTo>
                  <a:pt x="174" y="144"/>
                  <a:pt x="174" y="144"/>
                  <a:pt x="174" y="144"/>
                </a:cubicBezTo>
                <a:cubicBezTo>
                  <a:pt x="174" y="144"/>
                  <a:pt x="173" y="144"/>
                  <a:pt x="173" y="145"/>
                </a:cubicBezTo>
                <a:cubicBezTo>
                  <a:pt x="162" y="153"/>
                  <a:pt x="153" y="162"/>
                  <a:pt x="145" y="173"/>
                </a:cubicBezTo>
                <a:cubicBezTo>
                  <a:pt x="144" y="173"/>
                  <a:pt x="144" y="174"/>
                  <a:pt x="144" y="174"/>
                </a:cubicBezTo>
                <a:cubicBezTo>
                  <a:pt x="161" y="191"/>
                  <a:pt x="161" y="191"/>
                  <a:pt x="161" y="191"/>
                </a:cubicBezTo>
                <a:cubicBezTo>
                  <a:pt x="164" y="194"/>
                  <a:pt x="165" y="200"/>
                  <a:pt x="163" y="204"/>
                </a:cubicBezTo>
                <a:cubicBezTo>
                  <a:pt x="159" y="211"/>
                  <a:pt x="155" y="219"/>
                  <a:pt x="153" y="227"/>
                </a:cubicBezTo>
                <a:cubicBezTo>
                  <a:pt x="152" y="231"/>
                  <a:pt x="148" y="234"/>
                  <a:pt x="143" y="234"/>
                </a:cubicBezTo>
                <a:cubicBezTo>
                  <a:pt x="119" y="234"/>
                  <a:pt x="119" y="234"/>
                  <a:pt x="119" y="234"/>
                </a:cubicBezTo>
                <a:cubicBezTo>
                  <a:pt x="118" y="238"/>
                  <a:pt x="118" y="241"/>
                  <a:pt x="118" y="245"/>
                </a:cubicBezTo>
                <a:cubicBezTo>
                  <a:pt x="117" y="248"/>
                  <a:pt x="117" y="252"/>
                  <a:pt x="117" y="256"/>
                </a:cubicBezTo>
                <a:cubicBezTo>
                  <a:pt x="117" y="259"/>
                  <a:pt x="117" y="263"/>
                  <a:pt x="118" y="267"/>
                </a:cubicBezTo>
                <a:cubicBezTo>
                  <a:pt x="118" y="270"/>
                  <a:pt x="118" y="274"/>
                  <a:pt x="119" y="277"/>
                </a:cubicBezTo>
                <a:cubicBezTo>
                  <a:pt x="143" y="277"/>
                  <a:pt x="143" y="277"/>
                  <a:pt x="143" y="277"/>
                </a:cubicBezTo>
                <a:cubicBezTo>
                  <a:pt x="148" y="277"/>
                  <a:pt x="152" y="280"/>
                  <a:pt x="153" y="285"/>
                </a:cubicBezTo>
                <a:cubicBezTo>
                  <a:pt x="155" y="293"/>
                  <a:pt x="159" y="300"/>
                  <a:pt x="163" y="308"/>
                </a:cubicBezTo>
                <a:cubicBezTo>
                  <a:pt x="165" y="312"/>
                  <a:pt x="164" y="317"/>
                  <a:pt x="161" y="320"/>
                </a:cubicBezTo>
                <a:cubicBezTo>
                  <a:pt x="144" y="337"/>
                  <a:pt x="144" y="337"/>
                  <a:pt x="144" y="337"/>
                </a:cubicBezTo>
                <a:cubicBezTo>
                  <a:pt x="145" y="338"/>
                  <a:pt x="145" y="338"/>
                  <a:pt x="145" y="338"/>
                </a:cubicBezTo>
                <a:cubicBezTo>
                  <a:pt x="145" y="339"/>
                  <a:pt x="145" y="339"/>
                  <a:pt x="145" y="339"/>
                </a:cubicBezTo>
                <a:cubicBezTo>
                  <a:pt x="145" y="339"/>
                  <a:pt x="146" y="340"/>
                  <a:pt x="146" y="340"/>
                </a:cubicBezTo>
                <a:cubicBezTo>
                  <a:pt x="153" y="349"/>
                  <a:pt x="162" y="358"/>
                  <a:pt x="172" y="366"/>
                </a:cubicBezTo>
                <a:cubicBezTo>
                  <a:pt x="172" y="366"/>
                  <a:pt x="172" y="366"/>
                  <a:pt x="172" y="366"/>
                </a:cubicBezTo>
                <a:cubicBezTo>
                  <a:pt x="172" y="366"/>
                  <a:pt x="173" y="366"/>
                  <a:pt x="173" y="367"/>
                </a:cubicBezTo>
                <a:cubicBezTo>
                  <a:pt x="174" y="367"/>
                  <a:pt x="174" y="367"/>
                  <a:pt x="174" y="367"/>
                </a:cubicBezTo>
                <a:cubicBezTo>
                  <a:pt x="191" y="351"/>
                  <a:pt x="191" y="351"/>
                  <a:pt x="191" y="351"/>
                </a:cubicBezTo>
                <a:cubicBezTo>
                  <a:pt x="194" y="347"/>
                  <a:pt x="200" y="346"/>
                  <a:pt x="204" y="349"/>
                </a:cubicBezTo>
                <a:cubicBezTo>
                  <a:pt x="211" y="353"/>
                  <a:pt x="219" y="356"/>
                  <a:pt x="227" y="358"/>
                </a:cubicBezTo>
                <a:cubicBezTo>
                  <a:pt x="231" y="359"/>
                  <a:pt x="234" y="364"/>
                  <a:pt x="234" y="368"/>
                </a:cubicBezTo>
                <a:cubicBezTo>
                  <a:pt x="234" y="393"/>
                  <a:pt x="234" y="393"/>
                  <a:pt x="234" y="393"/>
                </a:cubicBezTo>
                <a:cubicBezTo>
                  <a:pt x="238" y="393"/>
                  <a:pt x="241" y="394"/>
                  <a:pt x="245" y="394"/>
                </a:cubicBezTo>
                <a:cubicBezTo>
                  <a:pt x="245" y="394"/>
                  <a:pt x="245" y="394"/>
                  <a:pt x="245" y="394"/>
                </a:cubicBezTo>
                <a:cubicBezTo>
                  <a:pt x="245" y="394"/>
                  <a:pt x="245" y="394"/>
                  <a:pt x="245" y="394"/>
                </a:cubicBezTo>
                <a:cubicBezTo>
                  <a:pt x="245" y="394"/>
                  <a:pt x="245" y="394"/>
                  <a:pt x="245" y="394"/>
                </a:cubicBezTo>
                <a:cubicBezTo>
                  <a:pt x="252" y="394"/>
                  <a:pt x="259" y="395"/>
                  <a:pt x="267" y="394"/>
                </a:cubicBezTo>
                <a:cubicBezTo>
                  <a:pt x="270" y="394"/>
                  <a:pt x="274" y="393"/>
                  <a:pt x="277" y="393"/>
                </a:cubicBezTo>
                <a:cubicBezTo>
                  <a:pt x="277" y="368"/>
                  <a:pt x="277" y="368"/>
                  <a:pt x="277" y="368"/>
                </a:cubicBezTo>
                <a:cubicBezTo>
                  <a:pt x="277" y="364"/>
                  <a:pt x="280" y="359"/>
                  <a:pt x="285" y="358"/>
                </a:cubicBezTo>
                <a:cubicBezTo>
                  <a:pt x="293" y="356"/>
                  <a:pt x="300" y="353"/>
                  <a:pt x="308" y="349"/>
                </a:cubicBezTo>
                <a:cubicBezTo>
                  <a:pt x="312" y="346"/>
                  <a:pt x="317" y="347"/>
                  <a:pt x="320" y="351"/>
                </a:cubicBezTo>
                <a:cubicBezTo>
                  <a:pt x="337" y="368"/>
                  <a:pt x="337" y="368"/>
                  <a:pt x="337" y="368"/>
                </a:cubicBezTo>
                <a:cubicBezTo>
                  <a:pt x="338" y="367"/>
                  <a:pt x="338" y="367"/>
                  <a:pt x="339" y="367"/>
                </a:cubicBezTo>
                <a:cubicBezTo>
                  <a:pt x="349" y="359"/>
                  <a:pt x="359" y="349"/>
                  <a:pt x="367" y="339"/>
                </a:cubicBezTo>
                <a:cubicBezTo>
                  <a:pt x="367" y="338"/>
                  <a:pt x="367" y="338"/>
                  <a:pt x="368" y="337"/>
                </a:cubicBezTo>
                <a:cubicBezTo>
                  <a:pt x="351" y="320"/>
                  <a:pt x="351" y="320"/>
                  <a:pt x="351" y="320"/>
                </a:cubicBezTo>
                <a:cubicBezTo>
                  <a:pt x="347" y="317"/>
                  <a:pt x="346" y="312"/>
                  <a:pt x="349" y="308"/>
                </a:cubicBezTo>
                <a:cubicBezTo>
                  <a:pt x="353" y="300"/>
                  <a:pt x="356" y="293"/>
                  <a:pt x="358" y="285"/>
                </a:cubicBezTo>
                <a:cubicBezTo>
                  <a:pt x="359" y="280"/>
                  <a:pt x="364" y="277"/>
                  <a:pt x="368" y="277"/>
                </a:cubicBezTo>
                <a:cubicBezTo>
                  <a:pt x="393" y="277"/>
                  <a:pt x="393" y="277"/>
                  <a:pt x="393" y="277"/>
                </a:cubicBezTo>
                <a:cubicBezTo>
                  <a:pt x="393" y="274"/>
                  <a:pt x="393" y="270"/>
                  <a:pt x="394" y="267"/>
                </a:cubicBezTo>
                <a:cubicBezTo>
                  <a:pt x="394" y="263"/>
                  <a:pt x="394" y="259"/>
                  <a:pt x="394" y="256"/>
                </a:cubicBezTo>
                <a:cubicBezTo>
                  <a:pt x="394" y="252"/>
                  <a:pt x="394" y="248"/>
                  <a:pt x="394" y="245"/>
                </a:cubicBezTo>
                <a:cubicBezTo>
                  <a:pt x="393" y="241"/>
                  <a:pt x="393" y="238"/>
                  <a:pt x="393" y="234"/>
                </a:cubicBezTo>
                <a:close/>
                <a:moveTo>
                  <a:pt x="256" y="320"/>
                </a:moveTo>
                <a:cubicBezTo>
                  <a:pt x="220" y="320"/>
                  <a:pt x="192" y="291"/>
                  <a:pt x="192" y="256"/>
                </a:cubicBezTo>
                <a:cubicBezTo>
                  <a:pt x="192" y="220"/>
                  <a:pt x="220" y="192"/>
                  <a:pt x="256" y="192"/>
                </a:cubicBezTo>
                <a:cubicBezTo>
                  <a:pt x="291" y="192"/>
                  <a:pt x="320" y="220"/>
                  <a:pt x="320" y="256"/>
                </a:cubicBezTo>
                <a:cubicBezTo>
                  <a:pt x="320" y="291"/>
                  <a:pt x="291" y="320"/>
                  <a:pt x="256" y="320"/>
                </a:cubicBezTo>
                <a:close/>
                <a:moveTo>
                  <a:pt x="298" y="256"/>
                </a:moveTo>
                <a:cubicBezTo>
                  <a:pt x="298" y="279"/>
                  <a:pt x="279" y="298"/>
                  <a:pt x="256" y="298"/>
                </a:cubicBezTo>
                <a:cubicBezTo>
                  <a:pt x="232" y="298"/>
                  <a:pt x="213" y="279"/>
                  <a:pt x="213" y="256"/>
                </a:cubicBezTo>
                <a:cubicBezTo>
                  <a:pt x="213" y="232"/>
                  <a:pt x="232" y="213"/>
                  <a:pt x="256" y="213"/>
                </a:cubicBezTo>
                <a:cubicBezTo>
                  <a:pt x="279" y="213"/>
                  <a:pt x="298" y="232"/>
                  <a:pt x="298" y="256"/>
                </a:cubicBezTo>
                <a:close/>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15" y="268"/>
                </a:moveTo>
                <a:cubicBezTo>
                  <a:pt x="414" y="276"/>
                  <a:pt x="413" y="283"/>
                  <a:pt x="412" y="290"/>
                </a:cubicBezTo>
                <a:cubicBezTo>
                  <a:pt x="411" y="295"/>
                  <a:pt x="406" y="298"/>
                  <a:pt x="401" y="298"/>
                </a:cubicBezTo>
                <a:cubicBezTo>
                  <a:pt x="376" y="298"/>
                  <a:pt x="376" y="298"/>
                  <a:pt x="376" y="298"/>
                </a:cubicBezTo>
                <a:cubicBezTo>
                  <a:pt x="375" y="303"/>
                  <a:pt x="373" y="307"/>
                  <a:pt x="371" y="311"/>
                </a:cubicBezTo>
                <a:cubicBezTo>
                  <a:pt x="389" y="329"/>
                  <a:pt x="389" y="329"/>
                  <a:pt x="389" y="329"/>
                </a:cubicBezTo>
                <a:cubicBezTo>
                  <a:pt x="392" y="332"/>
                  <a:pt x="393" y="338"/>
                  <a:pt x="390" y="342"/>
                </a:cubicBezTo>
                <a:cubicBezTo>
                  <a:pt x="388" y="345"/>
                  <a:pt x="386" y="348"/>
                  <a:pt x="384" y="351"/>
                </a:cubicBezTo>
                <a:cubicBezTo>
                  <a:pt x="375" y="364"/>
                  <a:pt x="364" y="375"/>
                  <a:pt x="351" y="384"/>
                </a:cubicBezTo>
                <a:cubicBezTo>
                  <a:pt x="348" y="386"/>
                  <a:pt x="345" y="388"/>
                  <a:pt x="342" y="390"/>
                </a:cubicBezTo>
                <a:cubicBezTo>
                  <a:pt x="338" y="393"/>
                  <a:pt x="332" y="392"/>
                  <a:pt x="329" y="389"/>
                </a:cubicBezTo>
                <a:cubicBezTo>
                  <a:pt x="311" y="371"/>
                  <a:pt x="311" y="371"/>
                  <a:pt x="311" y="371"/>
                </a:cubicBezTo>
                <a:cubicBezTo>
                  <a:pt x="307" y="373"/>
                  <a:pt x="303" y="375"/>
                  <a:pt x="298" y="376"/>
                </a:cubicBezTo>
                <a:cubicBezTo>
                  <a:pt x="298" y="401"/>
                  <a:pt x="298" y="401"/>
                  <a:pt x="298" y="401"/>
                </a:cubicBezTo>
                <a:cubicBezTo>
                  <a:pt x="298" y="407"/>
                  <a:pt x="295" y="411"/>
                  <a:pt x="290" y="412"/>
                </a:cubicBezTo>
                <a:cubicBezTo>
                  <a:pt x="283" y="414"/>
                  <a:pt x="276" y="415"/>
                  <a:pt x="269" y="415"/>
                </a:cubicBezTo>
                <a:cubicBezTo>
                  <a:pt x="269" y="415"/>
                  <a:pt x="269" y="416"/>
                  <a:pt x="269" y="416"/>
                </a:cubicBezTo>
                <a:cubicBezTo>
                  <a:pt x="268" y="416"/>
                  <a:pt x="268" y="416"/>
                  <a:pt x="268" y="416"/>
                </a:cubicBezTo>
                <a:cubicBezTo>
                  <a:pt x="268" y="416"/>
                  <a:pt x="268" y="416"/>
                  <a:pt x="268" y="416"/>
                </a:cubicBezTo>
                <a:cubicBezTo>
                  <a:pt x="267" y="416"/>
                  <a:pt x="265" y="415"/>
                  <a:pt x="264" y="416"/>
                </a:cubicBezTo>
                <a:cubicBezTo>
                  <a:pt x="261" y="416"/>
                  <a:pt x="258" y="416"/>
                  <a:pt x="256" y="416"/>
                </a:cubicBezTo>
                <a:cubicBezTo>
                  <a:pt x="256" y="416"/>
                  <a:pt x="256" y="416"/>
                  <a:pt x="256" y="416"/>
                </a:cubicBezTo>
                <a:cubicBezTo>
                  <a:pt x="256" y="416"/>
                  <a:pt x="256" y="416"/>
                  <a:pt x="256" y="416"/>
                </a:cubicBezTo>
                <a:cubicBezTo>
                  <a:pt x="253" y="416"/>
                  <a:pt x="251" y="416"/>
                  <a:pt x="249" y="416"/>
                </a:cubicBezTo>
                <a:cubicBezTo>
                  <a:pt x="247" y="416"/>
                  <a:pt x="245" y="416"/>
                  <a:pt x="243" y="416"/>
                </a:cubicBezTo>
                <a:cubicBezTo>
                  <a:pt x="243" y="416"/>
                  <a:pt x="243" y="416"/>
                  <a:pt x="243" y="416"/>
                </a:cubicBezTo>
                <a:cubicBezTo>
                  <a:pt x="243" y="416"/>
                  <a:pt x="243" y="416"/>
                  <a:pt x="243" y="416"/>
                </a:cubicBezTo>
                <a:cubicBezTo>
                  <a:pt x="243" y="416"/>
                  <a:pt x="243" y="416"/>
                  <a:pt x="243" y="416"/>
                </a:cubicBezTo>
                <a:cubicBezTo>
                  <a:pt x="235" y="416"/>
                  <a:pt x="228" y="414"/>
                  <a:pt x="221" y="412"/>
                </a:cubicBezTo>
                <a:cubicBezTo>
                  <a:pt x="216" y="411"/>
                  <a:pt x="213" y="407"/>
                  <a:pt x="213" y="401"/>
                </a:cubicBezTo>
                <a:cubicBezTo>
                  <a:pt x="213" y="376"/>
                  <a:pt x="213" y="376"/>
                  <a:pt x="213" y="376"/>
                </a:cubicBezTo>
                <a:cubicBezTo>
                  <a:pt x="209" y="375"/>
                  <a:pt x="205" y="373"/>
                  <a:pt x="201" y="371"/>
                </a:cubicBezTo>
                <a:cubicBezTo>
                  <a:pt x="183" y="389"/>
                  <a:pt x="183" y="389"/>
                  <a:pt x="183" y="389"/>
                </a:cubicBezTo>
                <a:cubicBezTo>
                  <a:pt x="179" y="392"/>
                  <a:pt x="174" y="393"/>
                  <a:pt x="169" y="390"/>
                </a:cubicBezTo>
                <a:cubicBezTo>
                  <a:pt x="167" y="389"/>
                  <a:pt x="164" y="387"/>
                  <a:pt x="161" y="385"/>
                </a:cubicBezTo>
                <a:cubicBezTo>
                  <a:pt x="161" y="384"/>
                  <a:pt x="160" y="384"/>
                  <a:pt x="160" y="384"/>
                </a:cubicBezTo>
                <a:cubicBezTo>
                  <a:pt x="160" y="383"/>
                  <a:pt x="159" y="383"/>
                  <a:pt x="158" y="382"/>
                </a:cubicBezTo>
                <a:cubicBezTo>
                  <a:pt x="147" y="374"/>
                  <a:pt x="137" y="364"/>
                  <a:pt x="129" y="353"/>
                </a:cubicBezTo>
                <a:cubicBezTo>
                  <a:pt x="128" y="352"/>
                  <a:pt x="128" y="352"/>
                  <a:pt x="128" y="351"/>
                </a:cubicBezTo>
                <a:cubicBezTo>
                  <a:pt x="127" y="351"/>
                  <a:pt x="127" y="350"/>
                  <a:pt x="127" y="350"/>
                </a:cubicBezTo>
                <a:cubicBezTo>
                  <a:pt x="127" y="350"/>
                  <a:pt x="127" y="350"/>
                  <a:pt x="127" y="350"/>
                </a:cubicBezTo>
                <a:cubicBezTo>
                  <a:pt x="125" y="347"/>
                  <a:pt x="123" y="345"/>
                  <a:pt x="121" y="342"/>
                </a:cubicBezTo>
                <a:cubicBezTo>
                  <a:pt x="118" y="338"/>
                  <a:pt x="119" y="332"/>
                  <a:pt x="122" y="329"/>
                </a:cubicBezTo>
                <a:cubicBezTo>
                  <a:pt x="140" y="311"/>
                  <a:pt x="140" y="311"/>
                  <a:pt x="140" y="311"/>
                </a:cubicBezTo>
                <a:cubicBezTo>
                  <a:pt x="138" y="307"/>
                  <a:pt x="137" y="303"/>
                  <a:pt x="135" y="298"/>
                </a:cubicBezTo>
                <a:cubicBezTo>
                  <a:pt x="110" y="298"/>
                  <a:pt x="110" y="298"/>
                  <a:pt x="110" y="298"/>
                </a:cubicBezTo>
                <a:cubicBezTo>
                  <a:pt x="105" y="298"/>
                  <a:pt x="100" y="295"/>
                  <a:pt x="99" y="290"/>
                </a:cubicBezTo>
                <a:cubicBezTo>
                  <a:pt x="98" y="283"/>
                  <a:pt x="97" y="276"/>
                  <a:pt x="96" y="268"/>
                </a:cubicBezTo>
                <a:cubicBezTo>
                  <a:pt x="96" y="265"/>
                  <a:pt x="96" y="262"/>
                  <a:pt x="96" y="259"/>
                </a:cubicBezTo>
                <a:cubicBezTo>
                  <a:pt x="96" y="258"/>
                  <a:pt x="96" y="257"/>
                  <a:pt x="96" y="256"/>
                </a:cubicBezTo>
                <a:cubicBezTo>
                  <a:pt x="96" y="256"/>
                  <a:pt x="96" y="256"/>
                  <a:pt x="96" y="256"/>
                </a:cubicBezTo>
                <a:cubicBezTo>
                  <a:pt x="96" y="256"/>
                  <a:pt x="96" y="256"/>
                  <a:pt x="96" y="256"/>
                </a:cubicBezTo>
                <a:cubicBezTo>
                  <a:pt x="96" y="254"/>
                  <a:pt x="96" y="253"/>
                  <a:pt x="96" y="252"/>
                </a:cubicBezTo>
                <a:cubicBezTo>
                  <a:pt x="96" y="249"/>
                  <a:pt x="96" y="246"/>
                  <a:pt x="96" y="243"/>
                </a:cubicBezTo>
                <a:cubicBezTo>
                  <a:pt x="96" y="243"/>
                  <a:pt x="96" y="243"/>
                  <a:pt x="96" y="243"/>
                </a:cubicBezTo>
                <a:cubicBezTo>
                  <a:pt x="96" y="243"/>
                  <a:pt x="96" y="243"/>
                  <a:pt x="96" y="243"/>
                </a:cubicBezTo>
                <a:cubicBezTo>
                  <a:pt x="96" y="243"/>
                  <a:pt x="96" y="243"/>
                  <a:pt x="96" y="243"/>
                </a:cubicBezTo>
                <a:cubicBezTo>
                  <a:pt x="97" y="235"/>
                  <a:pt x="98" y="228"/>
                  <a:pt x="99" y="221"/>
                </a:cubicBezTo>
                <a:cubicBezTo>
                  <a:pt x="100" y="216"/>
                  <a:pt x="105" y="213"/>
                  <a:pt x="110" y="213"/>
                </a:cubicBezTo>
                <a:cubicBezTo>
                  <a:pt x="135" y="213"/>
                  <a:pt x="135" y="213"/>
                  <a:pt x="135" y="213"/>
                </a:cubicBezTo>
                <a:cubicBezTo>
                  <a:pt x="137" y="209"/>
                  <a:pt x="138" y="205"/>
                  <a:pt x="140" y="201"/>
                </a:cubicBezTo>
                <a:cubicBezTo>
                  <a:pt x="122" y="183"/>
                  <a:pt x="122" y="183"/>
                  <a:pt x="122" y="183"/>
                </a:cubicBezTo>
                <a:cubicBezTo>
                  <a:pt x="119" y="179"/>
                  <a:pt x="118" y="174"/>
                  <a:pt x="121" y="169"/>
                </a:cubicBezTo>
                <a:cubicBezTo>
                  <a:pt x="123" y="166"/>
                  <a:pt x="125" y="163"/>
                  <a:pt x="128" y="160"/>
                </a:cubicBezTo>
                <a:cubicBezTo>
                  <a:pt x="137" y="148"/>
                  <a:pt x="148" y="137"/>
                  <a:pt x="160" y="128"/>
                </a:cubicBezTo>
                <a:cubicBezTo>
                  <a:pt x="163" y="125"/>
                  <a:pt x="166" y="123"/>
                  <a:pt x="169" y="121"/>
                </a:cubicBezTo>
                <a:cubicBezTo>
                  <a:pt x="174" y="118"/>
                  <a:pt x="179" y="119"/>
                  <a:pt x="183" y="122"/>
                </a:cubicBezTo>
                <a:cubicBezTo>
                  <a:pt x="201" y="140"/>
                  <a:pt x="201" y="140"/>
                  <a:pt x="201" y="140"/>
                </a:cubicBezTo>
                <a:cubicBezTo>
                  <a:pt x="205" y="138"/>
                  <a:pt x="209" y="137"/>
                  <a:pt x="213" y="135"/>
                </a:cubicBezTo>
                <a:cubicBezTo>
                  <a:pt x="213" y="110"/>
                  <a:pt x="213" y="110"/>
                  <a:pt x="213" y="110"/>
                </a:cubicBezTo>
                <a:cubicBezTo>
                  <a:pt x="213" y="105"/>
                  <a:pt x="216" y="100"/>
                  <a:pt x="221" y="99"/>
                </a:cubicBezTo>
                <a:cubicBezTo>
                  <a:pt x="228" y="98"/>
                  <a:pt x="236" y="97"/>
                  <a:pt x="243" y="96"/>
                </a:cubicBezTo>
                <a:cubicBezTo>
                  <a:pt x="251" y="96"/>
                  <a:pt x="260" y="96"/>
                  <a:pt x="268" y="96"/>
                </a:cubicBezTo>
                <a:cubicBezTo>
                  <a:pt x="276" y="97"/>
                  <a:pt x="283" y="98"/>
                  <a:pt x="290" y="99"/>
                </a:cubicBezTo>
                <a:cubicBezTo>
                  <a:pt x="295" y="100"/>
                  <a:pt x="298" y="105"/>
                  <a:pt x="298" y="110"/>
                </a:cubicBezTo>
                <a:cubicBezTo>
                  <a:pt x="298" y="135"/>
                  <a:pt x="298" y="135"/>
                  <a:pt x="298" y="135"/>
                </a:cubicBezTo>
                <a:cubicBezTo>
                  <a:pt x="303" y="137"/>
                  <a:pt x="307" y="138"/>
                  <a:pt x="311" y="140"/>
                </a:cubicBezTo>
                <a:cubicBezTo>
                  <a:pt x="329" y="122"/>
                  <a:pt x="329" y="122"/>
                  <a:pt x="329" y="122"/>
                </a:cubicBezTo>
                <a:cubicBezTo>
                  <a:pt x="332" y="119"/>
                  <a:pt x="338" y="118"/>
                  <a:pt x="342" y="121"/>
                </a:cubicBezTo>
                <a:cubicBezTo>
                  <a:pt x="345" y="123"/>
                  <a:pt x="347" y="125"/>
                  <a:pt x="350" y="127"/>
                </a:cubicBezTo>
                <a:cubicBezTo>
                  <a:pt x="350" y="127"/>
                  <a:pt x="351" y="127"/>
                  <a:pt x="351" y="128"/>
                </a:cubicBezTo>
                <a:cubicBezTo>
                  <a:pt x="352" y="128"/>
                  <a:pt x="353" y="129"/>
                  <a:pt x="353" y="129"/>
                </a:cubicBezTo>
                <a:cubicBezTo>
                  <a:pt x="364" y="137"/>
                  <a:pt x="374" y="147"/>
                  <a:pt x="383" y="159"/>
                </a:cubicBezTo>
                <a:cubicBezTo>
                  <a:pt x="383" y="159"/>
                  <a:pt x="383" y="159"/>
                  <a:pt x="384" y="160"/>
                </a:cubicBezTo>
                <a:cubicBezTo>
                  <a:pt x="384" y="160"/>
                  <a:pt x="384" y="161"/>
                  <a:pt x="385" y="161"/>
                </a:cubicBezTo>
                <a:cubicBezTo>
                  <a:pt x="385" y="162"/>
                  <a:pt x="385" y="162"/>
                  <a:pt x="385" y="162"/>
                </a:cubicBezTo>
                <a:cubicBezTo>
                  <a:pt x="387" y="164"/>
                  <a:pt x="389" y="167"/>
                  <a:pt x="390" y="169"/>
                </a:cubicBezTo>
                <a:cubicBezTo>
                  <a:pt x="393" y="174"/>
                  <a:pt x="392" y="179"/>
                  <a:pt x="389" y="183"/>
                </a:cubicBezTo>
                <a:cubicBezTo>
                  <a:pt x="371" y="201"/>
                  <a:pt x="371" y="201"/>
                  <a:pt x="371" y="201"/>
                </a:cubicBezTo>
                <a:cubicBezTo>
                  <a:pt x="373" y="205"/>
                  <a:pt x="375" y="209"/>
                  <a:pt x="376" y="213"/>
                </a:cubicBezTo>
                <a:cubicBezTo>
                  <a:pt x="401" y="213"/>
                  <a:pt x="401" y="213"/>
                  <a:pt x="401" y="213"/>
                </a:cubicBezTo>
                <a:cubicBezTo>
                  <a:pt x="406" y="213"/>
                  <a:pt x="411" y="216"/>
                  <a:pt x="412" y="221"/>
                </a:cubicBezTo>
                <a:cubicBezTo>
                  <a:pt x="414" y="228"/>
                  <a:pt x="414" y="235"/>
                  <a:pt x="416" y="243"/>
                </a:cubicBezTo>
                <a:cubicBezTo>
                  <a:pt x="416" y="243"/>
                  <a:pt x="416" y="243"/>
                  <a:pt x="416" y="243"/>
                </a:cubicBezTo>
                <a:cubicBezTo>
                  <a:pt x="416" y="247"/>
                  <a:pt x="416" y="251"/>
                  <a:pt x="416" y="256"/>
                </a:cubicBezTo>
                <a:cubicBezTo>
                  <a:pt x="416" y="260"/>
                  <a:pt x="415" y="264"/>
                  <a:pt x="415" y="26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3" name="Google Shape;1463;p4"/>
          <p:cNvSpPr/>
          <p:nvPr/>
        </p:nvSpPr>
        <p:spPr>
          <a:xfrm>
            <a:off x="399171" y="1738660"/>
            <a:ext cx="277721" cy="276907"/>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3" y="132"/>
                </a:moveTo>
                <a:cubicBezTo>
                  <a:pt x="255" y="410"/>
                  <a:pt x="255" y="410"/>
                  <a:pt x="255" y="410"/>
                </a:cubicBezTo>
                <a:cubicBezTo>
                  <a:pt x="253" y="413"/>
                  <a:pt x="249" y="416"/>
                  <a:pt x="245" y="416"/>
                </a:cubicBezTo>
                <a:cubicBezTo>
                  <a:pt x="245" y="416"/>
                  <a:pt x="245" y="416"/>
                  <a:pt x="244" y="416"/>
                </a:cubicBezTo>
                <a:cubicBezTo>
                  <a:pt x="240" y="415"/>
                  <a:pt x="236" y="413"/>
                  <a:pt x="235" y="409"/>
                </a:cubicBezTo>
                <a:cubicBezTo>
                  <a:pt x="200" y="312"/>
                  <a:pt x="200" y="312"/>
                  <a:pt x="200" y="312"/>
                </a:cubicBezTo>
                <a:cubicBezTo>
                  <a:pt x="103" y="276"/>
                  <a:pt x="103" y="276"/>
                  <a:pt x="103" y="276"/>
                </a:cubicBezTo>
                <a:cubicBezTo>
                  <a:pt x="99" y="275"/>
                  <a:pt x="96" y="271"/>
                  <a:pt x="96" y="267"/>
                </a:cubicBezTo>
                <a:cubicBezTo>
                  <a:pt x="95" y="263"/>
                  <a:pt x="98" y="259"/>
                  <a:pt x="102" y="257"/>
                </a:cubicBezTo>
                <a:cubicBezTo>
                  <a:pt x="379" y="118"/>
                  <a:pt x="379" y="118"/>
                  <a:pt x="379" y="118"/>
                </a:cubicBezTo>
                <a:cubicBezTo>
                  <a:pt x="383" y="116"/>
                  <a:pt x="388" y="117"/>
                  <a:pt x="391" y="120"/>
                </a:cubicBezTo>
                <a:cubicBezTo>
                  <a:pt x="394" y="123"/>
                  <a:pt x="395" y="128"/>
                  <a:pt x="393" y="132"/>
                </a:cubicBezTo>
                <a:close/>
                <a:moveTo>
                  <a:pt x="133" y="265"/>
                </a:moveTo>
                <a:cubicBezTo>
                  <a:pt x="360" y="152"/>
                  <a:pt x="360" y="152"/>
                  <a:pt x="360" y="152"/>
                </a:cubicBezTo>
                <a:cubicBezTo>
                  <a:pt x="247" y="378"/>
                  <a:pt x="247" y="378"/>
                  <a:pt x="247" y="378"/>
                </a:cubicBezTo>
                <a:cubicBezTo>
                  <a:pt x="218" y="300"/>
                  <a:pt x="218" y="300"/>
                  <a:pt x="218" y="300"/>
                </a:cubicBezTo>
                <a:cubicBezTo>
                  <a:pt x="217" y="297"/>
                  <a:pt x="215" y="295"/>
                  <a:pt x="212" y="294"/>
                </a:cubicBezTo>
                <a:lnTo>
                  <a:pt x="133" y="26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nvGrpSpPr>
          <p:cNvPr id="1464" name="Google Shape;1464;p4"/>
          <p:cNvGrpSpPr/>
          <p:nvPr/>
        </p:nvGrpSpPr>
        <p:grpSpPr>
          <a:xfrm>
            <a:off x="452014" y="4576255"/>
            <a:ext cx="257175" cy="257175"/>
            <a:chOff x="5426" y="1148"/>
            <a:chExt cx="340" cy="340"/>
          </a:xfrm>
        </p:grpSpPr>
        <p:sp>
          <p:nvSpPr>
            <p:cNvPr id="1465" name="Google Shape;1465;p4"/>
            <p:cNvSpPr/>
            <p:nvPr/>
          </p:nvSpPr>
          <p:spPr>
            <a:xfrm>
              <a:off x="5518" y="1254"/>
              <a:ext cx="156" cy="142"/>
            </a:xfrm>
            <a:custGeom>
              <a:avLst/>
              <a:gdLst/>
              <a:ahLst/>
              <a:cxnLst/>
              <a:rect l="l" t="t" r="r" b="b"/>
              <a:pathLst>
                <a:path w="235" h="213" extrusionOk="0">
                  <a:moveTo>
                    <a:pt x="203" y="53"/>
                  </a:moveTo>
                  <a:cubicBezTo>
                    <a:pt x="203" y="55"/>
                    <a:pt x="203" y="56"/>
                    <a:pt x="202" y="57"/>
                  </a:cubicBezTo>
                  <a:cubicBezTo>
                    <a:pt x="189" y="87"/>
                    <a:pt x="155" y="106"/>
                    <a:pt x="117" y="106"/>
                  </a:cubicBezTo>
                  <a:cubicBezTo>
                    <a:pt x="80" y="106"/>
                    <a:pt x="47" y="87"/>
                    <a:pt x="33" y="57"/>
                  </a:cubicBezTo>
                  <a:cubicBezTo>
                    <a:pt x="33" y="56"/>
                    <a:pt x="32" y="55"/>
                    <a:pt x="32" y="53"/>
                  </a:cubicBezTo>
                  <a:cubicBezTo>
                    <a:pt x="32" y="0"/>
                    <a:pt x="32" y="0"/>
                    <a:pt x="32" y="0"/>
                  </a:cubicBezTo>
                  <a:cubicBezTo>
                    <a:pt x="0" y="0"/>
                    <a:pt x="0" y="0"/>
                    <a:pt x="0" y="0"/>
                  </a:cubicBezTo>
                  <a:cubicBezTo>
                    <a:pt x="0" y="213"/>
                    <a:pt x="0" y="213"/>
                    <a:pt x="0" y="213"/>
                  </a:cubicBezTo>
                  <a:cubicBezTo>
                    <a:pt x="235" y="213"/>
                    <a:pt x="235" y="213"/>
                    <a:pt x="235" y="213"/>
                  </a:cubicBezTo>
                  <a:cubicBezTo>
                    <a:pt x="235" y="0"/>
                    <a:pt x="235" y="0"/>
                    <a:pt x="235" y="0"/>
                  </a:cubicBezTo>
                  <a:cubicBezTo>
                    <a:pt x="203" y="0"/>
                    <a:pt x="203" y="0"/>
                    <a:pt x="203" y="0"/>
                  </a:cubicBezTo>
                  <a:lnTo>
                    <a:pt x="203" y="53"/>
                  </a:lnTo>
                  <a:close/>
                  <a:moveTo>
                    <a:pt x="203" y="192"/>
                  </a:moveTo>
                  <a:cubicBezTo>
                    <a:pt x="32" y="192"/>
                    <a:pt x="32" y="192"/>
                    <a:pt x="32" y="192"/>
                  </a:cubicBezTo>
                  <a:cubicBezTo>
                    <a:pt x="26" y="192"/>
                    <a:pt x="22" y="187"/>
                    <a:pt x="22" y="181"/>
                  </a:cubicBezTo>
                  <a:cubicBezTo>
                    <a:pt x="22" y="175"/>
                    <a:pt x="26" y="170"/>
                    <a:pt x="32" y="170"/>
                  </a:cubicBezTo>
                  <a:cubicBezTo>
                    <a:pt x="203" y="170"/>
                    <a:pt x="203" y="170"/>
                    <a:pt x="203" y="170"/>
                  </a:cubicBezTo>
                  <a:cubicBezTo>
                    <a:pt x="209" y="170"/>
                    <a:pt x="214" y="175"/>
                    <a:pt x="214" y="181"/>
                  </a:cubicBezTo>
                  <a:cubicBezTo>
                    <a:pt x="214" y="187"/>
                    <a:pt x="209" y="192"/>
                    <a:pt x="203" y="192"/>
                  </a:cubicBezTo>
                  <a:close/>
                  <a:moveTo>
                    <a:pt x="214" y="138"/>
                  </a:moveTo>
                  <a:cubicBezTo>
                    <a:pt x="214" y="144"/>
                    <a:pt x="209" y="149"/>
                    <a:pt x="203" y="149"/>
                  </a:cubicBezTo>
                  <a:cubicBezTo>
                    <a:pt x="32" y="149"/>
                    <a:pt x="32" y="149"/>
                    <a:pt x="32" y="149"/>
                  </a:cubicBezTo>
                  <a:cubicBezTo>
                    <a:pt x="26" y="149"/>
                    <a:pt x="22" y="144"/>
                    <a:pt x="22" y="138"/>
                  </a:cubicBezTo>
                  <a:cubicBezTo>
                    <a:pt x="22" y="132"/>
                    <a:pt x="26" y="128"/>
                    <a:pt x="32" y="128"/>
                  </a:cubicBezTo>
                  <a:cubicBezTo>
                    <a:pt x="203" y="128"/>
                    <a:pt x="203" y="128"/>
                    <a:pt x="203" y="128"/>
                  </a:cubicBezTo>
                  <a:cubicBezTo>
                    <a:pt x="209" y="128"/>
                    <a:pt x="214" y="132"/>
                    <a:pt x="214" y="13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6" name="Google Shape;1466;p4"/>
            <p:cNvSpPr/>
            <p:nvPr/>
          </p:nvSpPr>
          <p:spPr>
            <a:xfrm>
              <a:off x="5553" y="1233"/>
              <a:ext cx="85" cy="78"/>
            </a:xfrm>
            <a:custGeom>
              <a:avLst/>
              <a:gdLst/>
              <a:ahLst/>
              <a:cxnLst/>
              <a:rect l="l" t="t" r="r" b="b"/>
              <a:pathLst>
                <a:path w="128" h="117" extrusionOk="0">
                  <a:moveTo>
                    <a:pt x="63" y="117"/>
                  </a:moveTo>
                  <a:cubicBezTo>
                    <a:pt x="91" y="117"/>
                    <a:pt x="117" y="103"/>
                    <a:pt x="128" y="83"/>
                  </a:cubicBezTo>
                  <a:cubicBezTo>
                    <a:pt x="128" y="0"/>
                    <a:pt x="128" y="0"/>
                    <a:pt x="128" y="0"/>
                  </a:cubicBezTo>
                  <a:cubicBezTo>
                    <a:pt x="0" y="0"/>
                    <a:pt x="0" y="0"/>
                    <a:pt x="0" y="0"/>
                  </a:cubicBezTo>
                  <a:cubicBezTo>
                    <a:pt x="0" y="83"/>
                    <a:pt x="0" y="83"/>
                    <a:pt x="0" y="83"/>
                  </a:cubicBezTo>
                  <a:cubicBezTo>
                    <a:pt x="9" y="100"/>
                    <a:pt x="31" y="117"/>
                    <a:pt x="63" y="117"/>
                  </a:cubicBezTo>
                  <a:close/>
                  <a:moveTo>
                    <a:pt x="24" y="45"/>
                  </a:moveTo>
                  <a:cubicBezTo>
                    <a:pt x="28" y="41"/>
                    <a:pt x="35" y="41"/>
                    <a:pt x="39" y="45"/>
                  </a:cubicBezTo>
                  <a:cubicBezTo>
                    <a:pt x="53" y="59"/>
                    <a:pt x="53" y="59"/>
                    <a:pt x="53" y="59"/>
                  </a:cubicBezTo>
                  <a:cubicBezTo>
                    <a:pt x="53" y="32"/>
                    <a:pt x="53" y="32"/>
                    <a:pt x="53" y="32"/>
                  </a:cubicBezTo>
                  <a:cubicBezTo>
                    <a:pt x="53" y="26"/>
                    <a:pt x="58" y="21"/>
                    <a:pt x="64" y="21"/>
                  </a:cubicBezTo>
                  <a:cubicBezTo>
                    <a:pt x="70" y="21"/>
                    <a:pt x="74" y="26"/>
                    <a:pt x="74" y="32"/>
                  </a:cubicBezTo>
                  <a:cubicBezTo>
                    <a:pt x="74" y="59"/>
                    <a:pt x="74" y="59"/>
                    <a:pt x="74" y="59"/>
                  </a:cubicBezTo>
                  <a:cubicBezTo>
                    <a:pt x="88" y="45"/>
                    <a:pt x="88" y="45"/>
                    <a:pt x="88" y="45"/>
                  </a:cubicBezTo>
                  <a:cubicBezTo>
                    <a:pt x="92" y="41"/>
                    <a:pt x="99" y="41"/>
                    <a:pt x="103" y="45"/>
                  </a:cubicBezTo>
                  <a:cubicBezTo>
                    <a:pt x="107" y="50"/>
                    <a:pt x="107" y="56"/>
                    <a:pt x="103" y="61"/>
                  </a:cubicBezTo>
                  <a:cubicBezTo>
                    <a:pt x="71" y="93"/>
                    <a:pt x="71" y="93"/>
                    <a:pt x="71" y="93"/>
                  </a:cubicBezTo>
                  <a:cubicBezTo>
                    <a:pt x="69" y="95"/>
                    <a:pt x="66" y="96"/>
                    <a:pt x="64" y="96"/>
                  </a:cubicBezTo>
                  <a:cubicBezTo>
                    <a:pt x="61" y="96"/>
                    <a:pt x="58" y="95"/>
                    <a:pt x="56" y="93"/>
                  </a:cubicBezTo>
                  <a:cubicBezTo>
                    <a:pt x="24" y="61"/>
                    <a:pt x="24" y="61"/>
                    <a:pt x="24" y="61"/>
                  </a:cubicBezTo>
                  <a:cubicBezTo>
                    <a:pt x="20" y="56"/>
                    <a:pt x="20" y="50"/>
                    <a:pt x="24" y="4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sp>
          <p:nvSpPr>
            <p:cNvPr id="1467" name="Google Shape;1467;p4"/>
            <p:cNvSpPr/>
            <p:nvPr/>
          </p:nvSpPr>
          <p:spPr>
            <a:xfrm>
              <a:off x="5426" y="1148"/>
              <a:ext cx="340" cy="340"/>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394" y="384"/>
                  </a:moveTo>
                  <a:cubicBezTo>
                    <a:pt x="394" y="390"/>
                    <a:pt x="390" y="394"/>
                    <a:pt x="384" y="394"/>
                  </a:cubicBezTo>
                  <a:cubicBezTo>
                    <a:pt x="128" y="394"/>
                    <a:pt x="128" y="394"/>
                    <a:pt x="128" y="394"/>
                  </a:cubicBezTo>
                  <a:cubicBezTo>
                    <a:pt x="122" y="394"/>
                    <a:pt x="117" y="390"/>
                    <a:pt x="117" y="384"/>
                  </a:cubicBezTo>
                  <a:cubicBezTo>
                    <a:pt x="117" y="149"/>
                    <a:pt x="117" y="149"/>
                    <a:pt x="117" y="149"/>
                  </a:cubicBezTo>
                  <a:cubicBezTo>
                    <a:pt x="117" y="143"/>
                    <a:pt x="122" y="138"/>
                    <a:pt x="128" y="138"/>
                  </a:cubicBezTo>
                  <a:cubicBezTo>
                    <a:pt x="170" y="138"/>
                    <a:pt x="170" y="138"/>
                    <a:pt x="170" y="138"/>
                  </a:cubicBezTo>
                  <a:cubicBezTo>
                    <a:pt x="170" y="117"/>
                    <a:pt x="170" y="117"/>
                    <a:pt x="170" y="117"/>
                  </a:cubicBezTo>
                  <a:cubicBezTo>
                    <a:pt x="170" y="111"/>
                    <a:pt x="175" y="106"/>
                    <a:pt x="181" y="106"/>
                  </a:cubicBezTo>
                  <a:cubicBezTo>
                    <a:pt x="330" y="106"/>
                    <a:pt x="330" y="106"/>
                    <a:pt x="330" y="106"/>
                  </a:cubicBezTo>
                  <a:cubicBezTo>
                    <a:pt x="336" y="106"/>
                    <a:pt x="341" y="111"/>
                    <a:pt x="341" y="117"/>
                  </a:cubicBezTo>
                  <a:cubicBezTo>
                    <a:pt x="341" y="138"/>
                    <a:pt x="341" y="138"/>
                    <a:pt x="341" y="138"/>
                  </a:cubicBezTo>
                  <a:cubicBezTo>
                    <a:pt x="384" y="138"/>
                    <a:pt x="384" y="138"/>
                    <a:pt x="384" y="138"/>
                  </a:cubicBezTo>
                  <a:cubicBezTo>
                    <a:pt x="390" y="138"/>
                    <a:pt x="394" y="143"/>
                    <a:pt x="394" y="149"/>
                  </a:cubicBezTo>
                  <a:lnTo>
                    <a:pt x="394" y="384"/>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Verdana"/>
                <a:buNone/>
              </a:pPr>
              <a:endParaRPr sz="2400" b="0" i="0" u="none" strike="noStrike" cap="none">
                <a:solidFill>
                  <a:srgbClr val="000000"/>
                </a:solidFill>
                <a:latin typeface="Verdana"/>
                <a:ea typeface="Verdana"/>
                <a:cs typeface="Verdana"/>
                <a:sym typeface="Verdana"/>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022"/>
        <p:cNvGrpSpPr/>
        <p:nvPr/>
      </p:nvGrpSpPr>
      <p:grpSpPr>
        <a:xfrm>
          <a:off x="0" y="0"/>
          <a:ext cx="0" cy="0"/>
          <a:chOff x="0" y="0"/>
          <a:chExt cx="0" cy="0"/>
        </a:xfrm>
      </p:grpSpPr>
      <p:pic>
        <p:nvPicPr>
          <p:cNvPr id="14" name="Picture 13">
            <a:extLst>
              <a:ext uri="{FF2B5EF4-FFF2-40B4-BE49-F238E27FC236}">
                <a16:creationId xmlns:a16="http://schemas.microsoft.com/office/drawing/2014/main" id="{5A3DE3B2-58C9-FC56-FC3A-68B5043F859F}"/>
              </a:ext>
            </a:extLst>
          </p:cNvPr>
          <p:cNvPicPr>
            <a:picLocks noChangeAspect="1"/>
          </p:cNvPicPr>
          <p:nvPr/>
        </p:nvPicPr>
        <p:blipFill>
          <a:blip r:embed="rId3"/>
          <a:stretch>
            <a:fillRect/>
          </a:stretch>
        </p:blipFill>
        <p:spPr>
          <a:xfrm>
            <a:off x="7941084" y="1839381"/>
            <a:ext cx="3671001" cy="30484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789F3683-0FB3-DF9E-9F2C-EEEF306EA494}"/>
              </a:ext>
            </a:extLst>
          </p:cNvPr>
          <p:cNvPicPr>
            <a:picLocks noChangeAspect="1"/>
          </p:cNvPicPr>
          <p:nvPr/>
        </p:nvPicPr>
        <p:blipFill>
          <a:blip r:embed="rId4"/>
          <a:stretch>
            <a:fillRect/>
          </a:stretch>
        </p:blipFill>
        <p:spPr>
          <a:xfrm>
            <a:off x="4196661" y="1882597"/>
            <a:ext cx="3600320" cy="29917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B8C1DB34-726B-7F01-461B-AAFE0AE74D8F}"/>
              </a:ext>
            </a:extLst>
          </p:cNvPr>
          <p:cNvPicPr>
            <a:picLocks noChangeAspect="1"/>
          </p:cNvPicPr>
          <p:nvPr/>
        </p:nvPicPr>
        <p:blipFill>
          <a:blip r:embed="rId5"/>
          <a:stretch>
            <a:fillRect/>
          </a:stretch>
        </p:blipFill>
        <p:spPr>
          <a:xfrm>
            <a:off x="381558" y="1853427"/>
            <a:ext cx="3671000" cy="30209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23" name="Google Shape;2023;p42"/>
          <p:cNvSpPr txBox="1">
            <a:spLocks noGrp="1"/>
          </p:cNvSpPr>
          <p:nvPr>
            <p:ph type="title"/>
          </p:nvPr>
        </p:nvSpPr>
        <p:spPr>
          <a:xfrm>
            <a:off x="476993" y="270706"/>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Radio parameters EC/NO</a:t>
            </a:r>
            <a:br>
              <a:rPr lang="fr-FR" sz="2400" dirty="0">
                <a:solidFill>
                  <a:srgbClr val="414141"/>
                </a:solidFill>
              </a:rPr>
            </a:br>
            <a:br>
              <a:rPr lang="fr-FR" sz="2400" dirty="0">
                <a:solidFill>
                  <a:srgbClr val="414141"/>
                </a:solidFill>
              </a:rPr>
            </a:br>
            <a:r>
              <a:rPr lang="fr-FR" dirty="0">
                <a:solidFill>
                  <a:srgbClr val="7F7F7F"/>
                </a:solidFill>
              </a:rPr>
              <a:t>MTN has the highest ratio of very bad </a:t>
            </a:r>
            <a:r>
              <a:rPr lang="fr-FR" dirty="0" err="1">
                <a:solidFill>
                  <a:srgbClr val="7F7F7F"/>
                </a:solidFill>
              </a:rPr>
              <a:t>Ec</a:t>
            </a:r>
            <a:r>
              <a:rPr lang="fr-FR" dirty="0">
                <a:solidFill>
                  <a:srgbClr val="7F7F7F"/>
                </a:solidFill>
              </a:rPr>
              <a:t>/No samples (&lt;-16db).</a:t>
            </a:r>
            <a:br>
              <a:rPr lang="fr-FR" dirty="0">
                <a:solidFill>
                  <a:srgbClr val="7F7F7F"/>
                </a:solidFill>
                <a:latin typeface="Verdana"/>
                <a:ea typeface="Verdana"/>
                <a:cs typeface="Verdana"/>
                <a:sym typeface="Verdana"/>
              </a:rPr>
            </a:br>
            <a:br>
              <a:rPr lang="fr-FR"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24" name="Google Shape;2024;p4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40</a:t>
            </a:fld>
            <a:endParaRPr sz="651" b="0" i="0" u="none" strike="noStrike" cap="none">
              <a:solidFill>
                <a:srgbClr val="000000"/>
              </a:solidFill>
              <a:latin typeface="Verdana"/>
              <a:ea typeface="Verdana"/>
              <a:cs typeface="Verdana"/>
              <a:sym typeface="Verdana"/>
            </a:endParaRPr>
          </a:p>
        </p:txBody>
      </p:sp>
      <p:sp>
        <p:nvSpPr>
          <p:cNvPr id="2025" name="Google Shape;2025;p4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pic>
        <p:nvPicPr>
          <p:cNvPr id="24" name="Google Shape;1988;p39">
            <a:extLst>
              <a:ext uri="{FF2B5EF4-FFF2-40B4-BE49-F238E27FC236}">
                <a16:creationId xmlns:a16="http://schemas.microsoft.com/office/drawing/2014/main" id="{F51425AB-56D0-58B5-CA70-7C649B35AAC2}"/>
              </a:ext>
            </a:extLst>
          </p:cNvPr>
          <p:cNvPicPr preferRelativeResize="0"/>
          <p:nvPr/>
        </p:nvPicPr>
        <p:blipFill rotWithShape="1">
          <a:blip r:embed="rId6">
            <a:alphaModFix/>
          </a:blip>
          <a:srcRect/>
          <a:stretch/>
        </p:blipFill>
        <p:spPr>
          <a:xfrm>
            <a:off x="381557" y="1870986"/>
            <a:ext cx="355862" cy="321607"/>
          </a:xfrm>
          <a:prstGeom prst="roundRect">
            <a:avLst>
              <a:gd name="adj" fmla="val 8594"/>
            </a:avLst>
          </a:prstGeom>
          <a:solidFill>
            <a:srgbClr val="ECECEC"/>
          </a:solidFill>
          <a:ln>
            <a:noFill/>
          </a:ln>
          <a:effectLst>
            <a:reflection stA="38000" endPos="28000" dist="5000" dir="5400000" sy="-100000" algn="bl" rotWithShape="0"/>
          </a:effectLst>
        </p:spPr>
      </p:pic>
      <p:pic>
        <p:nvPicPr>
          <p:cNvPr id="9" name="Google Shape;1993;p39">
            <a:extLst>
              <a:ext uri="{FF2B5EF4-FFF2-40B4-BE49-F238E27FC236}">
                <a16:creationId xmlns:a16="http://schemas.microsoft.com/office/drawing/2014/main" id="{23972245-A1AC-4262-E01C-F8BDD188A2E0}"/>
              </a:ext>
            </a:extLst>
          </p:cNvPr>
          <p:cNvPicPr preferRelativeResize="0"/>
          <p:nvPr/>
        </p:nvPicPr>
        <p:blipFill rotWithShape="1">
          <a:blip r:embed="rId7">
            <a:alphaModFix/>
          </a:blip>
          <a:srcRect l="8657" r="10313"/>
          <a:stretch/>
        </p:blipFill>
        <p:spPr>
          <a:xfrm>
            <a:off x="4196660" y="1911967"/>
            <a:ext cx="375848" cy="309996"/>
          </a:xfrm>
          <a:prstGeom prst="roundRect">
            <a:avLst>
              <a:gd name="adj" fmla="val 8594"/>
            </a:avLst>
          </a:prstGeom>
          <a:solidFill>
            <a:srgbClr val="ECECEC"/>
          </a:solidFill>
          <a:ln>
            <a:noFill/>
          </a:ln>
          <a:effectLst>
            <a:reflection stA="38000" endPos="28000" dist="5000" dir="5400000" sy="-100000" algn="bl" rotWithShape="0"/>
          </a:effectLst>
        </p:spPr>
      </p:pic>
      <p:pic>
        <p:nvPicPr>
          <p:cNvPr id="10" name="Google Shape;1994;p39">
            <a:extLst>
              <a:ext uri="{FF2B5EF4-FFF2-40B4-BE49-F238E27FC236}">
                <a16:creationId xmlns:a16="http://schemas.microsoft.com/office/drawing/2014/main" id="{E4878E95-B776-0FB4-FB29-C3AA7F711AB0}"/>
              </a:ext>
            </a:extLst>
          </p:cNvPr>
          <p:cNvPicPr preferRelativeResize="0"/>
          <p:nvPr/>
        </p:nvPicPr>
        <p:blipFill rotWithShape="1">
          <a:blip r:embed="rId8">
            <a:alphaModFix/>
          </a:blip>
          <a:srcRect/>
          <a:stretch/>
        </p:blipFill>
        <p:spPr>
          <a:xfrm>
            <a:off x="7995340" y="1853427"/>
            <a:ext cx="401407" cy="339166"/>
          </a:xfrm>
          <a:prstGeom prst="rect">
            <a:avLst/>
          </a:prstGeom>
          <a:noFill/>
          <a:ln>
            <a:noFill/>
          </a:ln>
        </p:spPr>
      </p:pic>
      <p:pic>
        <p:nvPicPr>
          <p:cNvPr id="5" name="Picture 4">
            <a:extLst>
              <a:ext uri="{FF2B5EF4-FFF2-40B4-BE49-F238E27FC236}">
                <a16:creationId xmlns:a16="http://schemas.microsoft.com/office/drawing/2014/main" id="{EBFCE4FE-6747-2CAE-875E-4DB9BA119A2C}"/>
              </a:ext>
            </a:extLst>
          </p:cNvPr>
          <p:cNvPicPr>
            <a:picLocks noChangeAspect="1"/>
          </p:cNvPicPr>
          <p:nvPr/>
        </p:nvPicPr>
        <p:blipFill>
          <a:blip r:embed="rId9"/>
          <a:stretch>
            <a:fillRect/>
          </a:stretch>
        </p:blipFill>
        <p:spPr>
          <a:xfrm>
            <a:off x="2538000" y="1870715"/>
            <a:ext cx="1489486" cy="879865"/>
          </a:xfrm>
          <a:prstGeom prst="rect">
            <a:avLst/>
          </a:prstGeom>
        </p:spPr>
      </p:pic>
      <p:pic>
        <p:nvPicPr>
          <p:cNvPr id="12" name="Picture 11">
            <a:extLst>
              <a:ext uri="{FF2B5EF4-FFF2-40B4-BE49-F238E27FC236}">
                <a16:creationId xmlns:a16="http://schemas.microsoft.com/office/drawing/2014/main" id="{A36FACF0-6641-F0A8-BA82-94BCE0F783B2}"/>
              </a:ext>
            </a:extLst>
          </p:cNvPr>
          <p:cNvPicPr>
            <a:picLocks noChangeAspect="1"/>
          </p:cNvPicPr>
          <p:nvPr/>
        </p:nvPicPr>
        <p:blipFill>
          <a:blip r:embed="rId10"/>
          <a:stretch>
            <a:fillRect/>
          </a:stretch>
        </p:blipFill>
        <p:spPr>
          <a:xfrm>
            <a:off x="6135533" y="1911966"/>
            <a:ext cx="1624398" cy="838613"/>
          </a:xfrm>
          <a:prstGeom prst="rect">
            <a:avLst/>
          </a:prstGeom>
        </p:spPr>
      </p:pic>
      <p:pic>
        <p:nvPicPr>
          <p:cNvPr id="17" name="Picture 16">
            <a:extLst>
              <a:ext uri="{FF2B5EF4-FFF2-40B4-BE49-F238E27FC236}">
                <a16:creationId xmlns:a16="http://schemas.microsoft.com/office/drawing/2014/main" id="{84E02815-0067-F799-3407-F1211B8C830F}"/>
              </a:ext>
            </a:extLst>
          </p:cNvPr>
          <p:cNvPicPr>
            <a:picLocks noChangeAspect="1"/>
          </p:cNvPicPr>
          <p:nvPr/>
        </p:nvPicPr>
        <p:blipFill>
          <a:blip r:embed="rId11"/>
          <a:stretch>
            <a:fillRect/>
          </a:stretch>
        </p:blipFill>
        <p:spPr>
          <a:xfrm>
            <a:off x="10220083" y="1853427"/>
            <a:ext cx="1428374" cy="897152"/>
          </a:xfrm>
          <a:prstGeom prst="rect">
            <a:avLst/>
          </a:prstGeom>
        </p:spPr>
      </p:pic>
      <p:sp>
        <p:nvSpPr>
          <p:cNvPr id="2" name="TextBox 1">
            <a:extLst>
              <a:ext uri="{FF2B5EF4-FFF2-40B4-BE49-F238E27FC236}">
                <a16:creationId xmlns:a16="http://schemas.microsoft.com/office/drawing/2014/main" id="{2D3B627F-6E0A-EABF-B3E5-D7768A30503D}"/>
              </a:ext>
            </a:extLst>
          </p:cNvPr>
          <p:cNvSpPr txBox="1"/>
          <p:nvPr/>
        </p:nvSpPr>
        <p:spPr>
          <a:xfrm rot="1509571">
            <a:off x="10189335" y="617517"/>
            <a:ext cx="1079770" cy="307777"/>
          </a:xfrm>
          <a:prstGeom prst="rect">
            <a:avLst/>
          </a:prstGeom>
          <a:noFill/>
        </p:spPr>
        <p:txBody>
          <a:bodyPr wrap="square" rtlCol="0">
            <a:spAutoFit/>
          </a:bodyPr>
          <a:lstStyle/>
          <a:p>
            <a:r>
              <a:rPr lang="fr-FR" dirty="0">
                <a:solidFill>
                  <a:srgbClr val="00B050"/>
                </a:solidFill>
              </a:rPr>
              <a:t>updated</a:t>
            </a:r>
            <a:endParaRPr lang="en-US" dirty="0">
              <a:solidFill>
                <a:srgbClr val="00B050"/>
              </a:solidFill>
            </a:endParaRPr>
          </a:p>
        </p:txBody>
      </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65"/>
        <p:cNvGrpSpPr/>
        <p:nvPr/>
      </p:nvGrpSpPr>
      <p:grpSpPr>
        <a:xfrm>
          <a:off x="0" y="0"/>
          <a:ext cx="0" cy="0"/>
          <a:chOff x="0" y="0"/>
          <a:chExt cx="0" cy="0"/>
        </a:xfrm>
      </p:grpSpPr>
      <p:sp>
        <p:nvSpPr>
          <p:cNvPr id="2066" name="Google Shape;2066;p4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2G/3G CALL SETUP TIME</a:t>
            </a:r>
            <a:br>
              <a:rPr lang="fr-FR" sz="2400" dirty="0">
                <a:solidFill>
                  <a:srgbClr val="414141"/>
                </a:solidFill>
              </a:rPr>
            </a:br>
            <a:br>
              <a:rPr lang="fr-FR" dirty="0">
                <a:solidFill>
                  <a:srgbClr val="414141"/>
                </a:solidFill>
              </a:rPr>
            </a:br>
            <a:r>
              <a:rPr lang="fr-FR" dirty="0">
                <a:solidFill>
                  <a:srgbClr val="7F7F7F"/>
                </a:solidFill>
                <a:latin typeface="Verdana"/>
                <a:ea typeface="Verdana"/>
                <a:cs typeface="Verdana"/>
                <a:sym typeface="Verdana"/>
              </a:rPr>
              <a:t>MTN </a:t>
            </a:r>
            <a:r>
              <a:rPr lang="fr-FR" dirty="0">
                <a:solidFill>
                  <a:srgbClr val="7F7F7F"/>
                </a:solidFill>
              </a:rPr>
              <a:t>is clear leader in terms of Call Setup Time.</a:t>
            </a:r>
            <a:br>
              <a:rPr lang="fr-FR" sz="2400" dirty="0">
                <a:solidFill>
                  <a:srgbClr val="414141"/>
                </a:solidFill>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67" name="Google Shape;2067;p4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41</a:t>
            </a:fld>
            <a:endParaRPr sz="651" b="0" i="0" u="none" strike="noStrike" cap="none">
              <a:solidFill>
                <a:srgbClr val="000000"/>
              </a:solidFill>
              <a:latin typeface="Verdana"/>
              <a:ea typeface="Verdana"/>
              <a:cs typeface="Verdana"/>
              <a:sym typeface="Verdana"/>
            </a:endParaRPr>
          </a:p>
        </p:txBody>
      </p:sp>
      <p:sp>
        <p:nvSpPr>
          <p:cNvPr id="2068" name="Google Shape;2068;p4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Graphique 9">
            <a:extLst>
              <a:ext uri="{FF2B5EF4-FFF2-40B4-BE49-F238E27FC236}">
                <a16:creationId xmlns:a16="http://schemas.microsoft.com/office/drawing/2014/main" id="{00000000-0008-0000-0000-00000F000000}"/>
              </a:ext>
            </a:extLst>
          </p:cNvPr>
          <p:cNvGraphicFramePr>
            <a:graphicFrameLocks/>
          </p:cNvGraphicFramePr>
          <p:nvPr>
            <p:extLst>
              <p:ext uri="{D42A27DB-BD31-4B8C-83A1-F6EECF244321}">
                <p14:modId xmlns:p14="http://schemas.microsoft.com/office/powerpoint/2010/main" val="3353814325"/>
              </p:ext>
            </p:extLst>
          </p:nvPr>
        </p:nvGraphicFramePr>
        <p:xfrm>
          <a:off x="469900" y="1945982"/>
          <a:ext cx="3839454" cy="4347814"/>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C0C7845F-24F0-5D88-C456-6299CD3795F0}"/>
              </a:ext>
            </a:extLst>
          </p:cNvPr>
          <p:cNvSpPr txBox="1"/>
          <p:nvPr/>
        </p:nvSpPr>
        <p:spPr>
          <a:xfrm rot="2233938">
            <a:off x="9319098" y="582802"/>
            <a:ext cx="1517515" cy="307777"/>
          </a:xfrm>
          <a:prstGeom prst="rect">
            <a:avLst/>
          </a:prstGeom>
          <a:noFill/>
        </p:spPr>
        <p:txBody>
          <a:bodyPr wrap="square" rtlCol="0">
            <a:spAutoFit/>
          </a:bodyPr>
          <a:lstStyle/>
          <a:p>
            <a:r>
              <a:rPr lang="fr-FR" dirty="0">
                <a:solidFill>
                  <a:srgbClr val="00B050"/>
                </a:solidFill>
              </a:rPr>
              <a:t>Updated</a:t>
            </a:r>
            <a:endParaRPr lang="en-US" dirty="0">
              <a:solidFill>
                <a:srgbClr val="00B050"/>
              </a:solidFill>
            </a:endParaRPr>
          </a:p>
        </p:txBody>
      </p:sp>
      <p:graphicFrame>
        <p:nvGraphicFramePr>
          <p:cNvPr id="3" name="Chart 2">
            <a:extLst>
              <a:ext uri="{FF2B5EF4-FFF2-40B4-BE49-F238E27FC236}">
                <a16:creationId xmlns:a16="http://schemas.microsoft.com/office/drawing/2014/main" id="{1D8D2101-E199-E6DB-2FAD-6B84E493C804}"/>
              </a:ext>
            </a:extLst>
          </p:cNvPr>
          <p:cNvGraphicFramePr>
            <a:graphicFrameLocks/>
          </p:cNvGraphicFramePr>
          <p:nvPr>
            <p:extLst>
              <p:ext uri="{D42A27DB-BD31-4B8C-83A1-F6EECF244321}">
                <p14:modId xmlns:p14="http://schemas.microsoft.com/office/powerpoint/2010/main" val="58563848"/>
              </p:ext>
            </p:extLst>
          </p:nvPr>
        </p:nvGraphicFramePr>
        <p:xfrm>
          <a:off x="4465755" y="1945982"/>
          <a:ext cx="6833786" cy="4347814"/>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084"/>
        <p:cNvGrpSpPr/>
        <p:nvPr/>
      </p:nvGrpSpPr>
      <p:grpSpPr>
        <a:xfrm>
          <a:off x="0" y="0"/>
          <a:ext cx="0" cy="0"/>
          <a:chOff x="0" y="0"/>
          <a:chExt cx="0" cy="0"/>
        </a:xfrm>
      </p:grpSpPr>
      <p:graphicFrame>
        <p:nvGraphicFramePr>
          <p:cNvPr id="8" name="Graphique 2">
            <a:extLst>
              <a:ext uri="{FF2B5EF4-FFF2-40B4-BE49-F238E27FC236}">
                <a16:creationId xmlns:a16="http://schemas.microsoft.com/office/drawing/2014/main" id="{00000000-0008-0000-0000-000013000000}"/>
              </a:ext>
            </a:extLst>
          </p:cNvPr>
          <p:cNvGraphicFramePr>
            <a:graphicFrameLocks/>
          </p:cNvGraphicFramePr>
          <p:nvPr>
            <p:extLst>
              <p:ext uri="{D42A27DB-BD31-4B8C-83A1-F6EECF244321}">
                <p14:modId xmlns:p14="http://schemas.microsoft.com/office/powerpoint/2010/main" val="215134641"/>
              </p:ext>
            </p:extLst>
          </p:nvPr>
        </p:nvGraphicFramePr>
        <p:xfrm>
          <a:off x="469900" y="2186623"/>
          <a:ext cx="5677681" cy="4268787"/>
        </p:xfrm>
        <a:graphic>
          <a:graphicData uri="http://schemas.openxmlformats.org/drawingml/2006/chart">
            <c:chart xmlns:c="http://schemas.openxmlformats.org/drawingml/2006/chart" xmlns:r="http://schemas.openxmlformats.org/officeDocument/2006/relationships" r:id="rId3"/>
          </a:graphicData>
        </a:graphic>
      </p:graphicFrame>
      <p:sp>
        <p:nvSpPr>
          <p:cNvPr id="2085" name="Google Shape;2085;p4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SMS Service</a:t>
            </a:r>
            <a:br>
              <a:rPr lang="fr-FR" sz="2400" dirty="0">
                <a:solidFill>
                  <a:srgbClr val="414141"/>
                </a:solidFill>
              </a:rPr>
            </a:br>
            <a:br>
              <a:rPr lang="fr-FR" sz="2400" dirty="0">
                <a:solidFill>
                  <a:srgbClr val="414141"/>
                </a:solidFill>
              </a:rPr>
            </a:br>
            <a:r>
              <a:rPr lang="fr-FR" sz="2400" dirty="0">
                <a:solidFill>
                  <a:srgbClr val="7F7F7F"/>
                </a:solidFill>
              </a:rPr>
              <a:t>MTN’s </a:t>
            </a:r>
            <a:r>
              <a:rPr lang="fr-FR" dirty="0">
                <a:solidFill>
                  <a:srgbClr val="7F7F7F"/>
                </a:solidFill>
                <a:latin typeface="Verdana"/>
                <a:ea typeface="Verdana"/>
                <a:cs typeface="Verdana"/>
                <a:sym typeface="Verdana"/>
              </a:rPr>
              <a:t>SMS SEND/RECEIVE SR(%) is better than MOOV and less than CELTISS</a:t>
            </a:r>
            <a:r>
              <a:rPr lang="fr-FR" dirty="0">
                <a:solidFill>
                  <a:srgbClr val="7F7F7F"/>
                </a:solidFill>
              </a:rPr>
              <a:t> </a:t>
            </a:r>
            <a:r>
              <a:rPr lang="fr-FR" dirty="0">
                <a:solidFill>
                  <a:srgbClr val="7F7F7F"/>
                </a:solidFill>
                <a:latin typeface="Verdana"/>
                <a:ea typeface="Verdana"/>
                <a:cs typeface="Verdana"/>
                <a:sym typeface="Verdana"/>
              </a:rPr>
              <a:t>. SMS service KPIs for </a:t>
            </a:r>
            <a:r>
              <a:rPr lang="fr-FR" dirty="0">
                <a:solidFill>
                  <a:srgbClr val="7F7F7F"/>
                </a:solidFill>
              </a:rPr>
              <a:t>all</a:t>
            </a:r>
            <a:r>
              <a:rPr lang="fr-FR" dirty="0">
                <a:solidFill>
                  <a:srgbClr val="7F7F7F"/>
                </a:solidFill>
                <a:latin typeface="Verdana"/>
                <a:ea typeface="Verdana"/>
                <a:cs typeface="Verdana"/>
                <a:sym typeface="Verdana"/>
              </a:rPr>
              <a:t> operators are not compliant with the ARCEP requirements </a:t>
            </a:r>
            <a:r>
              <a:rPr lang="fr-FR" dirty="0">
                <a:solidFill>
                  <a:srgbClr val="7F7F7F"/>
                </a:solidFill>
              </a:rPr>
              <a:t>due to the timeout of sending duration</a:t>
            </a:r>
            <a:r>
              <a:rPr lang="fr-FR" dirty="0">
                <a:solidFill>
                  <a:srgbClr val="7F7F7F"/>
                </a:solidFill>
                <a:latin typeface="Verdana"/>
                <a:ea typeface="Verdana"/>
                <a:cs typeface="Verdana"/>
                <a:sym typeface="Verdana"/>
              </a:rPr>
              <a:t> (&lt; 6s).</a:t>
            </a:r>
            <a:endParaRPr dirty="0">
              <a:solidFill>
                <a:srgbClr val="414141"/>
              </a:solidFill>
            </a:endParaRPr>
          </a:p>
        </p:txBody>
      </p:sp>
      <p:sp>
        <p:nvSpPr>
          <p:cNvPr id="2086" name="Google Shape;2086;p4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42</a:t>
            </a:fld>
            <a:endParaRPr sz="651" b="0" i="0" u="none" strike="noStrike" cap="none">
              <a:solidFill>
                <a:srgbClr val="000000"/>
              </a:solidFill>
              <a:latin typeface="Verdana"/>
              <a:ea typeface="Verdana"/>
              <a:cs typeface="Verdana"/>
              <a:sym typeface="Verdana"/>
            </a:endParaRPr>
          </a:p>
        </p:txBody>
      </p:sp>
      <p:sp>
        <p:nvSpPr>
          <p:cNvPr id="2087" name="Google Shape;2087;p4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cxnSp>
        <p:nvCxnSpPr>
          <p:cNvPr id="2090" name="Google Shape;2090;p47"/>
          <p:cNvCxnSpPr>
            <a:cxnSpLocks/>
          </p:cNvCxnSpPr>
          <p:nvPr/>
        </p:nvCxnSpPr>
        <p:spPr>
          <a:xfrm>
            <a:off x="836579" y="2852247"/>
            <a:ext cx="5259421" cy="0"/>
          </a:xfrm>
          <a:prstGeom prst="straightConnector1">
            <a:avLst/>
          </a:prstGeom>
          <a:noFill/>
          <a:ln w="28575" cap="flat" cmpd="sng">
            <a:solidFill>
              <a:srgbClr val="DA291C"/>
            </a:solidFill>
            <a:prstDash val="dash"/>
            <a:round/>
            <a:headEnd type="none" w="sm" len="sm"/>
            <a:tailEnd type="none" w="sm" len="sm"/>
          </a:ln>
        </p:spPr>
      </p:cxnSp>
      <p:graphicFrame>
        <p:nvGraphicFramePr>
          <p:cNvPr id="10" name="Graphique 8">
            <a:extLst>
              <a:ext uri="{FF2B5EF4-FFF2-40B4-BE49-F238E27FC236}">
                <a16:creationId xmlns:a16="http://schemas.microsoft.com/office/drawing/2014/main" id="{353EB156-7660-4747-8A89-681BB3F1C66D}"/>
              </a:ext>
            </a:extLst>
          </p:cNvPr>
          <p:cNvGraphicFramePr>
            <a:graphicFrameLocks/>
          </p:cNvGraphicFramePr>
          <p:nvPr>
            <p:extLst>
              <p:ext uri="{D42A27DB-BD31-4B8C-83A1-F6EECF244321}">
                <p14:modId xmlns:p14="http://schemas.microsoft.com/office/powerpoint/2010/main" val="4272949270"/>
              </p:ext>
            </p:extLst>
          </p:nvPr>
        </p:nvGraphicFramePr>
        <p:xfrm>
          <a:off x="6513342" y="2186622"/>
          <a:ext cx="5208758" cy="4268787"/>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BD39D27C-CE10-8C80-8238-B8BF20DC2CF4}"/>
              </a:ext>
            </a:extLst>
          </p:cNvPr>
          <p:cNvSpPr txBox="1"/>
          <p:nvPr/>
        </p:nvSpPr>
        <p:spPr>
          <a:xfrm rot="2233938">
            <a:off x="8881354" y="427722"/>
            <a:ext cx="1517515" cy="307777"/>
          </a:xfrm>
          <a:prstGeom prst="rect">
            <a:avLst/>
          </a:prstGeom>
          <a:noFill/>
        </p:spPr>
        <p:txBody>
          <a:bodyPr wrap="square" rtlCol="0">
            <a:spAutoFit/>
          </a:bodyPr>
          <a:lstStyle/>
          <a:p>
            <a:r>
              <a:rPr lang="fr-FR" dirty="0">
                <a:solidFill>
                  <a:srgbClr val="00B050"/>
                </a:solidFill>
              </a:rPr>
              <a:t>Updated</a:t>
            </a:r>
            <a:endParaRPr lang="en-US" dirty="0">
              <a:solidFill>
                <a:srgbClr val="00B050"/>
              </a:solidFill>
            </a:endParaRPr>
          </a:p>
        </p:txBody>
      </p:sp>
    </p:spTree>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094"/>
        <p:cNvGrpSpPr/>
        <p:nvPr/>
      </p:nvGrpSpPr>
      <p:grpSpPr>
        <a:xfrm>
          <a:off x="0" y="0"/>
          <a:ext cx="0" cy="0"/>
          <a:chOff x="0" y="0"/>
          <a:chExt cx="0" cy="0"/>
        </a:xfrm>
      </p:grpSpPr>
      <p:sp>
        <p:nvSpPr>
          <p:cNvPr id="2095" name="Google Shape;2095;p48"/>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Benchmarking Data service</a:t>
            </a:r>
            <a:endParaRPr sz="2600" b="0" i="0" u="none" strike="noStrike" cap="none">
              <a:solidFill>
                <a:srgbClr val="FFFFFF"/>
              </a:solidFill>
              <a:latin typeface="Quattrocento Sans"/>
              <a:ea typeface="Quattrocento Sans"/>
              <a:cs typeface="Quattrocento Sans"/>
              <a:sym typeface="Quattrocento Sans"/>
            </a:endParaRPr>
          </a:p>
        </p:txBody>
      </p:sp>
      <p:sp>
        <p:nvSpPr>
          <p:cNvPr id="2096" name="Google Shape;2096;p48"/>
          <p:cNvSpPr txBox="1"/>
          <p:nvPr/>
        </p:nvSpPr>
        <p:spPr>
          <a:xfrm>
            <a:off x="195943" y="2090740"/>
            <a:ext cx="1994808"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04</a:t>
            </a:r>
            <a:endParaRPr dirty="0"/>
          </a:p>
        </p:txBody>
      </p:sp>
      <p:cxnSp>
        <p:nvCxnSpPr>
          <p:cNvPr id="2097" name="Google Shape;2097;p48"/>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102"/>
        <p:cNvGrpSpPr/>
        <p:nvPr/>
      </p:nvGrpSpPr>
      <p:grpSpPr>
        <a:xfrm>
          <a:off x="0" y="0"/>
          <a:ext cx="0" cy="0"/>
          <a:chOff x="0" y="0"/>
          <a:chExt cx="0" cy="0"/>
        </a:xfrm>
      </p:grpSpPr>
      <p:sp>
        <p:nvSpPr>
          <p:cNvPr id="2103" name="Google Shape;2103;p4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DATA 3G</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All operators have a good rate of successful Internet connection. </a:t>
            </a:r>
            <a:endParaRPr dirty="0">
              <a:solidFill>
                <a:srgbClr val="414141"/>
              </a:solidFill>
            </a:endParaRPr>
          </a:p>
        </p:txBody>
      </p:sp>
      <p:sp>
        <p:nvSpPr>
          <p:cNvPr id="2104" name="Google Shape;2104;p4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44</a:t>
            </a:fld>
            <a:endParaRPr sz="651" b="0" i="0" u="none" strike="noStrike" cap="none">
              <a:solidFill>
                <a:srgbClr val="000000"/>
              </a:solidFill>
              <a:latin typeface="Verdana"/>
              <a:ea typeface="Verdana"/>
              <a:cs typeface="Verdana"/>
              <a:sym typeface="Verdana"/>
            </a:endParaRPr>
          </a:p>
        </p:txBody>
      </p:sp>
      <p:sp>
        <p:nvSpPr>
          <p:cNvPr id="2105" name="Google Shape;2105;p4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graphicFrame>
        <p:nvGraphicFramePr>
          <p:cNvPr id="7" name="Graphique 5">
            <a:extLst>
              <a:ext uri="{FF2B5EF4-FFF2-40B4-BE49-F238E27FC236}">
                <a16:creationId xmlns:a16="http://schemas.microsoft.com/office/drawing/2014/main" id="{00000000-0008-0000-0000-000014000000}"/>
              </a:ext>
            </a:extLst>
          </p:cNvPr>
          <p:cNvGraphicFramePr>
            <a:graphicFrameLocks/>
          </p:cNvGraphicFramePr>
          <p:nvPr>
            <p:extLst>
              <p:ext uri="{D42A27DB-BD31-4B8C-83A1-F6EECF244321}">
                <p14:modId xmlns:p14="http://schemas.microsoft.com/office/powerpoint/2010/main" val="4029610194"/>
              </p:ext>
            </p:extLst>
          </p:nvPr>
        </p:nvGraphicFramePr>
        <p:xfrm>
          <a:off x="469901" y="1616005"/>
          <a:ext cx="6760894" cy="481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aphique 8">
            <a:extLst>
              <a:ext uri="{FF2B5EF4-FFF2-40B4-BE49-F238E27FC236}">
                <a16:creationId xmlns:a16="http://schemas.microsoft.com/office/drawing/2014/main" id="{00000000-0008-0000-0000-000015000000}"/>
              </a:ext>
            </a:extLst>
          </p:cNvPr>
          <p:cNvGraphicFramePr>
            <a:graphicFrameLocks/>
          </p:cNvGraphicFramePr>
          <p:nvPr>
            <p:extLst>
              <p:ext uri="{D42A27DB-BD31-4B8C-83A1-F6EECF244321}">
                <p14:modId xmlns:p14="http://schemas.microsoft.com/office/powerpoint/2010/main" val="1810941865"/>
              </p:ext>
            </p:extLst>
          </p:nvPr>
        </p:nvGraphicFramePr>
        <p:xfrm>
          <a:off x="7413674" y="1616005"/>
          <a:ext cx="4308426" cy="4813200"/>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F36C40CD-904D-63F8-6ADF-029ED29122AE}"/>
              </a:ext>
            </a:extLst>
          </p:cNvPr>
          <p:cNvSpPr txBox="1"/>
          <p:nvPr/>
        </p:nvSpPr>
        <p:spPr>
          <a:xfrm rot="2233938">
            <a:off x="9212094" y="714750"/>
            <a:ext cx="1517515" cy="307777"/>
          </a:xfrm>
          <a:prstGeom prst="rect">
            <a:avLst/>
          </a:prstGeom>
          <a:noFill/>
        </p:spPr>
        <p:txBody>
          <a:bodyPr wrap="square" rtlCol="0">
            <a:spAutoFit/>
          </a:bodyPr>
          <a:lstStyle/>
          <a:p>
            <a:r>
              <a:rPr lang="fr-FR" dirty="0">
                <a:solidFill>
                  <a:srgbClr val="00B050"/>
                </a:solidFill>
              </a:rPr>
              <a:t>Updated</a:t>
            </a:r>
            <a:endParaRPr lang="en-US" dirty="0">
              <a:solidFill>
                <a:srgbClr val="00B050"/>
              </a:solidFill>
            </a:endParaRPr>
          </a:p>
        </p:txBody>
      </p:sp>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12"/>
        <p:cNvGrpSpPr/>
        <p:nvPr/>
      </p:nvGrpSpPr>
      <p:grpSpPr>
        <a:xfrm>
          <a:off x="0" y="0"/>
          <a:ext cx="0" cy="0"/>
          <a:chOff x="0" y="0"/>
          <a:chExt cx="0" cy="0"/>
        </a:xfrm>
      </p:grpSpPr>
      <p:graphicFrame>
        <p:nvGraphicFramePr>
          <p:cNvPr id="10" name="Graphique 2">
            <a:extLst>
              <a:ext uri="{FF2B5EF4-FFF2-40B4-BE49-F238E27FC236}">
                <a16:creationId xmlns:a16="http://schemas.microsoft.com/office/drawing/2014/main" id="{00000000-0008-0000-0000-000028000000}"/>
              </a:ext>
            </a:extLst>
          </p:cNvPr>
          <p:cNvGraphicFramePr>
            <a:graphicFrameLocks/>
          </p:cNvGraphicFramePr>
          <p:nvPr>
            <p:extLst>
              <p:ext uri="{D42A27DB-BD31-4B8C-83A1-F6EECF244321}">
                <p14:modId xmlns:p14="http://schemas.microsoft.com/office/powerpoint/2010/main" val="1779950628"/>
              </p:ext>
            </p:extLst>
          </p:nvPr>
        </p:nvGraphicFramePr>
        <p:xfrm>
          <a:off x="5378366" y="1933667"/>
          <a:ext cx="4655790" cy="43152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phique 4">
            <a:extLst>
              <a:ext uri="{FF2B5EF4-FFF2-40B4-BE49-F238E27FC236}">
                <a16:creationId xmlns:a16="http://schemas.microsoft.com/office/drawing/2014/main" id="{00000000-0008-0000-0000-000016000000}"/>
              </a:ext>
            </a:extLst>
          </p:cNvPr>
          <p:cNvGraphicFramePr>
            <a:graphicFrameLocks/>
          </p:cNvGraphicFramePr>
          <p:nvPr>
            <p:extLst>
              <p:ext uri="{D42A27DB-BD31-4B8C-83A1-F6EECF244321}">
                <p14:modId xmlns:p14="http://schemas.microsoft.com/office/powerpoint/2010/main" val="452260511"/>
              </p:ext>
            </p:extLst>
          </p:nvPr>
        </p:nvGraphicFramePr>
        <p:xfrm>
          <a:off x="469900" y="1933667"/>
          <a:ext cx="4538198" cy="4315260"/>
        </p:xfrm>
        <a:graphic>
          <a:graphicData uri="http://schemas.openxmlformats.org/drawingml/2006/chart">
            <c:chart xmlns:c="http://schemas.openxmlformats.org/drawingml/2006/chart" xmlns:r="http://schemas.openxmlformats.org/officeDocument/2006/relationships" r:id="rId4"/>
          </a:graphicData>
        </a:graphic>
      </p:graphicFrame>
      <p:sp>
        <p:nvSpPr>
          <p:cNvPr id="2113" name="Google Shape;2113;p5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DATA 3G Web Browsing service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the lowest HTTP browsing success, All operators </a:t>
            </a:r>
            <a:r>
              <a:rPr lang="fr-FR" dirty="0">
                <a:solidFill>
                  <a:srgbClr val="7F7F7F"/>
                </a:solidFill>
              </a:rPr>
              <a:t>meet ARCEP requirement for web service</a:t>
            </a:r>
            <a:r>
              <a:rPr lang="fr-FR" dirty="0">
                <a:solidFill>
                  <a:srgbClr val="7F7F7F"/>
                </a:solidFill>
                <a:latin typeface="Verdana"/>
                <a:ea typeface="Verdana"/>
                <a:cs typeface="Verdana"/>
                <a:sym typeface="Verdana"/>
              </a:rPr>
              <a:t>. </a:t>
            </a:r>
            <a:endParaRPr dirty="0">
              <a:solidFill>
                <a:srgbClr val="414141"/>
              </a:solidFill>
            </a:endParaRPr>
          </a:p>
        </p:txBody>
      </p:sp>
      <p:sp>
        <p:nvSpPr>
          <p:cNvPr id="2114" name="Google Shape;2114;p5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45</a:t>
            </a:fld>
            <a:endParaRPr sz="651" b="0" i="0" u="none" strike="noStrike" cap="none">
              <a:solidFill>
                <a:srgbClr val="000000"/>
              </a:solidFill>
              <a:latin typeface="Verdana"/>
              <a:ea typeface="Verdana"/>
              <a:cs typeface="Verdana"/>
              <a:sym typeface="Verdana"/>
            </a:endParaRPr>
          </a:p>
        </p:txBody>
      </p:sp>
      <p:sp>
        <p:nvSpPr>
          <p:cNvPr id="2115" name="Google Shape;2115;p5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cxnSp>
        <p:nvCxnSpPr>
          <p:cNvPr id="2118" name="Google Shape;2118;p50"/>
          <p:cNvCxnSpPr/>
          <p:nvPr/>
        </p:nvCxnSpPr>
        <p:spPr>
          <a:xfrm flipV="1">
            <a:off x="5880534" y="2363476"/>
            <a:ext cx="3651454" cy="18303"/>
          </a:xfrm>
          <a:prstGeom prst="straightConnector1">
            <a:avLst/>
          </a:prstGeom>
          <a:noFill/>
          <a:ln w="28575" cap="flat" cmpd="sng">
            <a:solidFill>
              <a:srgbClr val="DA291C"/>
            </a:solidFill>
            <a:prstDash val="dash"/>
            <a:round/>
            <a:headEnd type="none" w="sm" len="sm"/>
            <a:tailEnd type="none" w="sm" len="sm"/>
          </a:ln>
        </p:spPr>
      </p:cxnSp>
      <p:cxnSp>
        <p:nvCxnSpPr>
          <p:cNvPr id="2119" name="Google Shape;2119;p50"/>
          <p:cNvCxnSpPr>
            <a:cxnSpLocks/>
          </p:cNvCxnSpPr>
          <p:nvPr/>
        </p:nvCxnSpPr>
        <p:spPr>
          <a:xfrm flipV="1">
            <a:off x="1043364" y="3695219"/>
            <a:ext cx="3888559" cy="6804"/>
          </a:xfrm>
          <a:prstGeom prst="straightConnector1">
            <a:avLst/>
          </a:prstGeom>
          <a:noFill/>
          <a:ln w="28575" cap="flat" cmpd="sng">
            <a:solidFill>
              <a:srgbClr val="DA291C"/>
            </a:solidFill>
            <a:prstDash val="dash"/>
            <a:round/>
            <a:headEnd type="none" w="sm" len="sm"/>
            <a:tailEnd type="none" w="sm" len="sm"/>
          </a:ln>
        </p:spPr>
      </p:cxnSp>
      <p:sp>
        <p:nvSpPr>
          <p:cNvPr id="4" name="TextBox 3">
            <a:extLst>
              <a:ext uri="{FF2B5EF4-FFF2-40B4-BE49-F238E27FC236}">
                <a16:creationId xmlns:a16="http://schemas.microsoft.com/office/drawing/2014/main" id="{E2FF771E-A86F-20DA-3E55-A70A9CD67734}"/>
              </a:ext>
            </a:extLst>
          </p:cNvPr>
          <p:cNvSpPr txBox="1"/>
          <p:nvPr/>
        </p:nvSpPr>
        <p:spPr>
          <a:xfrm rot="2233938">
            <a:off x="9907574" y="375989"/>
            <a:ext cx="972636" cy="307777"/>
          </a:xfrm>
          <a:prstGeom prst="rect">
            <a:avLst/>
          </a:prstGeom>
          <a:noFill/>
        </p:spPr>
        <p:txBody>
          <a:bodyPr wrap="square" rtlCol="0">
            <a:spAutoFit/>
          </a:bodyPr>
          <a:lstStyle/>
          <a:p>
            <a:r>
              <a:rPr lang="fr-FR" dirty="0">
                <a:solidFill>
                  <a:srgbClr val="00B050"/>
                </a:solidFill>
              </a:rPr>
              <a:t>Updated</a:t>
            </a:r>
            <a:endParaRPr lang="en-US" dirty="0">
              <a:solidFill>
                <a:srgbClr val="00B050"/>
              </a:solidFill>
            </a:endParaRPr>
          </a:p>
        </p:txBody>
      </p:sp>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graphicFrame>
        <p:nvGraphicFramePr>
          <p:cNvPr id="7" name="Graphique 11">
            <a:extLst>
              <a:ext uri="{FF2B5EF4-FFF2-40B4-BE49-F238E27FC236}">
                <a16:creationId xmlns:a16="http://schemas.microsoft.com/office/drawing/2014/main" id="{00000000-0008-0000-0000-000017000000}"/>
              </a:ext>
            </a:extLst>
          </p:cNvPr>
          <p:cNvGraphicFramePr>
            <a:graphicFrameLocks/>
          </p:cNvGraphicFramePr>
          <p:nvPr>
            <p:extLst>
              <p:ext uri="{D42A27DB-BD31-4B8C-83A1-F6EECF244321}">
                <p14:modId xmlns:p14="http://schemas.microsoft.com/office/powerpoint/2010/main" val="1885244203"/>
              </p:ext>
            </p:extLst>
          </p:nvPr>
        </p:nvGraphicFramePr>
        <p:xfrm>
          <a:off x="469900" y="1999144"/>
          <a:ext cx="7647158" cy="4456267"/>
        </p:xfrm>
        <a:graphic>
          <a:graphicData uri="http://schemas.openxmlformats.org/drawingml/2006/chart">
            <c:chart xmlns:c="http://schemas.openxmlformats.org/drawingml/2006/chart" xmlns:r="http://schemas.openxmlformats.org/officeDocument/2006/relationships" r:id="rId3"/>
          </a:graphicData>
        </a:graphic>
      </p:graphicFrame>
      <p:sp>
        <p:nvSpPr>
          <p:cNvPr id="2125" name="Google Shape;2125;p51"/>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DATA 3G FTP service</a:t>
            </a:r>
            <a:br>
              <a:rPr lang="fr-FR" sz="2400" dirty="0">
                <a:solidFill>
                  <a:srgbClr val="414141"/>
                </a:solidFill>
              </a:rPr>
            </a:br>
            <a:br>
              <a:rPr lang="fr-FR" sz="2400" dirty="0">
                <a:solidFill>
                  <a:srgbClr val="414141"/>
                </a:solidFill>
              </a:rPr>
            </a:br>
            <a:r>
              <a:rPr lang="fr-FR" dirty="0">
                <a:solidFill>
                  <a:srgbClr val="7F7F7F"/>
                </a:solidFill>
              </a:rPr>
              <a:t>Only MTN and CELTISS meet ARCEP requirements for FTP DL/UL success ratio. CELTISS has the best FTP DL/UL success ratio.</a:t>
            </a:r>
            <a:r>
              <a:rPr lang="fr-FR" dirty="0">
                <a:solidFill>
                  <a:srgbClr val="7F7F7F"/>
                </a:solidFill>
                <a:latin typeface="Verdana"/>
                <a:ea typeface="Verdana"/>
                <a:cs typeface="Verdana"/>
                <a:sym typeface="Verdana"/>
              </a:rPr>
              <a:t> </a:t>
            </a:r>
            <a:endParaRPr dirty="0">
              <a:solidFill>
                <a:srgbClr val="414141"/>
              </a:solidFill>
            </a:endParaRPr>
          </a:p>
        </p:txBody>
      </p:sp>
      <p:sp>
        <p:nvSpPr>
          <p:cNvPr id="2126" name="Google Shape;2126;p51"/>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46</a:t>
            </a:fld>
            <a:endParaRPr sz="651" b="0" i="0" u="none" strike="noStrike" cap="none">
              <a:solidFill>
                <a:srgbClr val="000000"/>
              </a:solidFill>
              <a:latin typeface="Verdana"/>
              <a:ea typeface="Verdana"/>
              <a:cs typeface="Verdana"/>
              <a:sym typeface="Verdana"/>
            </a:endParaRPr>
          </a:p>
        </p:txBody>
      </p:sp>
      <p:sp>
        <p:nvSpPr>
          <p:cNvPr id="2127" name="Google Shape;2127;p51"/>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cxnSp>
        <p:nvCxnSpPr>
          <p:cNvPr id="2129" name="Google Shape;2129;p51"/>
          <p:cNvCxnSpPr>
            <a:cxnSpLocks/>
          </p:cNvCxnSpPr>
          <p:nvPr/>
        </p:nvCxnSpPr>
        <p:spPr>
          <a:xfrm>
            <a:off x="924128" y="4139728"/>
            <a:ext cx="7072009" cy="0"/>
          </a:xfrm>
          <a:prstGeom prst="straightConnector1">
            <a:avLst/>
          </a:prstGeom>
          <a:noFill/>
          <a:ln w="28575" cap="flat" cmpd="sng">
            <a:solidFill>
              <a:srgbClr val="DA291C"/>
            </a:solidFill>
            <a:prstDash val="dash"/>
            <a:round/>
            <a:headEnd type="none" w="sm" len="sm"/>
            <a:tailEnd type="none" w="sm" len="sm"/>
          </a:ln>
        </p:spPr>
      </p:cxnSp>
      <p:sp>
        <p:nvSpPr>
          <p:cNvPr id="5" name="TextBox 4">
            <a:extLst>
              <a:ext uri="{FF2B5EF4-FFF2-40B4-BE49-F238E27FC236}">
                <a16:creationId xmlns:a16="http://schemas.microsoft.com/office/drawing/2014/main" id="{A3CEDBC5-E56A-211C-3850-B8AC5DB4D525}"/>
              </a:ext>
            </a:extLst>
          </p:cNvPr>
          <p:cNvSpPr txBox="1"/>
          <p:nvPr/>
        </p:nvSpPr>
        <p:spPr>
          <a:xfrm rot="2233938">
            <a:off x="9907574" y="375989"/>
            <a:ext cx="972636" cy="307777"/>
          </a:xfrm>
          <a:prstGeom prst="rect">
            <a:avLst/>
          </a:prstGeom>
          <a:noFill/>
        </p:spPr>
        <p:txBody>
          <a:bodyPr wrap="square" rtlCol="0">
            <a:spAutoFit/>
          </a:bodyPr>
          <a:lstStyle/>
          <a:p>
            <a:r>
              <a:rPr lang="fr-FR" dirty="0">
                <a:solidFill>
                  <a:srgbClr val="00B050"/>
                </a:solidFill>
              </a:rPr>
              <a:t>Updated</a:t>
            </a:r>
            <a:endParaRPr lang="en-US" dirty="0">
              <a:solidFill>
                <a:srgbClr val="00B050"/>
              </a:solidFill>
            </a:endParaRPr>
          </a:p>
        </p:txBody>
      </p:sp>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graphicFrame>
        <p:nvGraphicFramePr>
          <p:cNvPr id="9" name="Graphique 6">
            <a:extLst>
              <a:ext uri="{FF2B5EF4-FFF2-40B4-BE49-F238E27FC236}">
                <a16:creationId xmlns:a16="http://schemas.microsoft.com/office/drawing/2014/main" id="{00000000-0008-0000-0000-000018000000}"/>
              </a:ext>
            </a:extLst>
          </p:cNvPr>
          <p:cNvGraphicFramePr>
            <a:graphicFrameLocks/>
          </p:cNvGraphicFramePr>
          <p:nvPr>
            <p:extLst>
              <p:ext uri="{D42A27DB-BD31-4B8C-83A1-F6EECF244321}">
                <p14:modId xmlns:p14="http://schemas.microsoft.com/office/powerpoint/2010/main" val="1757435535"/>
              </p:ext>
            </p:extLst>
          </p:nvPr>
        </p:nvGraphicFramePr>
        <p:xfrm>
          <a:off x="469900" y="2007889"/>
          <a:ext cx="8814776" cy="4226957"/>
        </p:xfrm>
        <a:graphic>
          <a:graphicData uri="http://schemas.openxmlformats.org/drawingml/2006/chart">
            <c:chart xmlns:c="http://schemas.openxmlformats.org/drawingml/2006/chart" xmlns:r="http://schemas.openxmlformats.org/officeDocument/2006/relationships" r:id="rId3"/>
          </a:graphicData>
        </a:graphic>
      </p:graphicFrame>
      <p:sp>
        <p:nvSpPr>
          <p:cNvPr id="2135" name="Google Shape;2135;p52"/>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3G FTP MEAN THROUGHPUT </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3G Throughput DL/UL is less than MOOV’s and </a:t>
            </a:r>
            <a:r>
              <a:rPr lang="fr-FR" dirty="0" err="1">
                <a:solidFill>
                  <a:srgbClr val="7F7F7F"/>
                </a:solidFill>
                <a:latin typeface="Verdana"/>
                <a:ea typeface="Verdana"/>
                <a:cs typeface="Verdana"/>
                <a:sym typeface="Verdana"/>
              </a:rPr>
              <a:t>CELTISS’s</a:t>
            </a:r>
            <a:r>
              <a:rPr lang="fr-FR" dirty="0">
                <a:solidFill>
                  <a:srgbClr val="7F7F7F"/>
                </a:solidFill>
              </a:rPr>
              <a:t>, but satisfys ARCEP requirements. </a:t>
            </a:r>
            <a:br>
              <a:rPr lang="fr-FR" dirty="0">
                <a:solidFill>
                  <a:srgbClr val="7F7F7F"/>
                </a:solidFill>
                <a:latin typeface="Verdana"/>
                <a:ea typeface="Verdana"/>
                <a:cs typeface="Verdana"/>
                <a:sym typeface="Verdana"/>
              </a:rPr>
            </a:br>
            <a:endParaRPr dirty="0">
              <a:solidFill>
                <a:srgbClr val="414141"/>
              </a:solidFill>
            </a:endParaRPr>
          </a:p>
        </p:txBody>
      </p:sp>
      <p:sp>
        <p:nvSpPr>
          <p:cNvPr id="2136" name="Google Shape;2136;p52"/>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47</a:t>
            </a:fld>
            <a:endParaRPr sz="651" b="0" i="0" u="none" strike="noStrike" cap="none">
              <a:solidFill>
                <a:srgbClr val="000000"/>
              </a:solidFill>
              <a:latin typeface="Verdana"/>
              <a:ea typeface="Verdana"/>
              <a:cs typeface="Verdana"/>
              <a:sym typeface="Verdana"/>
            </a:endParaRPr>
          </a:p>
        </p:txBody>
      </p:sp>
      <p:sp>
        <p:nvSpPr>
          <p:cNvPr id="2137" name="Google Shape;2137;p52"/>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cxnSp>
        <p:nvCxnSpPr>
          <p:cNvPr id="2140" name="Google Shape;2140;p52"/>
          <p:cNvCxnSpPr>
            <a:cxnSpLocks/>
          </p:cNvCxnSpPr>
          <p:nvPr/>
        </p:nvCxnSpPr>
        <p:spPr>
          <a:xfrm>
            <a:off x="2808403" y="4120555"/>
            <a:ext cx="0" cy="512158"/>
          </a:xfrm>
          <a:prstGeom prst="straightConnector1">
            <a:avLst/>
          </a:prstGeom>
          <a:noFill/>
          <a:ln w="28575" cap="flat" cmpd="sng">
            <a:solidFill>
              <a:srgbClr val="DA291C"/>
            </a:solidFill>
            <a:prstDash val="dash"/>
            <a:round/>
            <a:headEnd type="none" w="sm" len="sm"/>
            <a:tailEnd type="none" w="sm" len="sm"/>
          </a:ln>
        </p:spPr>
      </p:cxnSp>
      <p:cxnSp>
        <p:nvCxnSpPr>
          <p:cNvPr id="2141" name="Google Shape;2141;p52"/>
          <p:cNvCxnSpPr>
            <a:cxnSpLocks/>
          </p:cNvCxnSpPr>
          <p:nvPr/>
        </p:nvCxnSpPr>
        <p:spPr>
          <a:xfrm>
            <a:off x="3171272" y="4905087"/>
            <a:ext cx="0" cy="561858"/>
          </a:xfrm>
          <a:prstGeom prst="straightConnector1">
            <a:avLst/>
          </a:prstGeom>
          <a:noFill/>
          <a:ln w="28575" cap="flat" cmpd="sng">
            <a:solidFill>
              <a:srgbClr val="DA291C"/>
            </a:solidFill>
            <a:prstDash val="dash"/>
            <a:round/>
            <a:headEnd type="none" w="sm" len="sm"/>
            <a:tailEnd type="none" w="sm" len="sm"/>
          </a:ln>
        </p:spPr>
      </p:cxnSp>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46"/>
        <p:cNvGrpSpPr/>
        <p:nvPr/>
      </p:nvGrpSpPr>
      <p:grpSpPr>
        <a:xfrm>
          <a:off x="0" y="0"/>
          <a:ext cx="0" cy="0"/>
          <a:chOff x="0" y="0"/>
          <a:chExt cx="0" cy="0"/>
        </a:xfrm>
      </p:grpSpPr>
      <p:pic>
        <p:nvPicPr>
          <p:cNvPr id="12" name="Picture 11">
            <a:extLst>
              <a:ext uri="{FF2B5EF4-FFF2-40B4-BE49-F238E27FC236}">
                <a16:creationId xmlns:a16="http://schemas.microsoft.com/office/drawing/2014/main" id="{1590BC0B-8A65-E0DF-D20A-6997E9D36B2C}"/>
              </a:ext>
            </a:extLst>
          </p:cNvPr>
          <p:cNvPicPr>
            <a:picLocks noChangeAspect="1"/>
          </p:cNvPicPr>
          <p:nvPr/>
        </p:nvPicPr>
        <p:blipFill>
          <a:blip r:embed="rId3"/>
          <a:stretch>
            <a:fillRect/>
          </a:stretch>
        </p:blipFill>
        <p:spPr>
          <a:xfrm>
            <a:off x="8013949" y="1827542"/>
            <a:ext cx="3649517" cy="29504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18A03D4F-C107-101A-FAE6-741D0C8C92BD}"/>
              </a:ext>
            </a:extLst>
          </p:cNvPr>
          <p:cNvPicPr>
            <a:picLocks noChangeAspect="1"/>
          </p:cNvPicPr>
          <p:nvPr/>
        </p:nvPicPr>
        <p:blipFill>
          <a:blip r:embed="rId4"/>
          <a:stretch>
            <a:fillRect/>
          </a:stretch>
        </p:blipFill>
        <p:spPr>
          <a:xfrm>
            <a:off x="10293030" y="1827542"/>
            <a:ext cx="1316328" cy="677958"/>
          </a:xfrm>
          <a:prstGeom prst="rect">
            <a:avLst/>
          </a:prstGeom>
        </p:spPr>
      </p:pic>
      <p:pic>
        <p:nvPicPr>
          <p:cNvPr id="7" name="Picture 6">
            <a:extLst>
              <a:ext uri="{FF2B5EF4-FFF2-40B4-BE49-F238E27FC236}">
                <a16:creationId xmlns:a16="http://schemas.microsoft.com/office/drawing/2014/main" id="{0DBF8091-0E34-C428-512B-A9843DB4941A}"/>
              </a:ext>
            </a:extLst>
          </p:cNvPr>
          <p:cNvPicPr>
            <a:picLocks noChangeAspect="1"/>
          </p:cNvPicPr>
          <p:nvPr/>
        </p:nvPicPr>
        <p:blipFill>
          <a:blip r:embed="rId3"/>
          <a:stretch>
            <a:fillRect/>
          </a:stretch>
        </p:blipFill>
        <p:spPr>
          <a:xfrm>
            <a:off x="4206457" y="1827542"/>
            <a:ext cx="3649517" cy="29504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7E7CF9F0-B54B-6636-BAF8-52B2BC7573C0}"/>
              </a:ext>
            </a:extLst>
          </p:cNvPr>
          <p:cNvPicPr>
            <a:picLocks noChangeAspect="1"/>
          </p:cNvPicPr>
          <p:nvPr/>
        </p:nvPicPr>
        <p:blipFill>
          <a:blip r:embed="rId4"/>
          <a:stretch>
            <a:fillRect/>
          </a:stretch>
        </p:blipFill>
        <p:spPr>
          <a:xfrm>
            <a:off x="6485538" y="1827542"/>
            <a:ext cx="1316328" cy="677958"/>
          </a:xfrm>
          <a:prstGeom prst="rect">
            <a:avLst/>
          </a:prstGeom>
        </p:spPr>
      </p:pic>
      <p:pic>
        <p:nvPicPr>
          <p:cNvPr id="4" name="Picture 3">
            <a:extLst>
              <a:ext uri="{FF2B5EF4-FFF2-40B4-BE49-F238E27FC236}">
                <a16:creationId xmlns:a16="http://schemas.microsoft.com/office/drawing/2014/main" id="{0D105B15-7065-4289-B84E-F1EF61621508}"/>
              </a:ext>
            </a:extLst>
          </p:cNvPr>
          <p:cNvPicPr>
            <a:picLocks noChangeAspect="1"/>
          </p:cNvPicPr>
          <p:nvPr/>
        </p:nvPicPr>
        <p:blipFill>
          <a:blip r:embed="rId3"/>
          <a:stretch>
            <a:fillRect/>
          </a:stretch>
        </p:blipFill>
        <p:spPr>
          <a:xfrm>
            <a:off x="377852" y="1881028"/>
            <a:ext cx="3564883" cy="2882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48" name="Google Shape;2148;p53"/>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3G FTP MEAN THROUGHPUT comparison map</a:t>
            </a:r>
            <a:br>
              <a:rPr lang="fr-FR" sz="2400" dirty="0">
                <a:solidFill>
                  <a:srgbClr val="414141"/>
                </a:solidFill>
              </a:rPr>
            </a:br>
            <a:br>
              <a:rPr lang="fr-FR" dirty="0">
                <a:solidFill>
                  <a:srgbClr val="414141"/>
                </a:solidFill>
              </a:rPr>
            </a:br>
            <a:r>
              <a:rPr lang="fr-FR" dirty="0">
                <a:solidFill>
                  <a:srgbClr val="7F7F7F"/>
                </a:solidFill>
                <a:latin typeface="Verdana"/>
                <a:ea typeface="Verdana"/>
                <a:cs typeface="Verdana"/>
                <a:sym typeface="Verdana"/>
              </a:rPr>
              <a:t>All operators meets ARCEP requirements with 100% of throughput samples better than 2Mbps. </a:t>
            </a:r>
            <a:br>
              <a:rPr lang="fr-FR" dirty="0">
                <a:solidFill>
                  <a:srgbClr val="7F7F7F"/>
                </a:solidFill>
                <a:latin typeface="Verdana"/>
                <a:ea typeface="Verdana"/>
                <a:cs typeface="Verdana"/>
                <a:sym typeface="Verdana"/>
              </a:rPr>
            </a:br>
            <a:endParaRPr dirty="0">
              <a:solidFill>
                <a:srgbClr val="414141"/>
              </a:solidFill>
            </a:endParaRPr>
          </a:p>
        </p:txBody>
      </p:sp>
      <p:sp>
        <p:nvSpPr>
          <p:cNvPr id="2149" name="Google Shape;2149;p5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48</a:t>
            </a:fld>
            <a:endParaRPr sz="651" b="0" i="0" u="none" strike="noStrike" cap="none">
              <a:solidFill>
                <a:srgbClr val="000000"/>
              </a:solidFill>
              <a:latin typeface="Verdana"/>
              <a:ea typeface="Verdana"/>
              <a:cs typeface="Verdana"/>
              <a:sym typeface="Verdana"/>
            </a:endParaRPr>
          </a:p>
        </p:txBody>
      </p:sp>
      <p:sp>
        <p:nvSpPr>
          <p:cNvPr id="2150" name="Google Shape;2150;p5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pic>
        <p:nvPicPr>
          <p:cNvPr id="6" name="Google Shape;2154;p53">
            <a:extLst>
              <a:ext uri="{FF2B5EF4-FFF2-40B4-BE49-F238E27FC236}">
                <a16:creationId xmlns:a16="http://schemas.microsoft.com/office/drawing/2014/main" id="{54433741-019A-38A6-F85B-C52F54E98264}"/>
              </a:ext>
            </a:extLst>
          </p:cNvPr>
          <p:cNvPicPr preferRelativeResize="0"/>
          <p:nvPr/>
        </p:nvPicPr>
        <p:blipFill rotWithShape="1">
          <a:blip r:embed="rId5">
            <a:alphaModFix/>
          </a:blip>
          <a:srcRect/>
          <a:stretch/>
        </p:blipFill>
        <p:spPr>
          <a:xfrm>
            <a:off x="377852" y="1866957"/>
            <a:ext cx="295723" cy="288614"/>
          </a:xfrm>
          <a:prstGeom prst="roundRect">
            <a:avLst>
              <a:gd name="adj" fmla="val 8594"/>
            </a:avLst>
          </a:prstGeom>
          <a:solidFill>
            <a:srgbClr val="ECECEC"/>
          </a:solidFill>
          <a:ln>
            <a:noFill/>
          </a:ln>
          <a:effectLst>
            <a:reflection stA="38000" endPos="28000" dist="5000" dir="5400000" sy="-100000" algn="bl" rotWithShape="0"/>
          </a:effectLst>
        </p:spPr>
      </p:pic>
      <p:pic>
        <p:nvPicPr>
          <p:cNvPr id="16" name="Google Shape;2155;p53">
            <a:extLst>
              <a:ext uri="{FF2B5EF4-FFF2-40B4-BE49-F238E27FC236}">
                <a16:creationId xmlns:a16="http://schemas.microsoft.com/office/drawing/2014/main" id="{0379D8E5-E76F-29FA-225B-C8478332617F}"/>
              </a:ext>
            </a:extLst>
          </p:cNvPr>
          <p:cNvPicPr preferRelativeResize="0"/>
          <p:nvPr/>
        </p:nvPicPr>
        <p:blipFill rotWithShape="1">
          <a:blip r:embed="rId6">
            <a:alphaModFix/>
          </a:blip>
          <a:srcRect l="8657" r="10313"/>
          <a:stretch/>
        </p:blipFill>
        <p:spPr>
          <a:xfrm>
            <a:off x="4206457" y="1827542"/>
            <a:ext cx="336156" cy="288614"/>
          </a:xfrm>
          <a:prstGeom prst="roundRect">
            <a:avLst>
              <a:gd name="adj" fmla="val 8594"/>
            </a:avLst>
          </a:prstGeom>
          <a:solidFill>
            <a:srgbClr val="ECECEC"/>
          </a:solidFill>
          <a:ln>
            <a:noFill/>
          </a:ln>
          <a:effectLst>
            <a:reflection stA="38000" endPos="28000" dist="5000" dir="5400000" sy="-100000" algn="bl" rotWithShape="0"/>
          </a:effectLst>
        </p:spPr>
      </p:pic>
      <p:pic>
        <p:nvPicPr>
          <p:cNvPr id="19" name="Google Shape;2214;p58">
            <a:extLst>
              <a:ext uri="{FF2B5EF4-FFF2-40B4-BE49-F238E27FC236}">
                <a16:creationId xmlns:a16="http://schemas.microsoft.com/office/drawing/2014/main" id="{302932B9-613E-7234-B3A4-BE848475BC49}"/>
              </a:ext>
            </a:extLst>
          </p:cNvPr>
          <p:cNvPicPr preferRelativeResize="0"/>
          <p:nvPr/>
        </p:nvPicPr>
        <p:blipFill rotWithShape="1">
          <a:blip r:embed="rId7">
            <a:alphaModFix/>
          </a:blip>
          <a:srcRect/>
          <a:stretch/>
        </p:blipFill>
        <p:spPr>
          <a:xfrm>
            <a:off x="8013949" y="1852965"/>
            <a:ext cx="351328"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5" name="Picture 4">
            <a:extLst>
              <a:ext uri="{FF2B5EF4-FFF2-40B4-BE49-F238E27FC236}">
                <a16:creationId xmlns:a16="http://schemas.microsoft.com/office/drawing/2014/main" id="{5D46DF4D-3890-2E03-F2E5-E05F41EC0BD7}"/>
              </a:ext>
            </a:extLst>
          </p:cNvPr>
          <p:cNvPicPr>
            <a:picLocks noChangeAspect="1"/>
          </p:cNvPicPr>
          <p:nvPr/>
        </p:nvPicPr>
        <p:blipFill>
          <a:blip r:embed="rId4"/>
          <a:stretch>
            <a:fillRect/>
          </a:stretch>
        </p:blipFill>
        <p:spPr>
          <a:xfrm>
            <a:off x="2656933" y="1881028"/>
            <a:ext cx="1285802" cy="662236"/>
          </a:xfrm>
          <a:prstGeom prst="rect">
            <a:avLst/>
          </a:prstGeom>
        </p:spPr>
      </p:pic>
      <p:sp>
        <p:nvSpPr>
          <p:cNvPr id="2" name="TextBox 1">
            <a:extLst>
              <a:ext uri="{FF2B5EF4-FFF2-40B4-BE49-F238E27FC236}">
                <a16:creationId xmlns:a16="http://schemas.microsoft.com/office/drawing/2014/main" id="{328DDF71-463D-A603-5F91-AC047D1CCAFB}"/>
              </a:ext>
            </a:extLst>
          </p:cNvPr>
          <p:cNvSpPr txBox="1"/>
          <p:nvPr/>
        </p:nvSpPr>
        <p:spPr>
          <a:xfrm rot="2233938">
            <a:off x="9907574" y="375989"/>
            <a:ext cx="972636" cy="307777"/>
          </a:xfrm>
          <a:prstGeom prst="rect">
            <a:avLst/>
          </a:prstGeom>
          <a:noFill/>
        </p:spPr>
        <p:txBody>
          <a:bodyPr wrap="square" rtlCol="0">
            <a:spAutoFit/>
          </a:bodyPr>
          <a:lstStyle/>
          <a:p>
            <a:r>
              <a:rPr lang="fr-FR" dirty="0">
                <a:solidFill>
                  <a:srgbClr val="00B050"/>
                </a:solidFill>
              </a:rPr>
              <a:t>Updated</a:t>
            </a:r>
            <a:endParaRPr lang="en-US" dirty="0">
              <a:solidFill>
                <a:srgbClr val="00B050"/>
              </a:solidFill>
            </a:endParaRPr>
          </a:p>
        </p:txBody>
      </p:sp>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73"/>
        <p:cNvGrpSpPr/>
        <p:nvPr/>
      </p:nvGrpSpPr>
      <p:grpSpPr>
        <a:xfrm>
          <a:off x="0" y="0"/>
          <a:ext cx="0" cy="0"/>
          <a:chOff x="0" y="0"/>
          <a:chExt cx="0" cy="0"/>
        </a:xfrm>
      </p:grpSpPr>
      <p:sp>
        <p:nvSpPr>
          <p:cNvPr id="2174" name="Google Shape;2174;p55"/>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HTTP Browsing</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All operators have very good HTTP Browsing success rate. </a:t>
            </a: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175" name="Google Shape;2175;p55"/>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49</a:t>
            </a:fld>
            <a:endParaRPr sz="651" b="0" i="0" u="none" strike="noStrike" cap="none">
              <a:solidFill>
                <a:srgbClr val="000000"/>
              </a:solidFill>
              <a:latin typeface="Verdana"/>
              <a:ea typeface="Verdana"/>
              <a:cs typeface="Verdana"/>
              <a:sym typeface="Verdana"/>
            </a:endParaRPr>
          </a:p>
        </p:txBody>
      </p:sp>
      <p:sp>
        <p:nvSpPr>
          <p:cNvPr id="2176" name="Google Shape;2176;p55"/>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Graphique 4">
            <a:extLst>
              <a:ext uri="{FF2B5EF4-FFF2-40B4-BE49-F238E27FC236}">
                <a16:creationId xmlns:a16="http://schemas.microsoft.com/office/drawing/2014/main" id="{85243718-05AD-4F73-922E-A5F13355156C}"/>
              </a:ext>
            </a:extLst>
          </p:cNvPr>
          <p:cNvGraphicFramePr>
            <a:graphicFrameLocks/>
          </p:cNvGraphicFramePr>
          <p:nvPr>
            <p:extLst>
              <p:ext uri="{D42A27DB-BD31-4B8C-83A1-F6EECF244321}">
                <p14:modId xmlns:p14="http://schemas.microsoft.com/office/powerpoint/2010/main" val="2565075677"/>
              </p:ext>
            </p:extLst>
          </p:nvPr>
        </p:nvGraphicFramePr>
        <p:xfrm>
          <a:off x="469900" y="1552640"/>
          <a:ext cx="5220782" cy="4902771"/>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4DB75F04-291D-7AE3-A675-877BAE97F919}"/>
              </a:ext>
            </a:extLst>
          </p:cNvPr>
          <p:cNvSpPr txBox="1"/>
          <p:nvPr/>
        </p:nvSpPr>
        <p:spPr>
          <a:xfrm rot="2233938">
            <a:off x="9907574" y="375989"/>
            <a:ext cx="972636" cy="307777"/>
          </a:xfrm>
          <a:prstGeom prst="rect">
            <a:avLst/>
          </a:prstGeom>
          <a:noFill/>
        </p:spPr>
        <p:txBody>
          <a:bodyPr wrap="square" rtlCol="0">
            <a:spAutoFit/>
          </a:bodyPr>
          <a:lstStyle/>
          <a:p>
            <a:r>
              <a:rPr lang="fr-FR" dirty="0">
                <a:solidFill>
                  <a:srgbClr val="00B050"/>
                </a:solidFill>
              </a:rPr>
              <a:t>Updated</a:t>
            </a:r>
            <a:endParaRPr lang="en-US" dirty="0">
              <a:solidFill>
                <a:srgbClr val="00B050"/>
              </a:solidFill>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1"/>
        <p:cNvGrpSpPr/>
        <p:nvPr/>
      </p:nvGrpSpPr>
      <p:grpSpPr>
        <a:xfrm>
          <a:off x="0" y="0"/>
          <a:ext cx="0" cy="0"/>
          <a:chOff x="0" y="0"/>
          <a:chExt cx="0" cy="0"/>
        </a:xfrm>
      </p:grpSpPr>
      <p:sp>
        <p:nvSpPr>
          <p:cNvPr id="1472" name="Google Shape;1472;p5"/>
          <p:cNvSpPr txBox="1"/>
          <p:nvPr/>
        </p:nvSpPr>
        <p:spPr>
          <a:xfrm>
            <a:off x="2533649" y="2090740"/>
            <a:ext cx="6804904"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dirty="0">
                <a:solidFill>
                  <a:srgbClr val="FFFFFF"/>
                </a:solidFill>
                <a:latin typeface="Quattrocento Sans"/>
                <a:ea typeface="Quattrocento Sans"/>
                <a:cs typeface="Quattrocento Sans"/>
                <a:sym typeface="Quattrocento Sans"/>
              </a:rPr>
              <a:t>I</a:t>
            </a:r>
            <a:r>
              <a:rPr lang="fr-FR" sz="2600" dirty="0">
                <a:solidFill>
                  <a:srgbClr val="FFFFFF"/>
                </a:solidFill>
                <a:latin typeface="Quattrocento Sans"/>
                <a:ea typeface="Quattrocento Sans"/>
                <a:cs typeface="Quattrocento Sans"/>
                <a:sym typeface="Quattrocento Sans"/>
              </a:rPr>
              <a:t>ntroduction</a:t>
            </a:r>
            <a:r>
              <a:rPr lang="fr-FR" sz="2600" b="0" i="0" dirty="0">
                <a:solidFill>
                  <a:srgbClr val="FFFFFF"/>
                </a:solidFill>
                <a:latin typeface="Quattrocento Sans"/>
                <a:ea typeface="Quattrocento Sans"/>
                <a:cs typeface="Quattrocento Sans"/>
                <a:sym typeface="Quattrocento Sans"/>
              </a:rPr>
              <a:t>: Context &amp; Report objectives</a:t>
            </a:r>
            <a:endParaRPr dirty="0"/>
          </a:p>
        </p:txBody>
      </p:sp>
      <p:sp>
        <p:nvSpPr>
          <p:cNvPr id="1473" name="Google Shape;1473;p5"/>
          <p:cNvSpPr txBox="1"/>
          <p:nvPr/>
        </p:nvSpPr>
        <p:spPr>
          <a:xfrm>
            <a:off x="733425" y="2090740"/>
            <a:ext cx="145732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a:solidFill>
                  <a:srgbClr val="FFFFFF"/>
                </a:solidFill>
                <a:latin typeface="Quattrocento Sans"/>
                <a:ea typeface="Quattrocento Sans"/>
                <a:cs typeface="Quattrocento Sans"/>
                <a:sym typeface="Quattrocento Sans"/>
              </a:rPr>
              <a:t>01</a:t>
            </a:r>
            <a:endParaRPr/>
          </a:p>
        </p:txBody>
      </p:sp>
      <p:cxnSp>
        <p:nvCxnSpPr>
          <p:cNvPr id="1474" name="Google Shape;1474;p5"/>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82"/>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E5025520-AF4B-E9FC-1404-9A62D1F2E1E8}"/>
              </a:ext>
            </a:extLst>
          </p:cNvPr>
          <p:cNvGraphicFramePr>
            <a:graphicFrameLocks/>
          </p:cNvGraphicFramePr>
          <p:nvPr>
            <p:extLst>
              <p:ext uri="{D42A27DB-BD31-4B8C-83A1-F6EECF244321}">
                <p14:modId xmlns:p14="http://schemas.microsoft.com/office/powerpoint/2010/main" val="194776228"/>
              </p:ext>
            </p:extLst>
          </p:nvPr>
        </p:nvGraphicFramePr>
        <p:xfrm>
          <a:off x="469900" y="1800666"/>
          <a:ext cx="6669405" cy="4529796"/>
        </p:xfrm>
        <a:graphic>
          <a:graphicData uri="http://schemas.openxmlformats.org/drawingml/2006/chart">
            <c:chart xmlns:c="http://schemas.openxmlformats.org/drawingml/2006/chart" xmlns:r="http://schemas.openxmlformats.org/officeDocument/2006/relationships" r:id="rId3"/>
          </a:graphicData>
        </a:graphic>
      </p:graphicFrame>
      <p:sp>
        <p:nvSpPr>
          <p:cNvPr id="2183" name="Google Shape;2183;p5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FTP service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All operators have an excellent FTP DL/UL success ratio for 4G network.</a:t>
            </a:r>
            <a:endParaRPr sz="2400" dirty="0">
              <a:solidFill>
                <a:srgbClr val="414141"/>
              </a:solidFill>
            </a:endParaRPr>
          </a:p>
        </p:txBody>
      </p:sp>
      <p:sp>
        <p:nvSpPr>
          <p:cNvPr id="2184" name="Google Shape;2184;p5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50</a:t>
            </a:fld>
            <a:endParaRPr sz="651" b="0" i="0" u="none" strike="noStrike" cap="none">
              <a:solidFill>
                <a:srgbClr val="000000"/>
              </a:solidFill>
              <a:latin typeface="Verdana"/>
              <a:ea typeface="Verdana"/>
              <a:cs typeface="Verdana"/>
              <a:sym typeface="Verdana"/>
            </a:endParaRPr>
          </a:p>
        </p:txBody>
      </p:sp>
      <p:sp>
        <p:nvSpPr>
          <p:cNvPr id="2185" name="Google Shape;2185;p56"/>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cxnSp>
        <p:nvCxnSpPr>
          <p:cNvPr id="2187" name="Google Shape;2187;p56"/>
          <p:cNvCxnSpPr>
            <a:cxnSpLocks/>
          </p:cNvCxnSpPr>
          <p:nvPr/>
        </p:nvCxnSpPr>
        <p:spPr>
          <a:xfrm>
            <a:off x="953311" y="4445009"/>
            <a:ext cx="6185994" cy="0"/>
          </a:xfrm>
          <a:prstGeom prst="straightConnector1">
            <a:avLst/>
          </a:prstGeom>
          <a:noFill/>
          <a:ln w="28575" cap="flat" cmpd="sng">
            <a:solidFill>
              <a:srgbClr val="DA291C"/>
            </a:solidFill>
            <a:prstDash val="dash"/>
            <a:round/>
            <a:headEnd type="none" w="sm" len="sm"/>
            <a:tailEnd type="none" w="sm" len="sm"/>
          </a:ln>
        </p:spPr>
      </p:cxnSp>
      <p:sp>
        <p:nvSpPr>
          <p:cNvPr id="6" name="TextBox 5">
            <a:extLst>
              <a:ext uri="{FF2B5EF4-FFF2-40B4-BE49-F238E27FC236}">
                <a16:creationId xmlns:a16="http://schemas.microsoft.com/office/drawing/2014/main" id="{E0816DD3-F6C8-C630-93CC-A6E45A075309}"/>
              </a:ext>
            </a:extLst>
          </p:cNvPr>
          <p:cNvSpPr txBox="1"/>
          <p:nvPr/>
        </p:nvSpPr>
        <p:spPr>
          <a:xfrm rot="2233938">
            <a:off x="9907574" y="375989"/>
            <a:ext cx="972636" cy="307777"/>
          </a:xfrm>
          <a:prstGeom prst="rect">
            <a:avLst/>
          </a:prstGeom>
          <a:noFill/>
        </p:spPr>
        <p:txBody>
          <a:bodyPr wrap="square" rtlCol="0">
            <a:spAutoFit/>
          </a:bodyPr>
          <a:lstStyle/>
          <a:p>
            <a:r>
              <a:rPr lang="fr-FR" dirty="0">
                <a:solidFill>
                  <a:srgbClr val="00B050"/>
                </a:solidFill>
              </a:rPr>
              <a:t>Updated</a:t>
            </a:r>
            <a:endParaRPr lang="en-US" dirty="0">
              <a:solidFill>
                <a:srgbClr val="00B050"/>
              </a:solidFill>
            </a:endParaRPr>
          </a:p>
        </p:txBody>
      </p:sp>
    </p:spTree>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192"/>
        <p:cNvGrpSpPr/>
        <p:nvPr/>
      </p:nvGrpSpPr>
      <p:grpSpPr>
        <a:xfrm>
          <a:off x="0" y="0"/>
          <a:ext cx="0" cy="0"/>
          <a:chOff x="0" y="0"/>
          <a:chExt cx="0" cy="0"/>
        </a:xfrm>
      </p:grpSpPr>
      <p:graphicFrame>
        <p:nvGraphicFramePr>
          <p:cNvPr id="9" name="Graphique 5">
            <a:extLst>
              <a:ext uri="{FF2B5EF4-FFF2-40B4-BE49-F238E27FC236}">
                <a16:creationId xmlns:a16="http://schemas.microsoft.com/office/drawing/2014/main" id="{00000000-0008-0000-0000-00002D000000}"/>
              </a:ext>
            </a:extLst>
          </p:cNvPr>
          <p:cNvGraphicFramePr>
            <a:graphicFrameLocks/>
          </p:cNvGraphicFramePr>
          <p:nvPr>
            <p:extLst>
              <p:ext uri="{D42A27DB-BD31-4B8C-83A1-F6EECF244321}">
                <p14:modId xmlns:p14="http://schemas.microsoft.com/office/powerpoint/2010/main" val="1067925835"/>
              </p:ext>
            </p:extLst>
          </p:nvPr>
        </p:nvGraphicFramePr>
        <p:xfrm>
          <a:off x="469900" y="2016627"/>
          <a:ext cx="10427969" cy="4438784"/>
        </p:xfrm>
        <a:graphic>
          <a:graphicData uri="http://schemas.openxmlformats.org/drawingml/2006/chart">
            <c:chart xmlns:c="http://schemas.openxmlformats.org/drawingml/2006/chart" xmlns:r="http://schemas.openxmlformats.org/officeDocument/2006/relationships" r:id="rId3"/>
          </a:graphicData>
        </a:graphic>
      </p:graphicFrame>
      <p:sp>
        <p:nvSpPr>
          <p:cNvPr id="2193" name="Google Shape;2193;p57"/>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FTP THROUGHPUT comparison</a:t>
            </a:r>
            <a:br>
              <a:rPr lang="fr-FR" sz="2400" dirty="0">
                <a:solidFill>
                  <a:srgbClr val="414141"/>
                </a:solidFill>
              </a:rPr>
            </a:br>
            <a:br>
              <a:rPr lang="fr-FR" sz="2400" dirty="0">
                <a:solidFill>
                  <a:srgbClr val="414141"/>
                </a:solidFill>
              </a:rPr>
            </a:br>
            <a:r>
              <a:rPr lang="fr-FR" dirty="0">
                <a:solidFill>
                  <a:srgbClr val="7F7F7F"/>
                </a:solidFill>
              </a:rPr>
              <a:t>In LOKOSSA, </a:t>
            </a:r>
            <a:r>
              <a:rPr lang="fr-FR" dirty="0">
                <a:solidFill>
                  <a:srgbClr val="7F7F7F"/>
                </a:solidFill>
                <a:latin typeface="Verdana"/>
                <a:ea typeface="Verdana"/>
                <a:cs typeface="Verdana"/>
                <a:sym typeface="Verdana"/>
              </a:rPr>
              <a:t>MTN is leading in terms of FTP DL/UL AVERAGE Throughput</a:t>
            </a:r>
            <a:r>
              <a:rPr lang="fr-FR" dirty="0">
                <a:solidFill>
                  <a:srgbClr val="7F7F7F"/>
                </a:solidFill>
              </a:rPr>
              <a:t>, </a:t>
            </a:r>
            <a:br>
              <a:rPr lang="fr-FR" sz="2400" dirty="0">
                <a:solidFill>
                  <a:srgbClr val="7F7F7F"/>
                </a:solidFill>
                <a:latin typeface="Verdana"/>
                <a:ea typeface="Verdana"/>
                <a:cs typeface="Verdana"/>
                <a:sym typeface="Verdana"/>
              </a:rPr>
            </a:br>
            <a:r>
              <a:rPr lang="fr-FR" dirty="0">
                <a:solidFill>
                  <a:srgbClr val="7F7F7F"/>
                </a:solidFill>
              </a:rPr>
              <a:t>MTN has outperformed its competitors with an excellent DL/UL speed.</a:t>
            </a:r>
            <a:endParaRPr dirty="0">
              <a:solidFill>
                <a:srgbClr val="414141"/>
              </a:solidFill>
            </a:endParaRPr>
          </a:p>
        </p:txBody>
      </p:sp>
      <p:sp>
        <p:nvSpPr>
          <p:cNvPr id="2194" name="Google Shape;2194;p57"/>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51</a:t>
            </a:fld>
            <a:endParaRPr sz="651" b="0" i="0" u="none" strike="noStrike" cap="none">
              <a:solidFill>
                <a:srgbClr val="000000"/>
              </a:solidFill>
              <a:latin typeface="Verdana"/>
              <a:ea typeface="Verdana"/>
              <a:cs typeface="Verdana"/>
              <a:sym typeface="Verdana"/>
            </a:endParaRPr>
          </a:p>
        </p:txBody>
      </p:sp>
      <p:sp>
        <p:nvSpPr>
          <p:cNvPr id="2195" name="Google Shape;2195;p57"/>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cxnSp>
        <p:nvCxnSpPr>
          <p:cNvPr id="2197" name="Google Shape;2197;p57"/>
          <p:cNvCxnSpPr>
            <a:cxnSpLocks/>
          </p:cNvCxnSpPr>
          <p:nvPr/>
        </p:nvCxnSpPr>
        <p:spPr>
          <a:xfrm>
            <a:off x="2099453" y="3947494"/>
            <a:ext cx="0" cy="459136"/>
          </a:xfrm>
          <a:prstGeom prst="straightConnector1">
            <a:avLst/>
          </a:prstGeom>
          <a:noFill/>
          <a:ln w="28575" cap="flat" cmpd="sng">
            <a:solidFill>
              <a:srgbClr val="DA291C"/>
            </a:solidFill>
            <a:prstDash val="dash"/>
            <a:round/>
            <a:headEnd type="none" w="sm" len="sm"/>
            <a:tailEnd type="none" w="sm" len="sm"/>
          </a:ln>
        </p:spPr>
      </p:cxnSp>
      <p:cxnSp>
        <p:nvCxnSpPr>
          <p:cNvPr id="8" name="Google Shape;2197;p57"/>
          <p:cNvCxnSpPr>
            <a:cxnSpLocks/>
          </p:cNvCxnSpPr>
          <p:nvPr/>
        </p:nvCxnSpPr>
        <p:spPr>
          <a:xfrm>
            <a:off x="2261964" y="4610911"/>
            <a:ext cx="0" cy="490681"/>
          </a:xfrm>
          <a:prstGeom prst="straightConnector1">
            <a:avLst/>
          </a:prstGeom>
          <a:noFill/>
          <a:ln w="28575" cap="flat" cmpd="sng">
            <a:solidFill>
              <a:srgbClr val="DA291C"/>
            </a:solidFill>
            <a:prstDash val="dash"/>
            <a:round/>
            <a:headEnd type="none" w="sm" len="sm"/>
            <a:tailEnd type="none" w="sm" len="sm"/>
          </a:ln>
        </p:spPr>
      </p:cxnSp>
      <p:sp>
        <p:nvSpPr>
          <p:cNvPr id="2" name="TextBox 1">
            <a:extLst>
              <a:ext uri="{FF2B5EF4-FFF2-40B4-BE49-F238E27FC236}">
                <a16:creationId xmlns:a16="http://schemas.microsoft.com/office/drawing/2014/main" id="{C04069A6-83A6-93BF-259B-F37D70294D85}"/>
              </a:ext>
            </a:extLst>
          </p:cNvPr>
          <p:cNvSpPr txBox="1"/>
          <p:nvPr/>
        </p:nvSpPr>
        <p:spPr>
          <a:xfrm rot="2233938">
            <a:off x="9907574" y="375989"/>
            <a:ext cx="972636" cy="307777"/>
          </a:xfrm>
          <a:prstGeom prst="rect">
            <a:avLst/>
          </a:prstGeom>
          <a:noFill/>
        </p:spPr>
        <p:txBody>
          <a:bodyPr wrap="square" rtlCol="0">
            <a:spAutoFit/>
          </a:bodyPr>
          <a:lstStyle/>
          <a:p>
            <a:r>
              <a:rPr lang="fr-FR" dirty="0">
                <a:solidFill>
                  <a:srgbClr val="00B050"/>
                </a:solidFill>
              </a:rPr>
              <a:t>Updated</a:t>
            </a:r>
            <a:endParaRPr lang="en-US" dirty="0">
              <a:solidFill>
                <a:srgbClr val="00B050"/>
              </a:solidFill>
            </a:endParaRPr>
          </a:p>
        </p:txBody>
      </p:sp>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202"/>
        <p:cNvGrpSpPr/>
        <p:nvPr/>
      </p:nvGrpSpPr>
      <p:grpSpPr>
        <a:xfrm>
          <a:off x="0" y="0"/>
          <a:ext cx="0" cy="0"/>
          <a:chOff x="0" y="0"/>
          <a:chExt cx="0" cy="0"/>
        </a:xfrm>
      </p:grpSpPr>
      <p:pic>
        <p:nvPicPr>
          <p:cNvPr id="15" name="Picture 14">
            <a:extLst>
              <a:ext uri="{FF2B5EF4-FFF2-40B4-BE49-F238E27FC236}">
                <a16:creationId xmlns:a16="http://schemas.microsoft.com/office/drawing/2014/main" id="{068B0044-FA91-1712-ED38-7ABBFB4104C8}"/>
              </a:ext>
            </a:extLst>
          </p:cNvPr>
          <p:cNvPicPr>
            <a:picLocks noChangeAspect="1"/>
          </p:cNvPicPr>
          <p:nvPr/>
        </p:nvPicPr>
        <p:blipFill>
          <a:blip r:embed="rId3"/>
          <a:stretch>
            <a:fillRect/>
          </a:stretch>
        </p:blipFill>
        <p:spPr>
          <a:xfrm>
            <a:off x="7450485" y="2339223"/>
            <a:ext cx="3562687" cy="27789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1A657FE6-7AAC-B727-498B-E47A6C3E4AC0}"/>
              </a:ext>
            </a:extLst>
          </p:cNvPr>
          <p:cNvPicPr>
            <a:picLocks noChangeAspect="1"/>
          </p:cNvPicPr>
          <p:nvPr/>
        </p:nvPicPr>
        <p:blipFill>
          <a:blip r:embed="rId4"/>
          <a:stretch>
            <a:fillRect/>
          </a:stretch>
        </p:blipFill>
        <p:spPr>
          <a:xfrm>
            <a:off x="3861979" y="2320112"/>
            <a:ext cx="3433556" cy="27789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14B37FDD-9FE3-13B7-8EA2-24281DFD07AD}"/>
              </a:ext>
            </a:extLst>
          </p:cNvPr>
          <p:cNvPicPr>
            <a:picLocks noChangeAspect="1"/>
          </p:cNvPicPr>
          <p:nvPr/>
        </p:nvPicPr>
        <p:blipFill>
          <a:blip r:embed="rId5"/>
          <a:stretch>
            <a:fillRect/>
          </a:stretch>
        </p:blipFill>
        <p:spPr>
          <a:xfrm>
            <a:off x="444114" y="2339224"/>
            <a:ext cx="3296345" cy="27262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03" name="Google Shape;2203;p5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4G FTP THROUGHPUT comparison map</a:t>
            </a:r>
            <a:br>
              <a:rPr lang="fr-FR" sz="2400" dirty="0">
                <a:solidFill>
                  <a:srgbClr val="414141"/>
                </a:solidFill>
              </a:rPr>
            </a:br>
            <a:br>
              <a:rPr lang="fr-FR" sz="2400" dirty="0">
                <a:solidFill>
                  <a:srgbClr val="414141"/>
                </a:solidFill>
              </a:rPr>
            </a:br>
            <a:r>
              <a:rPr lang="fr-FR" dirty="0">
                <a:solidFill>
                  <a:srgbClr val="7F7F7F"/>
                </a:solidFill>
              </a:rPr>
              <a:t>In LOKOSSA, MTN has an excellent end user throughput with more than 46,13% of samples better than 30Mbps</a:t>
            </a:r>
            <a:r>
              <a:rPr lang="fr-FR" sz="2400" dirty="0">
                <a:solidFill>
                  <a:srgbClr val="7F7F7F"/>
                </a:solidFill>
                <a:latin typeface="Verdana"/>
                <a:ea typeface="Verdana"/>
                <a:cs typeface="Verdana"/>
                <a:sym typeface="Verdana"/>
              </a:rPr>
              <a:t>	.</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204" name="Google Shape;2204;p5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52</a:t>
            </a:fld>
            <a:endParaRPr sz="651" b="0" i="0" u="none" strike="noStrike" cap="none">
              <a:solidFill>
                <a:srgbClr val="000000"/>
              </a:solidFill>
              <a:latin typeface="Verdana"/>
              <a:ea typeface="Verdana"/>
              <a:cs typeface="Verdana"/>
              <a:sym typeface="Verdana"/>
            </a:endParaRPr>
          </a:p>
        </p:txBody>
      </p:sp>
      <p:sp>
        <p:nvSpPr>
          <p:cNvPr id="2205" name="Google Shape;2205;p5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pic>
        <p:nvPicPr>
          <p:cNvPr id="2212" name="Google Shape;2212;p58"/>
          <p:cNvPicPr preferRelativeResize="0"/>
          <p:nvPr/>
        </p:nvPicPr>
        <p:blipFill rotWithShape="1">
          <a:blip r:embed="rId6">
            <a:alphaModFix/>
          </a:blip>
          <a:srcRect/>
          <a:stretch/>
        </p:blipFill>
        <p:spPr>
          <a:xfrm>
            <a:off x="469900" y="2339224"/>
            <a:ext cx="392352"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2213" name="Google Shape;2213;p58"/>
          <p:cNvPicPr preferRelativeResize="0"/>
          <p:nvPr/>
        </p:nvPicPr>
        <p:blipFill rotWithShape="1">
          <a:blip r:embed="rId7">
            <a:alphaModFix/>
          </a:blip>
          <a:srcRect l="8657" r="10313"/>
          <a:stretch/>
        </p:blipFill>
        <p:spPr>
          <a:xfrm>
            <a:off x="3868627" y="2314664"/>
            <a:ext cx="354621" cy="293330"/>
          </a:xfrm>
          <a:prstGeom prst="roundRect">
            <a:avLst>
              <a:gd name="adj" fmla="val 8594"/>
            </a:avLst>
          </a:prstGeom>
          <a:solidFill>
            <a:srgbClr val="ECECEC"/>
          </a:solidFill>
          <a:ln>
            <a:noFill/>
          </a:ln>
          <a:effectLst>
            <a:reflection stA="38000" endPos="28000" dist="5000" dir="5400000" sy="-100000" algn="bl" rotWithShape="0"/>
          </a:effectLst>
        </p:spPr>
      </p:pic>
      <p:pic>
        <p:nvPicPr>
          <p:cNvPr id="16" name="Google Shape;2214;p58">
            <a:extLst>
              <a:ext uri="{FF2B5EF4-FFF2-40B4-BE49-F238E27FC236}">
                <a16:creationId xmlns:a16="http://schemas.microsoft.com/office/drawing/2014/main" id="{6E43D5B1-2A87-6141-43AD-C6A5560956BB}"/>
              </a:ext>
            </a:extLst>
          </p:cNvPr>
          <p:cNvPicPr preferRelativeResize="0"/>
          <p:nvPr/>
        </p:nvPicPr>
        <p:blipFill rotWithShape="1">
          <a:blip r:embed="rId8">
            <a:alphaModFix/>
          </a:blip>
          <a:srcRect/>
          <a:stretch/>
        </p:blipFill>
        <p:spPr>
          <a:xfrm>
            <a:off x="7450485" y="2339224"/>
            <a:ext cx="351328" cy="302606"/>
          </a:xfrm>
          <a:prstGeom prst="roundRect">
            <a:avLst>
              <a:gd name="adj" fmla="val 8594"/>
            </a:avLst>
          </a:prstGeom>
          <a:solidFill>
            <a:srgbClr val="ECECEC"/>
          </a:solidFill>
          <a:ln>
            <a:noFill/>
          </a:ln>
          <a:effectLst>
            <a:reflection stA="38000" endPos="28000" dist="5000" dir="5400000" sy="-100000" algn="bl" rotWithShape="0"/>
          </a:effectLst>
        </p:spPr>
      </p:pic>
      <p:pic>
        <p:nvPicPr>
          <p:cNvPr id="6" name="Picture 5">
            <a:extLst>
              <a:ext uri="{FF2B5EF4-FFF2-40B4-BE49-F238E27FC236}">
                <a16:creationId xmlns:a16="http://schemas.microsoft.com/office/drawing/2014/main" id="{FEDE61B3-0333-5A47-175D-8A09C216AE44}"/>
              </a:ext>
            </a:extLst>
          </p:cNvPr>
          <p:cNvPicPr>
            <a:picLocks noChangeAspect="1"/>
          </p:cNvPicPr>
          <p:nvPr/>
        </p:nvPicPr>
        <p:blipFill>
          <a:blip r:embed="rId9"/>
          <a:stretch>
            <a:fillRect/>
          </a:stretch>
        </p:blipFill>
        <p:spPr>
          <a:xfrm>
            <a:off x="2408903" y="2327145"/>
            <a:ext cx="1331556" cy="854652"/>
          </a:xfrm>
          <a:prstGeom prst="rect">
            <a:avLst/>
          </a:prstGeom>
        </p:spPr>
      </p:pic>
      <p:pic>
        <p:nvPicPr>
          <p:cNvPr id="12" name="Picture 11">
            <a:extLst>
              <a:ext uri="{FF2B5EF4-FFF2-40B4-BE49-F238E27FC236}">
                <a16:creationId xmlns:a16="http://schemas.microsoft.com/office/drawing/2014/main" id="{5DC9DD4D-8CA7-F2EB-3166-A6B723105D7F}"/>
              </a:ext>
            </a:extLst>
          </p:cNvPr>
          <p:cNvPicPr>
            <a:picLocks noChangeAspect="1"/>
          </p:cNvPicPr>
          <p:nvPr/>
        </p:nvPicPr>
        <p:blipFill>
          <a:blip r:embed="rId10"/>
          <a:stretch>
            <a:fillRect/>
          </a:stretch>
        </p:blipFill>
        <p:spPr>
          <a:xfrm>
            <a:off x="5987845" y="2339223"/>
            <a:ext cx="1136943" cy="842573"/>
          </a:xfrm>
          <a:prstGeom prst="rect">
            <a:avLst/>
          </a:prstGeom>
        </p:spPr>
      </p:pic>
      <p:pic>
        <p:nvPicPr>
          <p:cNvPr id="20" name="Picture 19">
            <a:extLst>
              <a:ext uri="{FF2B5EF4-FFF2-40B4-BE49-F238E27FC236}">
                <a16:creationId xmlns:a16="http://schemas.microsoft.com/office/drawing/2014/main" id="{47C42A0A-0787-27CE-27D6-86A8D5793CDC}"/>
              </a:ext>
            </a:extLst>
          </p:cNvPr>
          <p:cNvPicPr>
            <a:picLocks noChangeAspect="1"/>
          </p:cNvPicPr>
          <p:nvPr/>
        </p:nvPicPr>
        <p:blipFill>
          <a:blip r:embed="rId11"/>
          <a:stretch>
            <a:fillRect/>
          </a:stretch>
        </p:blipFill>
        <p:spPr>
          <a:xfrm>
            <a:off x="9694606" y="2314664"/>
            <a:ext cx="1297912" cy="867131"/>
          </a:xfrm>
          <a:prstGeom prst="rect">
            <a:avLst/>
          </a:prstGeom>
        </p:spPr>
      </p:pic>
      <p:sp>
        <p:nvSpPr>
          <p:cNvPr id="2" name="TextBox 1">
            <a:extLst>
              <a:ext uri="{FF2B5EF4-FFF2-40B4-BE49-F238E27FC236}">
                <a16:creationId xmlns:a16="http://schemas.microsoft.com/office/drawing/2014/main" id="{91E2C18A-3E6B-AA9E-1576-DAFE293341BC}"/>
              </a:ext>
            </a:extLst>
          </p:cNvPr>
          <p:cNvSpPr txBox="1"/>
          <p:nvPr/>
        </p:nvSpPr>
        <p:spPr>
          <a:xfrm rot="2233938">
            <a:off x="9907574" y="375989"/>
            <a:ext cx="972636" cy="307777"/>
          </a:xfrm>
          <a:prstGeom prst="rect">
            <a:avLst/>
          </a:prstGeom>
          <a:noFill/>
        </p:spPr>
        <p:txBody>
          <a:bodyPr wrap="square" rtlCol="0">
            <a:spAutoFit/>
          </a:bodyPr>
          <a:lstStyle/>
          <a:p>
            <a:r>
              <a:rPr lang="fr-FR" dirty="0">
                <a:solidFill>
                  <a:srgbClr val="00B050"/>
                </a:solidFill>
              </a:rPr>
              <a:t>Updated</a:t>
            </a:r>
            <a:endParaRPr lang="en-US" dirty="0">
              <a:solidFill>
                <a:srgbClr val="00B050"/>
              </a:solidFill>
            </a:endParaRPr>
          </a:p>
        </p:txBody>
      </p:sp>
    </p:spTree>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219"/>
        <p:cNvGrpSpPr/>
        <p:nvPr/>
      </p:nvGrpSpPr>
      <p:grpSpPr>
        <a:xfrm>
          <a:off x="0" y="0"/>
          <a:ext cx="0" cy="0"/>
          <a:chOff x="0" y="0"/>
          <a:chExt cx="0" cy="0"/>
        </a:xfrm>
      </p:grpSpPr>
      <p:sp>
        <p:nvSpPr>
          <p:cNvPr id="2220" name="Google Shape;2220;p5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BAND and TECHNOLOGY UTILISATION</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Most of MTN’s and </a:t>
            </a:r>
            <a:r>
              <a:rPr lang="fr-FR" dirty="0" err="1">
                <a:solidFill>
                  <a:srgbClr val="7F7F7F"/>
                </a:solidFill>
                <a:latin typeface="Verdana"/>
                <a:ea typeface="Verdana"/>
                <a:cs typeface="Verdana"/>
                <a:sym typeface="Verdana"/>
              </a:rPr>
              <a:t>MOOV’s</a:t>
            </a:r>
            <a:r>
              <a:rPr lang="fr-FR" dirty="0">
                <a:solidFill>
                  <a:srgbClr val="7F7F7F"/>
                </a:solidFill>
                <a:latin typeface="Verdana"/>
                <a:ea typeface="Verdana"/>
                <a:cs typeface="Verdana"/>
                <a:sym typeface="Verdana"/>
              </a:rPr>
              <a:t> LTE samples are carried out over LTE 2600 as first carrier, </a:t>
            </a:r>
            <a:br>
              <a:rPr lang="fr-FR" dirty="0">
                <a:solidFill>
                  <a:srgbClr val="7F7F7F"/>
                </a:solidFill>
                <a:latin typeface="Verdana"/>
                <a:ea typeface="Verdana"/>
                <a:cs typeface="Verdana"/>
                <a:sym typeface="Verdana"/>
              </a:rPr>
            </a:br>
            <a:r>
              <a:rPr lang="fr-FR" dirty="0">
                <a:solidFill>
                  <a:srgbClr val="7F7F7F"/>
                </a:solidFill>
                <a:latin typeface="Verdana"/>
                <a:ea typeface="Verdana"/>
                <a:cs typeface="Verdana"/>
                <a:sym typeface="Verdana"/>
              </a:rPr>
              <a:t>Most of </a:t>
            </a:r>
            <a:r>
              <a:rPr lang="fr-FR" dirty="0" err="1">
                <a:solidFill>
                  <a:srgbClr val="7F7F7F"/>
                </a:solidFill>
              </a:rPr>
              <a:t>CE</a:t>
            </a:r>
            <a:r>
              <a:rPr lang="fr-FR" dirty="0" err="1">
                <a:solidFill>
                  <a:srgbClr val="7F7F7F"/>
                </a:solidFill>
                <a:latin typeface="Verdana"/>
                <a:ea typeface="Verdana"/>
                <a:cs typeface="Verdana"/>
                <a:sym typeface="Verdana"/>
              </a:rPr>
              <a:t>LTISS’s</a:t>
            </a:r>
            <a:r>
              <a:rPr lang="fr-FR" dirty="0">
                <a:solidFill>
                  <a:srgbClr val="7F7F7F"/>
                </a:solidFill>
                <a:latin typeface="Verdana"/>
                <a:ea typeface="Verdana"/>
                <a:cs typeface="Verdana"/>
                <a:sym typeface="Verdana"/>
              </a:rPr>
              <a:t> samples are carried out over LTE 1800 as first carrier</a:t>
            </a:r>
            <a:r>
              <a:rPr lang="fr-FR" dirty="0">
                <a:solidFill>
                  <a:srgbClr val="7F7F7F"/>
                </a:solidFill>
              </a:rPr>
              <a:t>,</a:t>
            </a:r>
            <a:br>
              <a:rPr lang="fr-FR" dirty="0">
                <a:solidFill>
                  <a:srgbClr val="7F7F7F"/>
                </a:solidFill>
                <a:latin typeface="Verdana"/>
                <a:ea typeface="Verdana"/>
                <a:cs typeface="Verdana"/>
                <a:sym typeface="Verdana"/>
              </a:rPr>
            </a:br>
            <a:r>
              <a:rPr lang="fr-FR" dirty="0">
                <a:solidFill>
                  <a:srgbClr val="7F7F7F"/>
                </a:solidFill>
              </a:rPr>
              <a:t>For all </a:t>
            </a:r>
            <a:r>
              <a:rPr lang="fr-FR" dirty="0" err="1">
                <a:solidFill>
                  <a:srgbClr val="7F7F7F"/>
                </a:solidFill>
              </a:rPr>
              <a:t>operators,most</a:t>
            </a:r>
            <a:r>
              <a:rPr lang="fr-FR" dirty="0">
                <a:solidFill>
                  <a:srgbClr val="7F7F7F"/>
                </a:solidFill>
              </a:rPr>
              <a:t> of 3G samples are carried out over U2100, but MTN has the highest ratio of U900 usage.</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221" name="Google Shape;2221;p59"/>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53</a:t>
            </a:fld>
            <a:endParaRPr sz="651" b="0" i="0" u="none" strike="noStrike" cap="none">
              <a:solidFill>
                <a:srgbClr val="000000"/>
              </a:solidFill>
              <a:latin typeface="Verdana"/>
              <a:ea typeface="Verdana"/>
              <a:cs typeface="Verdana"/>
              <a:sym typeface="Verdana"/>
            </a:endParaRPr>
          </a:p>
        </p:txBody>
      </p:sp>
      <p:sp>
        <p:nvSpPr>
          <p:cNvPr id="2222" name="Google Shape;2222;p59"/>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graphicFrame>
        <p:nvGraphicFramePr>
          <p:cNvPr id="7" name="Graphique 3">
            <a:extLst>
              <a:ext uri="{FF2B5EF4-FFF2-40B4-BE49-F238E27FC236}">
                <a16:creationId xmlns:a16="http://schemas.microsoft.com/office/drawing/2014/main" id="{F1408A4F-F70A-4313-9662-2359E95C7287}"/>
              </a:ext>
            </a:extLst>
          </p:cNvPr>
          <p:cNvGraphicFramePr>
            <a:graphicFrameLocks/>
          </p:cNvGraphicFramePr>
          <p:nvPr>
            <p:extLst>
              <p:ext uri="{D42A27DB-BD31-4B8C-83A1-F6EECF244321}">
                <p14:modId xmlns:p14="http://schemas.microsoft.com/office/powerpoint/2010/main" val="1776144477"/>
              </p:ext>
            </p:extLst>
          </p:nvPr>
        </p:nvGraphicFramePr>
        <p:xfrm>
          <a:off x="469900" y="2708112"/>
          <a:ext cx="4495995" cy="372074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aphique 10">
            <a:extLst>
              <a:ext uri="{FF2B5EF4-FFF2-40B4-BE49-F238E27FC236}">
                <a16:creationId xmlns:a16="http://schemas.microsoft.com/office/drawing/2014/main" id="{00000000-0008-0000-0000-000031000000}"/>
              </a:ext>
            </a:extLst>
          </p:cNvPr>
          <p:cNvGraphicFramePr>
            <a:graphicFrameLocks/>
          </p:cNvGraphicFramePr>
          <p:nvPr>
            <p:extLst>
              <p:ext uri="{D42A27DB-BD31-4B8C-83A1-F6EECF244321}">
                <p14:modId xmlns:p14="http://schemas.microsoft.com/office/powerpoint/2010/main" val="1664737200"/>
              </p:ext>
            </p:extLst>
          </p:nvPr>
        </p:nvGraphicFramePr>
        <p:xfrm>
          <a:off x="5190977" y="2708112"/>
          <a:ext cx="6531123" cy="3720744"/>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06B948EB-2300-F678-18C5-3DC55412AD53}"/>
              </a:ext>
            </a:extLst>
          </p:cNvPr>
          <p:cNvSpPr txBox="1"/>
          <p:nvPr/>
        </p:nvSpPr>
        <p:spPr>
          <a:xfrm rot="2233938">
            <a:off x="9907574" y="375989"/>
            <a:ext cx="972636" cy="307777"/>
          </a:xfrm>
          <a:prstGeom prst="rect">
            <a:avLst/>
          </a:prstGeom>
          <a:noFill/>
        </p:spPr>
        <p:txBody>
          <a:bodyPr wrap="square" rtlCol="0">
            <a:spAutoFit/>
          </a:bodyPr>
          <a:lstStyle/>
          <a:p>
            <a:r>
              <a:rPr lang="fr-FR" dirty="0">
                <a:solidFill>
                  <a:srgbClr val="00B050"/>
                </a:solidFill>
              </a:rPr>
              <a:t>Updated</a:t>
            </a:r>
            <a:endParaRPr lang="en-US" dirty="0">
              <a:solidFill>
                <a:srgbClr val="00B050"/>
              </a:solidFill>
            </a:endParaRPr>
          </a:p>
        </p:txBody>
      </p:sp>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229"/>
        <p:cNvGrpSpPr/>
        <p:nvPr/>
      </p:nvGrpSpPr>
      <p:grpSpPr>
        <a:xfrm>
          <a:off x="0" y="0"/>
          <a:ext cx="0" cy="0"/>
          <a:chOff x="0" y="0"/>
          <a:chExt cx="0" cy="0"/>
        </a:xfrm>
      </p:grpSpPr>
      <p:sp>
        <p:nvSpPr>
          <p:cNvPr id="2230" name="Google Shape;2230;p60"/>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Data TECHNOLOGY Usage(%)</a:t>
            </a:r>
            <a:br>
              <a:rPr lang="fr-FR" sz="2400" dirty="0">
                <a:solidFill>
                  <a:srgbClr val="414141"/>
                </a:solidFill>
              </a:rPr>
            </a:br>
            <a:br>
              <a:rPr lang="fr-FR" sz="2400" dirty="0">
                <a:solidFill>
                  <a:srgbClr val="414141"/>
                </a:solidFill>
              </a:rPr>
            </a:br>
            <a:r>
              <a:rPr lang="fr-FR" dirty="0">
                <a:solidFill>
                  <a:srgbClr val="7F7F7F"/>
                </a:solidFill>
                <a:latin typeface="Verdana"/>
                <a:ea typeface="Verdana"/>
                <a:cs typeface="Verdana"/>
                <a:sym typeface="Verdana"/>
              </a:rPr>
              <a:t>MTN has the </a:t>
            </a:r>
            <a:r>
              <a:rPr lang="fr-FR" dirty="0">
                <a:solidFill>
                  <a:srgbClr val="00B050"/>
                </a:solidFill>
                <a:latin typeface="Verdana"/>
                <a:ea typeface="Verdana"/>
                <a:cs typeface="Verdana"/>
                <a:sym typeface="Verdana"/>
              </a:rPr>
              <a:t>highest LTE CA </a:t>
            </a:r>
            <a:r>
              <a:rPr lang="fr-FR" dirty="0">
                <a:solidFill>
                  <a:srgbClr val="7F7F7F"/>
                </a:solidFill>
                <a:latin typeface="Verdana"/>
                <a:ea typeface="Verdana"/>
                <a:cs typeface="Verdana"/>
                <a:sym typeface="Verdana"/>
              </a:rPr>
              <a:t>Carrier Aggregation usage</a:t>
            </a:r>
            <a:r>
              <a:rPr lang="fr-FR" dirty="0">
                <a:solidFill>
                  <a:srgbClr val="7F7F7F"/>
                </a:solidFill>
              </a:rPr>
              <a:t> with 83,12% against 52,89% for MOOV and 50,75% for CELTISS.</a:t>
            </a:r>
            <a:br>
              <a:rPr lang="fr-FR"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endParaRPr sz="2400" dirty="0">
              <a:solidFill>
                <a:srgbClr val="414141"/>
              </a:solidFill>
            </a:endParaRPr>
          </a:p>
        </p:txBody>
      </p:sp>
      <p:sp>
        <p:nvSpPr>
          <p:cNvPr id="2231" name="Google Shape;2231;p60"/>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54</a:t>
            </a:fld>
            <a:endParaRPr sz="651" b="0" i="0" u="none" strike="noStrike" cap="none">
              <a:solidFill>
                <a:srgbClr val="000000"/>
              </a:solidFill>
              <a:latin typeface="Verdana"/>
              <a:ea typeface="Verdana"/>
              <a:cs typeface="Verdana"/>
              <a:sym typeface="Verdana"/>
            </a:endParaRPr>
          </a:p>
        </p:txBody>
      </p:sp>
      <p:sp>
        <p:nvSpPr>
          <p:cNvPr id="2232" name="Google Shape;2232;p60"/>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graphicFrame>
        <p:nvGraphicFramePr>
          <p:cNvPr id="2" name="Chart 1">
            <a:extLst>
              <a:ext uri="{FF2B5EF4-FFF2-40B4-BE49-F238E27FC236}">
                <a16:creationId xmlns:a16="http://schemas.microsoft.com/office/drawing/2014/main" id="{DE46CD1A-1CA8-4AB9-9791-C953F9CFE2C5}"/>
              </a:ext>
            </a:extLst>
          </p:cNvPr>
          <p:cNvGraphicFramePr>
            <a:graphicFrameLocks/>
          </p:cNvGraphicFramePr>
          <p:nvPr>
            <p:extLst>
              <p:ext uri="{D42A27DB-BD31-4B8C-83A1-F6EECF244321}">
                <p14:modId xmlns:p14="http://schemas.microsoft.com/office/powerpoint/2010/main" val="3845325526"/>
              </p:ext>
            </p:extLst>
          </p:nvPr>
        </p:nvGraphicFramePr>
        <p:xfrm>
          <a:off x="469899" y="2167705"/>
          <a:ext cx="5350798" cy="39577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a16="http://schemas.microsoft.com/office/drawing/2014/main" id="{03DC0350-3475-5065-BE3D-F97E81B3D116}"/>
              </a:ext>
            </a:extLst>
          </p:cNvPr>
          <p:cNvGraphicFramePr>
            <a:graphicFrameLocks/>
          </p:cNvGraphicFramePr>
          <p:nvPr>
            <p:extLst>
              <p:ext uri="{D42A27DB-BD31-4B8C-83A1-F6EECF244321}">
                <p14:modId xmlns:p14="http://schemas.microsoft.com/office/powerpoint/2010/main" val="1349525456"/>
              </p:ext>
            </p:extLst>
          </p:nvPr>
        </p:nvGraphicFramePr>
        <p:xfrm>
          <a:off x="6039854" y="2167704"/>
          <a:ext cx="5682246" cy="3957791"/>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D933D2FC-2496-DA8C-016B-89060619DD96}"/>
              </a:ext>
            </a:extLst>
          </p:cNvPr>
          <p:cNvSpPr txBox="1"/>
          <p:nvPr/>
        </p:nvSpPr>
        <p:spPr>
          <a:xfrm rot="2233938">
            <a:off x="9907574" y="375989"/>
            <a:ext cx="972636" cy="307777"/>
          </a:xfrm>
          <a:prstGeom prst="rect">
            <a:avLst/>
          </a:prstGeom>
          <a:noFill/>
        </p:spPr>
        <p:txBody>
          <a:bodyPr wrap="square" rtlCol="0">
            <a:spAutoFit/>
          </a:bodyPr>
          <a:lstStyle/>
          <a:p>
            <a:r>
              <a:rPr lang="fr-FR" dirty="0">
                <a:solidFill>
                  <a:srgbClr val="00B050"/>
                </a:solidFill>
              </a:rPr>
              <a:t>Updated</a:t>
            </a:r>
            <a:endParaRPr lang="en-US" dirty="0">
              <a:solidFill>
                <a:srgbClr val="00B050"/>
              </a:solidFill>
            </a:endParaRPr>
          </a:p>
        </p:txBody>
      </p:sp>
    </p:spTree>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039"/>
        <p:cNvGrpSpPr/>
        <p:nvPr/>
      </p:nvGrpSpPr>
      <p:grpSpPr>
        <a:xfrm>
          <a:off x="0" y="0"/>
          <a:ext cx="0" cy="0"/>
          <a:chOff x="0" y="0"/>
          <a:chExt cx="0" cy="0"/>
        </a:xfrm>
      </p:grpSpPr>
      <p:sp>
        <p:nvSpPr>
          <p:cNvPr id="2040" name="Google Shape;2040;p43"/>
          <p:cNvSpPr txBox="1">
            <a:spLocks noGrp="1"/>
          </p:cNvSpPr>
          <p:nvPr>
            <p:ph type="title"/>
          </p:nvPr>
        </p:nvSpPr>
        <p:spPr>
          <a:xfrm>
            <a:off x="469899" y="402589"/>
            <a:ext cx="11560175"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SINR comparison </a:t>
            </a:r>
            <a:br>
              <a:rPr lang="fr-FR" sz="2400" dirty="0">
                <a:solidFill>
                  <a:srgbClr val="414141"/>
                </a:solidFill>
              </a:rPr>
            </a:br>
            <a:br>
              <a:rPr lang="fr-FR" sz="2400" dirty="0">
                <a:solidFill>
                  <a:srgbClr val="414141"/>
                </a:solidFill>
              </a:rPr>
            </a:br>
            <a:r>
              <a:rPr lang="fr-FR" dirty="0">
                <a:solidFill>
                  <a:srgbClr val="7F7F7F"/>
                </a:solidFill>
              </a:rPr>
              <a:t>F</a:t>
            </a:r>
            <a:r>
              <a:rPr lang="fr-FR" dirty="0">
                <a:solidFill>
                  <a:srgbClr val="7F7F7F"/>
                </a:solidFill>
                <a:latin typeface="Verdana"/>
                <a:ea typeface="Verdana"/>
                <a:cs typeface="Verdana"/>
                <a:sym typeface="Verdana"/>
              </a:rPr>
              <a:t>or 4G Network Drive tests are showing </a:t>
            </a:r>
            <a:r>
              <a:rPr lang="fr-FR" dirty="0">
                <a:solidFill>
                  <a:srgbClr val="7F7F7F"/>
                </a:solidFill>
              </a:rPr>
              <a:t>that </a:t>
            </a:r>
            <a:r>
              <a:rPr lang="fr-FR" dirty="0">
                <a:solidFill>
                  <a:srgbClr val="7F7F7F"/>
                </a:solidFill>
                <a:latin typeface="Verdana"/>
                <a:ea typeface="Verdana"/>
                <a:cs typeface="Verdana"/>
                <a:sym typeface="Verdana"/>
              </a:rPr>
              <a:t>MTN has the best ratio of acceptable SINR.</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br>
              <a:rPr lang="fr-FR" sz="2400" dirty="0">
                <a:solidFill>
                  <a:srgbClr val="414141"/>
                </a:solidFill>
              </a:rPr>
            </a:br>
            <a:endParaRPr sz="2400" dirty="0">
              <a:solidFill>
                <a:srgbClr val="414141"/>
              </a:solidFill>
            </a:endParaRPr>
          </a:p>
        </p:txBody>
      </p:sp>
      <p:sp>
        <p:nvSpPr>
          <p:cNvPr id="2041" name="Google Shape;2041;p43"/>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55</a:t>
            </a:fld>
            <a:endParaRPr sz="651" b="0" i="0" u="none" strike="noStrike" cap="none">
              <a:solidFill>
                <a:srgbClr val="000000"/>
              </a:solidFill>
              <a:latin typeface="Verdana"/>
              <a:ea typeface="Verdana"/>
              <a:cs typeface="Verdana"/>
              <a:sym typeface="Verdana"/>
            </a:endParaRPr>
          </a:p>
        </p:txBody>
      </p:sp>
      <p:sp>
        <p:nvSpPr>
          <p:cNvPr id="2042" name="Google Shape;2042;p43"/>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graphicFrame>
        <p:nvGraphicFramePr>
          <p:cNvPr id="6" name="图表 12">
            <a:extLst>
              <a:ext uri="{FF2B5EF4-FFF2-40B4-BE49-F238E27FC236}">
                <a16:creationId xmlns:a16="http://schemas.microsoft.com/office/drawing/2014/main" id="{00000000-0008-0000-0000-00000D000000}"/>
              </a:ext>
            </a:extLst>
          </p:cNvPr>
          <p:cNvGraphicFramePr>
            <a:graphicFrameLocks/>
          </p:cNvGraphicFramePr>
          <p:nvPr>
            <p:extLst>
              <p:ext uri="{D42A27DB-BD31-4B8C-83A1-F6EECF244321}">
                <p14:modId xmlns:p14="http://schemas.microsoft.com/office/powerpoint/2010/main" val="2065870843"/>
              </p:ext>
            </p:extLst>
          </p:nvPr>
        </p:nvGraphicFramePr>
        <p:xfrm>
          <a:off x="469900" y="1653539"/>
          <a:ext cx="11252200" cy="4508109"/>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B3715C20-18AD-BC21-19EE-7ACC12895653}"/>
              </a:ext>
            </a:extLst>
          </p:cNvPr>
          <p:cNvSpPr txBox="1"/>
          <p:nvPr/>
        </p:nvSpPr>
        <p:spPr>
          <a:xfrm rot="2233938">
            <a:off x="9907574" y="375989"/>
            <a:ext cx="972636" cy="307777"/>
          </a:xfrm>
          <a:prstGeom prst="rect">
            <a:avLst/>
          </a:prstGeom>
          <a:noFill/>
        </p:spPr>
        <p:txBody>
          <a:bodyPr wrap="square" rtlCol="0">
            <a:spAutoFit/>
          </a:bodyPr>
          <a:lstStyle/>
          <a:p>
            <a:r>
              <a:rPr lang="fr-FR" dirty="0">
                <a:solidFill>
                  <a:srgbClr val="00B050"/>
                </a:solidFill>
              </a:rPr>
              <a:t>Updated</a:t>
            </a:r>
            <a:endParaRPr lang="en-US" dirty="0">
              <a:solidFill>
                <a:srgbClr val="00B050"/>
              </a:solidFill>
            </a:endParaRPr>
          </a:p>
        </p:txBody>
      </p:sp>
    </p:spTree>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048"/>
        <p:cNvGrpSpPr/>
        <p:nvPr/>
      </p:nvGrpSpPr>
      <p:grpSpPr>
        <a:xfrm>
          <a:off x="0" y="0"/>
          <a:ext cx="0" cy="0"/>
          <a:chOff x="0" y="0"/>
          <a:chExt cx="0" cy="0"/>
        </a:xfrm>
      </p:grpSpPr>
      <p:pic>
        <p:nvPicPr>
          <p:cNvPr id="9" name="Picture 8">
            <a:extLst>
              <a:ext uri="{FF2B5EF4-FFF2-40B4-BE49-F238E27FC236}">
                <a16:creationId xmlns:a16="http://schemas.microsoft.com/office/drawing/2014/main" id="{BFEBBAE9-803D-E205-1929-E6D06909746C}"/>
              </a:ext>
            </a:extLst>
          </p:cNvPr>
          <p:cNvPicPr>
            <a:picLocks noChangeAspect="1"/>
          </p:cNvPicPr>
          <p:nvPr/>
        </p:nvPicPr>
        <p:blipFill>
          <a:blip r:embed="rId3"/>
          <a:stretch>
            <a:fillRect/>
          </a:stretch>
        </p:blipFill>
        <p:spPr>
          <a:xfrm>
            <a:off x="4123466" y="1693075"/>
            <a:ext cx="3625650" cy="33476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a:extLst>
              <a:ext uri="{FF2B5EF4-FFF2-40B4-BE49-F238E27FC236}">
                <a16:creationId xmlns:a16="http://schemas.microsoft.com/office/drawing/2014/main" id="{8197EE3B-22FF-4104-C5FF-32D703C162D1}"/>
              </a:ext>
            </a:extLst>
          </p:cNvPr>
          <p:cNvPicPr>
            <a:picLocks noChangeAspect="1"/>
          </p:cNvPicPr>
          <p:nvPr/>
        </p:nvPicPr>
        <p:blipFill>
          <a:blip r:embed="rId4"/>
          <a:stretch>
            <a:fillRect/>
          </a:stretch>
        </p:blipFill>
        <p:spPr>
          <a:xfrm>
            <a:off x="7900802" y="1718399"/>
            <a:ext cx="3821297" cy="33255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E59CD55C-9BD2-0C21-EFC4-923F71B2E22B}"/>
              </a:ext>
            </a:extLst>
          </p:cNvPr>
          <p:cNvPicPr>
            <a:picLocks noChangeAspect="1"/>
          </p:cNvPicPr>
          <p:nvPr/>
        </p:nvPicPr>
        <p:blipFill>
          <a:blip r:embed="rId5"/>
          <a:stretch>
            <a:fillRect/>
          </a:stretch>
        </p:blipFill>
        <p:spPr>
          <a:xfrm>
            <a:off x="418129" y="1693075"/>
            <a:ext cx="3574916" cy="33476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49" name="Google Shape;2049;p4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dirty="0">
                <a:solidFill>
                  <a:srgbClr val="414141"/>
                </a:solidFill>
              </a:rPr>
              <a:t>Benchmarking – SNIR comparison map</a:t>
            </a:r>
            <a:br>
              <a:rPr lang="fr-FR" sz="2400" dirty="0">
                <a:solidFill>
                  <a:srgbClr val="414141"/>
                </a:solidFill>
              </a:rPr>
            </a:br>
            <a:br>
              <a:rPr lang="fr-FR" sz="2400" dirty="0">
                <a:solidFill>
                  <a:srgbClr val="414141"/>
                </a:solidFill>
              </a:rPr>
            </a:br>
            <a:r>
              <a:rPr lang="fr-FR" dirty="0">
                <a:solidFill>
                  <a:srgbClr val="7F7F7F"/>
                </a:solidFill>
              </a:rPr>
              <a:t>MTN</a:t>
            </a:r>
            <a:r>
              <a:rPr lang="fr-FR" sz="2400" dirty="0">
                <a:solidFill>
                  <a:srgbClr val="7F7F7F"/>
                </a:solidFill>
              </a:rPr>
              <a:t> </a:t>
            </a:r>
            <a:r>
              <a:rPr lang="fr-FR" dirty="0">
                <a:solidFill>
                  <a:srgbClr val="7F7F7F"/>
                </a:solidFill>
                <a:latin typeface="Verdana"/>
                <a:ea typeface="Verdana"/>
                <a:cs typeface="Verdana"/>
                <a:sym typeface="Verdana"/>
              </a:rPr>
              <a:t>has the better quality of signal compared to MOOV and CELTISS.</a:t>
            </a:r>
            <a:br>
              <a:rPr lang="fr-FR" sz="2400" dirty="0">
                <a:solidFill>
                  <a:srgbClr val="7F7F7F"/>
                </a:solidFill>
                <a:latin typeface="Verdana"/>
                <a:ea typeface="Verdana"/>
                <a:cs typeface="Verdana"/>
                <a:sym typeface="Verdana"/>
              </a:rPr>
            </a:br>
            <a:br>
              <a:rPr lang="fr-FR" sz="2400" dirty="0">
                <a:solidFill>
                  <a:srgbClr val="7F7F7F"/>
                </a:solidFill>
                <a:latin typeface="Verdana"/>
                <a:ea typeface="Verdana"/>
                <a:cs typeface="Verdana"/>
                <a:sym typeface="Verdana"/>
              </a:rPr>
            </a:br>
            <a:br>
              <a:rPr lang="fr-FR" sz="2400" dirty="0">
                <a:solidFill>
                  <a:schemeClr val="accent1"/>
                </a:solidFill>
              </a:rPr>
            </a:br>
            <a:br>
              <a:rPr lang="fr-FR" sz="2400" dirty="0">
                <a:solidFill>
                  <a:srgbClr val="414141"/>
                </a:solidFill>
              </a:rPr>
            </a:br>
            <a:endParaRPr sz="2400" dirty="0">
              <a:solidFill>
                <a:srgbClr val="414141"/>
              </a:solidFill>
            </a:endParaRPr>
          </a:p>
        </p:txBody>
      </p:sp>
      <p:sp>
        <p:nvSpPr>
          <p:cNvPr id="2050" name="Google Shape;2050;p4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56</a:t>
            </a:fld>
            <a:endParaRPr sz="651" b="0" i="0" u="none" strike="noStrike" cap="none">
              <a:solidFill>
                <a:srgbClr val="000000"/>
              </a:solidFill>
              <a:latin typeface="Verdana"/>
              <a:ea typeface="Verdana"/>
              <a:cs typeface="Verdana"/>
              <a:sym typeface="Verdana"/>
            </a:endParaRPr>
          </a:p>
        </p:txBody>
      </p:sp>
      <p:sp>
        <p:nvSpPr>
          <p:cNvPr id="2051" name="Google Shape;2051;p4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pic>
        <p:nvPicPr>
          <p:cNvPr id="12" name="Google Shape;2054;p44">
            <a:extLst>
              <a:ext uri="{FF2B5EF4-FFF2-40B4-BE49-F238E27FC236}">
                <a16:creationId xmlns:a16="http://schemas.microsoft.com/office/drawing/2014/main" id="{AB89CA87-804D-6EE5-3E04-A12A992A84C3}"/>
              </a:ext>
            </a:extLst>
          </p:cNvPr>
          <p:cNvPicPr preferRelativeResize="0"/>
          <p:nvPr/>
        </p:nvPicPr>
        <p:blipFill rotWithShape="1">
          <a:blip r:embed="rId6">
            <a:alphaModFix/>
          </a:blip>
          <a:srcRect/>
          <a:stretch/>
        </p:blipFill>
        <p:spPr>
          <a:xfrm>
            <a:off x="403209" y="1698813"/>
            <a:ext cx="371040" cy="334103"/>
          </a:xfrm>
          <a:prstGeom prst="roundRect">
            <a:avLst>
              <a:gd name="adj" fmla="val 8594"/>
            </a:avLst>
          </a:prstGeom>
          <a:solidFill>
            <a:srgbClr val="ECECEC"/>
          </a:solidFill>
          <a:ln>
            <a:noFill/>
          </a:ln>
          <a:effectLst>
            <a:reflection stA="38000" endPos="28000" dist="5000" dir="5400000" sy="-100000" algn="bl" rotWithShape="0"/>
          </a:effectLst>
        </p:spPr>
      </p:pic>
      <p:pic>
        <p:nvPicPr>
          <p:cNvPr id="10" name="Google Shape;2057;p44">
            <a:extLst>
              <a:ext uri="{FF2B5EF4-FFF2-40B4-BE49-F238E27FC236}">
                <a16:creationId xmlns:a16="http://schemas.microsoft.com/office/drawing/2014/main" id="{D035E36E-EB8E-78D4-3EFE-E8CF6A49B358}"/>
              </a:ext>
            </a:extLst>
          </p:cNvPr>
          <p:cNvPicPr preferRelativeResize="0"/>
          <p:nvPr/>
        </p:nvPicPr>
        <p:blipFill rotWithShape="1">
          <a:blip r:embed="rId7">
            <a:alphaModFix/>
          </a:blip>
          <a:srcRect l="8657" r="10313"/>
          <a:stretch/>
        </p:blipFill>
        <p:spPr>
          <a:xfrm>
            <a:off x="4141543" y="1698813"/>
            <a:ext cx="378757" cy="294930"/>
          </a:xfrm>
          <a:prstGeom prst="roundRect">
            <a:avLst>
              <a:gd name="adj" fmla="val 8594"/>
            </a:avLst>
          </a:prstGeom>
          <a:solidFill>
            <a:srgbClr val="ECECEC"/>
          </a:solidFill>
          <a:ln>
            <a:noFill/>
          </a:ln>
          <a:effectLst>
            <a:reflection stA="38000" endPos="28000" dist="5000" dir="5400000" sy="-100000" algn="bl" rotWithShape="0"/>
          </a:effectLst>
        </p:spPr>
      </p:pic>
      <p:pic>
        <p:nvPicPr>
          <p:cNvPr id="16" name="Google Shape;2060;p44">
            <a:extLst>
              <a:ext uri="{FF2B5EF4-FFF2-40B4-BE49-F238E27FC236}">
                <a16:creationId xmlns:a16="http://schemas.microsoft.com/office/drawing/2014/main" id="{74978808-D1D8-8EED-B35F-D7A937B0AF01}"/>
              </a:ext>
            </a:extLst>
          </p:cNvPr>
          <p:cNvPicPr preferRelativeResize="0"/>
          <p:nvPr/>
        </p:nvPicPr>
        <p:blipFill rotWithShape="1">
          <a:blip r:embed="rId8">
            <a:alphaModFix/>
          </a:blip>
          <a:srcRect/>
          <a:stretch/>
        </p:blipFill>
        <p:spPr>
          <a:xfrm>
            <a:off x="7900803" y="1718399"/>
            <a:ext cx="345226" cy="294930"/>
          </a:xfrm>
          <a:prstGeom prst="rect">
            <a:avLst/>
          </a:prstGeom>
          <a:noFill/>
          <a:ln>
            <a:noFill/>
          </a:ln>
        </p:spPr>
      </p:pic>
      <p:pic>
        <p:nvPicPr>
          <p:cNvPr id="6" name="Picture 5">
            <a:extLst>
              <a:ext uri="{FF2B5EF4-FFF2-40B4-BE49-F238E27FC236}">
                <a16:creationId xmlns:a16="http://schemas.microsoft.com/office/drawing/2014/main" id="{EE96735E-0D78-1EC2-4CC0-9119B71FD00E}"/>
              </a:ext>
            </a:extLst>
          </p:cNvPr>
          <p:cNvPicPr>
            <a:picLocks noChangeAspect="1"/>
          </p:cNvPicPr>
          <p:nvPr/>
        </p:nvPicPr>
        <p:blipFill>
          <a:blip r:embed="rId9"/>
          <a:stretch>
            <a:fillRect/>
          </a:stretch>
        </p:blipFill>
        <p:spPr>
          <a:xfrm>
            <a:off x="2670638" y="1718399"/>
            <a:ext cx="1306991" cy="950539"/>
          </a:xfrm>
          <a:prstGeom prst="rect">
            <a:avLst/>
          </a:prstGeom>
        </p:spPr>
      </p:pic>
      <p:pic>
        <p:nvPicPr>
          <p:cNvPr id="14" name="Picture 13">
            <a:extLst>
              <a:ext uri="{FF2B5EF4-FFF2-40B4-BE49-F238E27FC236}">
                <a16:creationId xmlns:a16="http://schemas.microsoft.com/office/drawing/2014/main" id="{1E2B3EBF-458D-A1D5-6DB4-D05C6FBCD5E0}"/>
              </a:ext>
            </a:extLst>
          </p:cNvPr>
          <p:cNvPicPr>
            <a:picLocks noChangeAspect="1"/>
          </p:cNvPicPr>
          <p:nvPr/>
        </p:nvPicPr>
        <p:blipFill>
          <a:blip r:embed="rId10"/>
          <a:stretch>
            <a:fillRect/>
          </a:stretch>
        </p:blipFill>
        <p:spPr>
          <a:xfrm>
            <a:off x="6528619" y="1693074"/>
            <a:ext cx="1185973" cy="975863"/>
          </a:xfrm>
          <a:prstGeom prst="rect">
            <a:avLst/>
          </a:prstGeom>
        </p:spPr>
      </p:pic>
      <p:pic>
        <p:nvPicPr>
          <p:cNvPr id="21" name="Picture 20">
            <a:extLst>
              <a:ext uri="{FF2B5EF4-FFF2-40B4-BE49-F238E27FC236}">
                <a16:creationId xmlns:a16="http://schemas.microsoft.com/office/drawing/2014/main" id="{E5A11DEE-BFED-A698-3AA2-AA38D69254F9}"/>
              </a:ext>
            </a:extLst>
          </p:cNvPr>
          <p:cNvPicPr>
            <a:picLocks noChangeAspect="1"/>
          </p:cNvPicPr>
          <p:nvPr/>
        </p:nvPicPr>
        <p:blipFill>
          <a:blip r:embed="rId11"/>
          <a:stretch>
            <a:fillRect/>
          </a:stretch>
        </p:blipFill>
        <p:spPr>
          <a:xfrm>
            <a:off x="10461523" y="1718399"/>
            <a:ext cx="1222233" cy="950538"/>
          </a:xfrm>
          <a:prstGeom prst="rect">
            <a:avLst/>
          </a:prstGeom>
        </p:spPr>
      </p:pic>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260"/>
        <p:cNvGrpSpPr/>
        <p:nvPr/>
      </p:nvGrpSpPr>
      <p:grpSpPr>
        <a:xfrm>
          <a:off x="0" y="0"/>
          <a:ext cx="0" cy="0"/>
          <a:chOff x="0" y="0"/>
          <a:chExt cx="0" cy="0"/>
        </a:xfrm>
      </p:grpSpPr>
      <p:sp>
        <p:nvSpPr>
          <p:cNvPr id="2261" name="Google Shape;2261;p63"/>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a:solidFill>
                  <a:srgbClr val="FFFFFF"/>
                </a:solidFill>
                <a:latin typeface="Quattrocento Sans"/>
                <a:ea typeface="Quattrocento Sans"/>
                <a:cs typeface="Quattrocento Sans"/>
                <a:sym typeface="Quattrocento Sans"/>
              </a:rPr>
              <a:t>Next steps</a:t>
            </a:r>
            <a:endParaRPr/>
          </a:p>
        </p:txBody>
      </p:sp>
      <p:sp>
        <p:nvSpPr>
          <p:cNvPr id="2262" name="Google Shape;2262;p63"/>
          <p:cNvSpPr txBox="1"/>
          <p:nvPr/>
        </p:nvSpPr>
        <p:spPr>
          <a:xfrm>
            <a:off x="424545" y="2090740"/>
            <a:ext cx="1766206"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05</a:t>
            </a:r>
            <a:endParaRPr sz="9600" b="0" i="0" u="none" strike="noStrike" cap="none" dirty="0">
              <a:solidFill>
                <a:srgbClr val="FFFFFF"/>
              </a:solidFill>
              <a:latin typeface="Quattrocento Sans"/>
              <a:ea typeface="Quattrocento Sans"/>
              <a:cs typeface="Quattrocento Sans"/>
              <a:sym typeface="Quattrocento Sans"/>
            </a:endParaRPr>
          </a:p>
        </p:txBody>
      </p:sp>
      <p:cxnSp>
        <p:nvCxnSpPr>
          <p:cNvPr id="2263" name="Google Shape;2263;p63"/>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268"/>
        <p:cNvGrpSpPr/>
        <p:nvPr/>
      </p:nvGrpSpPr>
      <p:grpSpPr>
        <a:xfrm>
          <a:off x="0" y="0"/>
          <a:ext cx="0" cy="0"/>
          <a:chOff x="0" y="0"/>
          <a:chExt cx="0" cy="0"/>
        </a:xfrm>
      </p:grpSpPr>
      <p:sp>
        <p:nvSpPr>
          <p:cNvPr id="2269" name="Google Shape;2269;p64"/>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Next steps</a:t>
            </a:r>
            <a:endParaRPr/>
          </a:p>
        </p:txBody>
      </p:sp>
      <p:sp>
        <p:nvSpPr>
          <p:cNvPr id="2270" name="Google Shape;2270;p64"/>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58</a:t>
            </a:fld>
            <a:endParaRPr sz="651" b="0" i="0" u="none" strike="noStrike" cap="none">
              <a:solidFill>
                <a:srgbClr val="000000"/>
              </a:solidFill>
              <a:latin typeface="Verdana"/>
              <a:ea typeface="Verdana"/>
              <a:cs typeface="Verdana"/>
              <a:sym typeface="Verdana"/>
            </a:endParaRPr>
          </a:p>
        </p:txBody>
      </p:sp>
      <p:sp>
        <p:nvSpPr>
          <p:cNvPr id="2271" name="Google Shape;2271;p64"/>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sp>
        <p:nvSpPr>
          <p:cNvPr id="2272" name="Google Shape;2272;p64"/>
          <p:cNvSpPr/>
          <p:nvPr/>
        </p:nvSpPr>
        <p:spPr>
          <a:xfrm>
            <a:off x="603315" y="1504482"/>
            <a:ext cx="8454404" cy="341632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fr-FR" sz="1800" dirty="0">
                <a:solidFill>
                  <a:srgbClr val="262626"/>
                </a:solidFill>
                <a:latin typeface="Verdana"/>
                <a:ea typeface="Verdana"/>
                <a:cs typeface="Verdana"/>
                <a:sym typeface="Verdana"/>
              </a:rPr>
              <a:t>Complete 2G &amp; 3G drive tests: </a:t>
            </a:r>
            <a:r>
              <a:rPr lang="fr-FR" sz="1800" dirty="0" err="1">
                <a:solidFill>
                  <a:srgbClr val="262626"/>
                </a:solidFill>
                <a:latin typeface="Verdana"/>
                <a:ea typeface="Verdana"/>
                <a:cs typeface="Verdana"/>
                <a:sym typeface="Verdana"/>
              </a:rPr>
              <a:t>Remaining</a:t>
            </a:r>
            <a:r>
              <a:rPr lang="fr-FR" sz="1800" dirty="0">
                <a:solidFill>
                  <a:srgbClr val="262626"/>
                </a:solidFill>
                <a:latin typeface="Verdana"/>
                <a:ea typeface="Verdana"/>
                <a:cs typeface="Verdana"/>
                <a:sym typeface="Verdana"/>
              </a:rPr>
              <a:t> areas (</a:t>
            </a:r>
            <a:r>
              <a:rPr lang="fr-FR" sz="1800" dirty="0" err="1">
                <a:solidFill>
                  <a:srgbClr val="262626"/>
                </a:solidFill>
                <a:latin typeface="Verdana"/>
                <a:ea typeface="Verdana"/>
                <a:cs typeface="Verdana"/>
                <a:sym typeface="Verdana"/>
              </a:rPr>
              <a:t>north</a:t>
            </a:r>
            <a:r>
              <a:rPr lang="fr-FR" sz="1800" dirty="0">
                <a:solidFill>
                  <a:srgbClr val="262626"/>
                </a:solidFill>
                <a:latin typeface="Verdana"/>
                <a:ea typeface="Verdana"/>
                <a:cs typeface="Verdana"/>
                <a:sym typeface="Verdana"/>
              </a:rPr>
              <a:t> area of Benin)</a:t>
            </a:r>
            <a:endParaRPr dirty="0"/>
          </a:p>
          <a:p>
            <a:pPr marL="0" marR="0" lvl="0" indent="0" algn="just" rtl="0">
              <a:lnSpc>
                <a:spcPct val="150000"/>
              </a:lnSpc>
              <a:spcBef>
                <a:spcPts val="0"/>
              </a:spcBef>
              <a:spcAft>
                <a:spcPts val="0"/>
              </a:spcAft>
              <a:buNone/>
            </a:pPr>
            <a:endParaRPr sz="1800" dirty="0">
              <a:solidFill>
                <a:srgbClr val="262626"/>
              </a:solidFill>
              <a:latin typeface="Verdana"/>
              <a:ea typeface="Verdana"/>
              <a:cs typeface="Verdana"/>
              <a:sym typeface="Verdana"/>
            </a:endParaRPr>
          </a:p>
          <a:p>
            <a:pPr marL="0" marR="0" lvl="0" indent="0" algn="just" rtl="0">
              <a:lnSpc>
                <a:spcPct val="150000"/>
              </a:lnSpc>
              <a:spcBef>
                <a:spcPts val="0"/>
              </a:spcBef>
              <a:spcAft>
                <a:spcPts val="0"/>
              </a:spcAft>
              <a:buNone/>
            </a:pPr>
            <a:r>
              <a:rPr lang="fr-FR" sz="1800" dirty="0" err="1">
                <a:solidFill>
                  <a:srgbClr val="262626"/>
                </a:solidFill>
                <a:latin typeface="Verdana"/>
                <a:ea typeface="Verdana"/>
                <a:cs typeface="Verdana"/>
                <a:sym typeface="Verdana"/>
              </a:rPr>
              <a:t>Conduct</a:t>
            </a:r>
            <a:r>
              <a:rPr lang="fr-FR" sz="1800" dirty="0">
                <a:solidFill>
                  <a:srgbClr val="262626"/>
                </a:solidFill>
                <a:latin typeface="Verdana"/>
                <a:ea typeface="Verdana"/>
                <a:cs typeface="Verdana"/>
                <a:sym typeface="Verdana"/>
              </a:rPr>
              <a:t> </a:t>
            </a:r>
            <a:r>
              <a:rPr lang="fr-FR" sz="1800" dirty="0" err="1">
                <a:solidFill>
                  <a:srgbClr val="262626"/>
                </a:solidFill>
                <a:latin typeface="Verdana"/>
                <a:ea typeface="Verdana"/>
                <a:cs typeface="Verdana"/>
                <a:sym typeface="Verdana"/>
              </a:rPr>
              <a:t>deep</a:t>
            </a:r>
            <a:r>
              <a:rPr lang="fr-FR" sz="1800" dirty="0">
                <a:solidFill>
                  <a:srgbClr val="262626"/>
                </a:solidFill>
                <a:latin typeface="Verdana"/>
                <a:ea typeface="Verdana"/>
                <a:cs typeface="Verdana"/>
                <a:sym typeface="Verdana"/>
              </a:rPr>
              <a:t> </a:t>
            </a:r>
            <a:r>
              <a:rPr lang="fr-FR" sz="1800" dirty="0" err="1">
                <a:solidFill>
                  <a:srgbClr val="262626"/>
                </a:solidFill>
                <a:latin typeface="Verdana"/>
                <a:ea typeface="Verdana"/>
                <a:cs typeface="Verdana"/>
                <a:sym typeface="Verdana"/>
              </a:rPr>
              <a:t>analysis</a:t>
            </a:r>
            <a:r>
              <a:rPr lang="fr-FR" sz="1800" dirty="0">
                <a:solidFill>
                  <a:srgbClr val="262626"/>
                </a:solidFill>
                <a:latin typeface="Verdana"/>
                <a:ea typeface="Verdana"/>
                <a:cs typeface="Verdana"/>
                <a:sym typeface="Verdana"/>
              </a:rPr>
              <a:t> on drive tests </a:t>
            </a:r>
            <a:r>
              <a:rPr lang="fr-FR" sz="1800" dirty="0" err="1">
                <a:solidFill>
                  <a:srgbClr val="262626"/>
                </a:solidFill>
                <a:latin typeface="Verdana"/>
                <a:ea typeface="Verdana"/>
                <a:cs typeface="Verdana"/>
                <a:sym typeface="Verdana"/>
              </a:rPr>
              <a:t>results</a:t>
            </a:r>
            <a:endParaRPr dirty="0"/>
          </a:p>
          <a:p>
            <a:pPr marL="0" marR="0" lvl="0" indent="0" algn="just" rtl="0">
              <a:lnSpc>
                <a:spcPct val="150000"/>
              </a:lnSpc>
              <a:spcBef>
                <a:spcPts val="0"/>
              </a:spcBef>
              <a:spcAft>
                <a:spcPts val="0"/>
              </a:spcAft>
              <a:buNone/>
            </a:pPr>
            <a:endParaRPr sz="1800" dirty="0">
              <a:solidFill>
                <a:srgbClr val="262626"/>
              </a:solidFill>
              <a:latin typeface="Verdana"/>
              <a:ea typeface="Verdana"/>
              <a:cs typeface="Verdana"/>
              <a:sym typeface="Verdana"/>
            </a:endParaRPr>
          </a:p>
          <a:p>
            <a:pPr marL="0" marR="0" lvl="0" indent="0" algn="just" rtl="0">
              <a:lnSpc>
                <a:spcPct val="150000"/>
              </a:lnSpc>
              <a:spcBef>
                <a:spcPts val="0"/>
              </a:spcBef>
              <a:spcAft>
                <a:spcPts val="0"/>
              </a:spcAft>
              <a:buNone/>
            </a:pPr>
            <a:r>
              <a:rPr lang="fr-FR" sz="1800" dirty="0">
                <a:solidFill>
                  <a:srgbClr val="262626"/>
                </a:solidFill>
                <a:latin typeface="Verdana"/>
                <a:ea typeface="Verdana"/>
                <a:cs typeface="Verdana"/>
                <a:sym typeface="Verdana"/>
              </a:rPr>
              <a:t>Complete cross </a:t>
            </a:r>
            <a:r>
              <a:rPr lang="fr-FR" sz="1800" dirty="0" err="1">
                <a:solidFill>
                  <a:srgbClr val="262626"/>
                </a:solidFill>
                <a:latin typeface="Verdana"/>
                <a:ea typeface="Verdana"/>
                <a:cs typeface="Verdana"/>
                <a:sym typeface="Verdana"/>
              </a:rPr>
              <a:t>analysis</a:t>
            </a:r>
            <a:r>
              <a:rPr lang="fr-FR" sz="1800" dirty="0">
                <a:solidFill>
                  <a:srgbClr val="262626"/>
                </a:solidFill>
                <a:latin typeface="Verdana"/>
                <a:ea typeface="Verdana"/>
                <a:cs typeface="Verdana"/>
                <a:sym typeface="Verdana"/>
              </a:rPr>
              <a:t> on KPIs and OSS parameters with drive tests </a:t>
            </a:r>
            <a:r>
              <a:rPr lang="fr-FR" sz="1800" dirty="0" err="1">
                <a:solidFill>
                  <a:srgbClr val="262626"/>
                </a:solidFill>
                <a:latin typeface="Verdana"/>
                <a:ea typeface="Verdana"/>
                <a:cs typeface="Verdana"/>
                <a:sym typeface="Verdana"/>
              </a:rPr>
              <a:t>results</a:t>
            </a:r>
            <a:r>
              <a:rPr lang="fr-FR" sz="1800" dirty="0">
                <a:solidFill>
                  <a:srgbClr val="262626"/>
                </a:solidFill>
                <a:latin typeface="Verdana"/>
                <a:ea typeface="Verdana"/>
                <a:cs typeface="Verdana"/>
                <a:sym typeface="Verdana"/>
              </a:rPr>
              <a:t> and call traces</a:t>
            </a:r>
            <a:endParaRPr dirty="0"/>
          </a:p>
          <a:p>
            <a:pPr marL="0" marR="0" lvl="0" indent="0" algn="just" rtl="0">
              <a:lnSpc>
                <a:spcPct val="150000"/>
              </a:lnSpc>
              <a:spcBef>
                <a:spcPts val="0"/>
              </a:spcBef>
              <a:spcAft>
                <a:spcPts val="0"/>
              </a:spcAft>
              <a:buNone/>
            </a:pPr>
            <a:endParaRPr sz="1800" dirty="0">
              <a:solidFill>
                <a:srgbClr val="262626"/>
              </a:solidFill>
              <a:latin typeface="Verdana"/>
              <a:ea typeface="Verdana"/>
              <a:cs typeface="Verdana"/>
              <a:sym typeface="Verdana"/>
            </a:endParaRPr>
          </a:p>
          <a:p>
            <a:pPr marL="0" marR="0" lvl="0" indent="0" algn="just" rtl="0">
              <a:lnSpc>
                <a:spcPct val="150000"/>
              </a:lnSpc>
              <a:spcBef>
                <a:spcPts val="0"/>
              </a:spcBef>
              <a:spcAft>
                <a:spcPts val="0"/>
              </a:spcAft>
              <a:buNone/>
            </a:pPr>
            <a:r>
              <a:rPr lang="fr-FR" sz="1800" dirty="0">
                <a:solidFill>
                  <a:srgbClr val="262626"/>
                </a:solidFill>
                <a:latin typeface="Verdana"/>
                <a:ea typeface="Verdana"/>
                <a:cs typeface="Verdana"/>
                <a:sym typeface="Verdana"/>
              </a:rPr>
              <a:t>Issue final report and </a:t>
            </a:r>
            <a:r>
              <a:rPr lang="fr-FR" sz="1800" dirty="0" err="1">
                <a:solidFill>
                  <a:srgbClr val="262626"/>
                </a:solidFill>
                <a:latin typeface="Verdana"/>
                <a:ea typeface="Verdana"/>
                <a:cs typeface="Verdana"/>
                <a:sym typeface="Verdana"/>
              </a:rPr>
              <a:t>recommendations</a:t>
            </a:r>
            <a:r>
              <a:rPr lang="fr-FR" sz="1800" dirty="0">
                <a:solidFill>
                  <a:srgbClr val="262626"/>
                </a:solidFill>
                <a:latin typeface="Verdana"/>
                <a:ea typeface="Verdana"/>
                <a:cs typeface="Verdana"/>
                <a:sym typeface="Verdana"/>
              </a:rPr>
              <a:t> </a:t>
            </a:r>
            <a:endParaRPr dirty="0"/>
          </a:p>
        </p:txBody>
      </p:sp>
      <p:sp>
        <p:nvSpPr>
          <p:cNvPr id="2273" name="Google Shape;2273;p64"/>
          <p:cNvSpPr/>
          <p:nvPr/>
        </p:nvSpPr>
        <p:spPr>
          <a:xfrm>
            <a:off x="111468" y="1582936"/>
            <a:ext cx="368152" cy="368254"/>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2274" name="Google Shape;2274;p64"/>
          <p:cNvSpPr/>
          <p:nvPr/>
        </p:nvSpPr>
        <p:spPr>
          <a:xfrm>
            <a:off x="101748" y="2429180"/>
            <a:ext cx="368152" cy="368254"/>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2275" name="Google Shape;2275;p64"/>
          <p:cNvSpPr/>
          <p:nvPr/>
        </p:nvSpPr>
        <p:spPr>
          <a:xfrm>
            <a:off x="108448" y="3244873"/>
            <a:ext cx="368152" cy="368254"/>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2276" name="Google Shape;2276;p64"/>
          <p:cNvSpPr/>
          <p:nvPr/>
        </p:nvSpPr>
        <p:spPr>
          <a:xfrm>
            <a:off x="108448" y="4424776"/>
            <a:ext cx="368152" cy="368254"/>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149" y="416"/>
                </a:moveTo>
                <a:cubicBezTo>
                  <a:pt x="146" y="416"/>
                  <a:pt x="144" y="415"/>
                  <a:pt x="141" y="413"/>
                </a:cubicBezTo>
                <a:cubicBezTo>
                  <a:pt x="137" y="408"/>
                  <a:pt x="137" y="402"/>
                  <a:pt x="141" y="397"/>
                </a:cubicBezTo>
                <a:cubicBezTo>
                  <a:pt x="283" y="256"/>
                  <a:pt x="283" y="256"/>
                  <a:pt x="283" y="256"/>
                </a:cubicBezTo>
                <a:cubicBezTo>
                  <a:pt x="141" y="114"/>
                  <a:pt x="141" y="114"/>
                  <a:pt x="141" y="114"/>
                </a:cubicBezTo>
                <a:cubicBezTo>
                  <a:pt x="137" y="110"/>
                  <a:pt x="137" y="103"/>
                  <a:pt x="141" y="99"/>
                </a:cubicBezTo>
                <a:cubicBezTo>
                  <a:pt x="146" y="95"/>
                  <a:pt x="152" y="95"/>
                  <a:pt x="157" y="99"/>
                </a:cubicBezTo>
                <a:cubicBezTo>
                  <a:pt x="306" y="248"/>
                  <a:pt x="306" y="248"/>
                  <a:pt x="306" y="248"/>
                </a:cubicBezTo>
                <a:cubicBezTo>
                  <a:pt x="310" y="252"/>
                  <a:pt x="310" y="259"/>
                  <a:pt x="306" y="263"/>
                </a:cubicBezTo>
                <a:cubicBezTo>
                  <a:pt x="157" y="413"/>
                  <a:pt x="157" y="413"/>
                  <a:pt x="157" y="413"/>
                </a:cubicBezTo>
                <a:cubicBezTo>
                  <a:pt x="154" y="415"/>
                  <a:pt x="152" y="416"/>
                  <a:pt x="149" y="416"/>
                </a:cubicBezTo>
                <a:close/>
                <a:moveTo>
                  <a:pt x="413" y="263"/>
                </a:moveTo>
                <a:cubicBezTo>
                  <a:pt x="263" y="413"/>
                  <a:pt x="263" y="413"/>
                  <a:pt x="263" y="413"/>
                </a:cubicBezTo>
                <a:cubicBezTo>
                  <a:pt x="261" y="415"/>
                  <a:pt x="258" y="416"/>
                  <a:pt x="256" y="416"/>
                </a:cubicBezTo>
                <a:cubicBezTo>
                  <a:pt x="253" y="416"/>
                  <a:pt x="250" y="415"/>
                  <a:pt x="248" y="413"/>
                </a:cubicBezTo>
                <a:cubicBezTo>
                  <a:pt x="244" y="408"/>
                  <a:pt x="244" y="402"/>
                  <a:pt x="248" y="397"/>
                </a:cubicBezTo>
                <a:cubicBezTo>
                  <a:pt x="390" y="256"/>
                  <a:pt x="390" y="256"/>
                  <a:pt x="390" y="256"/>
                </a:cubicBezTo>
                <a:cubicBezTo>
                  <a:pt x="248" y="114"/>
                  <a:pt x="248" y="114"/>
                  <a:pt x="248" y="114"/>
                </a:cubicBezTo>
                <a:cubicBezTo>
                  <a:pt x="244" y="110"/>
                  <a:pt x="244" y="103"/>
                  <a:pt x="248" y="99"/>
                </a:cubicBezTo>
                <a:cubicBezTo>
                  <a:pt x="252" y="95"/>
                  <a:pt x="259" y="95"/>
                  <a:pt x="263" y="99"/>
                </a:cubicBezTo>
                <a:cubicBezTo>
                  <a:pt x="413" y="248"/>
                  <a:pt x="413" y="248"/>
                  <a:pt x="413" y="248"/>
                </a:cubicBezTo>
                <a:cubicBezTo>
                  <a:pt x="417" y="252"/>
                  <a:pt x="417" y="259"/>
                  <a:pt x="413" y="26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Tree>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694"/>
        <p:cNvGrpSpPr/>
        <p:nvPr/>
      </p:nvGrpSpPr>
      <p:grpSpPr>
        <a:xfrm>
          <a:off x="0" y="0"/>
          <a:ext cx="0" cy="0"/>
          <a:chOff x="0" y="0"/>
          <a:chExt cx="0" cy="0"/>
        </a:xfrm>
      </p:grpSpPr>
      <p:pic>
        <p:nvPicPr>
          <p:cNvPr id="2695" name="Google Shape;2695;p108" descr="C:\Users\ADMINI~1\AppData\Local\Temp\Rar$DI00.305\DEL_PRI_RGB.jpg"/>
          <p:cNvPicPr preferRelativeResize="0"/>
          <p:nvPr/>
        </p:nvPicPr>
        <p:blipFill rotWithShape="1">
          <a:blip r:embed="rId3">
            <a:alphaModFix/>
          </a:blip>
          <a:srcRect/>
          <a:stretch/>
        </p:blipFill>
        <p:spPr>
          <a:xfrm>
            <a:off x="77002" y="3641900"/>
            <a:ext cx="2786939" cy="955492"/>
          </a:xfrm>
          <a:prstGeom prst="rect">
            <a:avLst/>
          </a:prstGeom>
          <a:noFill/>
          <a:ln>
            <a:noFill/>
          </a:ln>
        </p:spPr>
      </p:pic>
      <p:sp>
        <p:nvSpPr>
          <p:cNvPr id="2696" name="Google Shape;2696;p108"/>
          <p:cNvSpPr txBox="1"/>
          <p:nvPr/>
        </p:nvSpPr>
        <p:spPr>
          <a:xfrm>
            <a:off x="459045" y="4457232"/>
            <a:ext cx="11384263" cy="2096960"/>
          </a:xfrm>
          <a:prstGeom prst="rect">
            <a:avLst/>
          </a:prstGeom>
          <a:noFill/>
          <a:ln>
            <a:noFill/>
          </a:ln>
        </p:spPr>
        <p:txBody>
          <a:bodyPr spcFirstLastPara="1" wrap="square" lIns="0" tIns="0" rIns="0" bIns="0" anchor="t" anchorCtr="0">
            <a:normAutofit/>
          </a:bodyPr>
          <a:lstStyle/>
          <a:p>
            <a:pPr marL="0" marR="0" lvl="0" indent="0" algn="l" rtl="0">
              <a:spcBef>
                <a:spcPts val="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Deloitte fait référence à un ou plusieurs cabinets membres de Deloitte Touche Tohmatsu Limited, société de droit anglais (« private company limited by guarantee »), et à son réseau de cabinets membres constitués en entités indépendantes et juridiquement distinctes. Pour en savoir plus sur la structure légale de Deloitte Touche Tohmatsu Limited et de ses cabinets membres, consulter www.deloitte.com/about. </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Fort d’un réseau de firmes membres dans plus de 150 pays, Deloitte allie des compétences de niveau international à des expertises locales pointues, afin d’accompagner ses clients dans leur développement partout où ils opèrent. Nos 264 000 professionnels sont animés par un objectif commun, faire de Deloitte la référence en matière d’excellence de service.</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Au Bénin, Deloitte mobilise un ensemble de compétences diversifiées pour répondre aux enjeux de ses clients, de toutes tailles et de tous secteurs – des grandes entreprises multinationales aux microentreprises locales, en passant par les entreprises moyennes. </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Le présent document et ses annexes sont confidentiels et réservés à l’usage interne exclusif du destinataire. Toute reproduction ou toute divulgation partielle ou totale à des tiers en est interdite, sauf accord écrit préalable de Deloitte Bénin. </a:t>
            </a:r>
            <a:endParaRPr/>
          </a:p>
          <a:p>
            <a:pPr marL="0" marR="0" lvl="0" indent="0" algn="l" rtl="0">
              <a:spcBef>
                <a:spcPts val="1200"/>
              </a:spcBef>
              <a:spcAft>
                <a:spcPts val="0"/>
              </a:spcAft>
              <a:buClr>
                <a:srgbClr val="000000"/>
              </a:buClr>
              <a:buSzPts val="800"/>
              <a:buFont typeface="Arial"/>
              <a:buNone/>
            </a:pPr>
            <a:r>
              <a:rPr lang="fr-FR" sz="800" b="0">
                <a:solidFill>
                  <a:srgbClr val="000000"/>
                </a:solidFill>
                <a:latin typeface="Verdana"/>
                <a:ea typeface="Verdana"/>
                <a:cs typeface="Verdana"/>
                <a:sym typeface="Verdana"/>
              </a:rPr>
              <a:t>© 2019 Deloitte Bénin SARL. Société du réseau Deloitte </a:t>
            </a:r>
            <a:endParaRPr/>
          </a:p>
        </p:txBody>
      </p:sp>
      <p:sp>
        <p:nvSpPr>
          <p:cNvPr id="2" name="Slide Number Placeholder 1">
            <a:extLst>
              <a:ext uri="{FF2B5EF4-FFF2-40B4-BE49-F238E27FC236}">
                <a16:creationId xmlns:a16="http://schemas.microsoft.com/office/drawing/2014/main" id="{E23550D7-8F53-55CB-63DE-26DC7AAC216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59</a:t>
            </a:fld>
            <a:endParaRPr lang="fr-F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sp>
        <p:nvSpPr>
          <p:cNvPr id="1480" name="Google Shape;1480;p6"/>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Context &amp; Report objectives</a:t>
            </a:r>
            <a:endParaRPr/>
          </a:p>
        </p:txBody>
      </p:sp>
      <p:sp>
        <p:nvSpPr>
          <p:cNvPr id="1481" name="Google Shape;1481;p6"/>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6</a:t>
            </a:fld>
            <a:endParaRPr sz="651" b="0" i="0" u="none" strike="noStrike" cap="none">
              <a:solidFill>
                <a:srgbClr val="000000"/>
              </a:solidFill>
              <a:latin typeface="Verdana"/>
              <a:ea typeface="Verdana"/>
              <a:cs typeface="Verdana"/>
              <a:sym typeface="Verdana"/>
            </a:endParaRPr>
          </a:p>
        </p:txBody>
      </p:sp>
      <p:sp>
        <p:nvSpPr>
          <p:cNvPr id="1482" name="Google Shape;1482;p6"/>
          <p:cNvSpPr txBox="1">
            <a:spLocks noGrp="1"/>
          </p:cNvSpPr>
          <p:nvPr>
            <p:ph type="ftr" idx="11"/>
          </p:nvPr>
        </p:nvSpPr>
        <p:spPr>
          <a:xfrm>
            <a:off x="105415" y="6581185"/>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grpSp>
        <p:nvGrpSpPr>
          <p:cNvPr id="1483" name="Google Shape;1483;p6"/>
          <p:cNvGrpSpPr/>
          <p:nvPr/>
        </p:nvGrpSpPr>
        <p:grpSpPr>
          <a:xfrm>
            <a:off x="47134" y="965408"/>
            <a:ext cx="12030075" cy="1015622"/>
            <a:chOff x="0" y="965407"/>
            <a:chExt cx="10079038" cy="1134298"/>
          </a:xfrm>
        </p:grpSpPr>
        <p:sp>
          <p:nvSpPr>
            <p:cNvPr id="1484" name="Google Shape;1484;p6"/>
            <p:cNvSpPr/>
            <p:nvPr/>
          </p:nvSpPr>
          <p:spPr>
            <a:xfrm>
              <a:off x="0" y="965408"/>
              <a:ext cx="10068260" cy="1108914"/>
            </a:xfrm>
            <a:prstGeom prst="rect">
              <a:avLst/>
            </a:prstGeom>
            <a:solidFill>
              <a:schemeClr val="accent1"/>
            </a:solidFill>
            <a:ln w="9525" cap="flat" cmpd="sng">
              <a:solidFill>
                <a:schemeClr val="lt1"/>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200"/>
                <a:buFont typeface="Noto Sans Symbols"/>
                <a:buNone/>
              </a:pPr>
              <a:endParaRPr sz="1200" b="1">
                <a:solidFill>
                  <a:schemeClr val="lt1"/>
                </a:solidFill>
                <a:latin typeface="Verdana"/>
                <a:ea typeface="Verdana"/>
                <a:cs typeface="Verdana"/>
                <a:sym typeface="Verdana"/>
              </a:endParaRPr>
            </a:p>
          </p:txBody>
        </p:sp>
        <p:grpSp>
          <p:nvGrpSpPr>
            <p:cNvPr id="1485" name="Google Shape;1485;p6"/>
            <p:cNvGrpSpPr/>
            <p:nvPr/>
          </p:nvGrpSpPr>
          <p:grpSpPr>
            <a:xfrm>
              <a:off x="48830" y="965407"/>
              <a:ext cx="10030208" cy="1134298"/>
              <a:chOff x="48830" y="991864"/>
              <a:chExt cx="10030208" cy="1134298"/>
            </a:xfrm>
          </p:grpSpPr>
          <p:sp>
            <p:nvSpPr>
              <p:cNvPr id="1486" name="Google Shape;1486;p6"/>
              <p:cNvSpPr/>
              <p:nvPr/>
            </p:nvSpPr>
            <p:spPr>
              <a:xfrm>
                <a:off x="48830"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1</a:t>
                </a:r>
                <a:endParaRPr/>
              </a:p>
            </p:txBody>
          </p:sp>
          <p:sp>
            <p:nvSpPr>
              <p:cNvPr id="1487" name="Google Shape;1487;p6"/>
              <p:cNvSpPr/>
              <p:nvPr/>
            </p:nvSpPr>
            <p:spPr>
              <a:xfrm>
                <a:off x="584701" y="991864"/>
                <a:ext cx="1978255" cy="11342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dirty="0">
                    <a:solidFill>
                      <a:schemeClr val="lt1"/>
                    </a:solidFill>
                    <a:latin typeface="Verdana"/>
                    <a:ea typeface="Verdana"/>
                  </a:rPr>
                  <a:t>MTN Benin holds a prominent position as a leading mobile operator in Benin, with a market share of over 60%.</a:t>
                </a:r>
              </a:p>
            </p:txBody>
          </p:sp>
          <p:sp>
            <p:nvSpPr>
              <p:cNvPr id="1488" name="Google Shape;1488;p6"/>
              <p:cNvSpPr/>
              <p:nvPr/>
            </p:nvSpPr>
            <p:spPr>
              <a:xfrm>
                <a:off x="2612447"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2</a:t>
                </a:r>
                <a:endParaRPr/>
              </a:p>
            </p:txBody>
          </p:sp>
          <p:sp>
            <p:nvSpPr>
              <p:cNvPr id="1489" name="Google Shape;1489;p6"/>
              <p:cNvSpPr/>
              <p:nvPr/>
            </p:nvSpPr>
            <p:spPr>
              <a:xfrm>
                <a:off x="3086932" y="1153298"/>
                <a:ext cx="197825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lt1"/>
                    </a:solidFill>
                    <a:latin typeface="Verdana"/>
                    <a:ea typeface="Verdana"/>
                    <a:cs typeface="Verdana"/>
                    <a:sym typeface="Verdana"/>
                  </a:rPr>
                  <a:t>It </a:t>
                </a:r>
                <a:r>
                  <a:rPr lang="fr-FR" sz="1200" b="1" dirty="0" err="1">
                    <a:solidFill>
                      <a:schemeClr val="lt1"/>
                    </a:solidFill>
                    <a:latin typeface="Verdana"/>
                    <a:ea typeface="Verdana"/>
                    <a:cs typeface="Verdana"/>
                    <a:sym typeface="Verdana"/>
                  </a:rPr>
                  <a:t>operates</a:t>
                </a:r>
                <a:r>
                  <a:rPr lang="fr-FR" sz="1200" b="1" dirty="0">
                    <a:solidFill>
                      <a:schemeClr val="lt1"/>
                    </a:solidFill>
                    <a:latin typeface="Verdana"/>
                    <a:ea typeface="Verdana"/>
                    <a:cs typeface="Verdana"/>
                    <a:sym typeface="Verdana"/>
                  </a:rPr>
                  <a:t> a network </a:t>
                </a:r>
                <a:r>
                  <a:rPr lang="fr-FR" sz="1200" b="1" dirty="0" err="1">
                    <a:solidFill>
                      <a:schemeClr val="lt1"/>
                    </a:solidFill>
                    <a:latin typeface="Verdana"/>
                    <a:ea typeface="Verdana"/>
                    <a:cs typeface="Verdana"/>
                    <a:sym typeface="Verdana"/>
                  </a:rPr>
                  <a:t>comprising</a:t>
                </a:r>
                <a:r>
                  <a:rPr lang="fr-FR" sz="1200" b="1" dirty="0">
                    <a:solidFill>
                      <a:schemeClr val="lt1"/>
                    </a:solidFill>
                    <a:latin typeface="Verdana"/>
                    <a:ea typeface="Verdana"/>
                    <a:cs typeface="Verdana"/>
                    <a:sym typeface="Verdana"/>
                  </a:rPr>
                  <a:t> of 675 2G, 3G and LTE sites </a:t>
                </a:r>
                <a:r>
                  <a:rPr lang="fr-FR" sz="1200" b="1" dirty="0" err="1">
                    <a:solidFill>
                      <a:schemeClr val="lt1"/>
                    </a:solidFill>
                    <a:latin typeface="Verdana"/>
                    <a:ea typeface="Verdana"/>
                    <a:cs typeface="Verdana"/>
                    <a:sym typeface="Verdana"/>
                  </a:rPr>
                  <a:t>across</a:t>
                </a:r>
                <a:r>
                  <a:rPr lang="fr-FR" sz="1200" b="1" dirty="0">
                    <a:solidFill>
                      <a:schemeClr val="lt1"/>
                    </a:solidFill>
                    <a:latin typeface="Verdana"/>
                    <a:ea typeface="Verdana"/>
                    <a:cs typeface="Verdana"/>
                    <a:sym typeface="Verdana"/>
                  </a:rPr>
                  <a:t> Benin. </a:t>
                </a:r>
                <a:endParaRPr dirty="0"/>
              </a:p>
            </p:txBody>
          </p:sp>
          <p:sp>
            <p:nvSpPr>
              <p:cNvPr id="1490" name="Google Shape;1490;p6"/>
              <p:cNvSpPr/>
              <p:nvPr/>
            </p:nvSpPr>
            <p:spPr>
              <a:xfrm>
                <a:off x="5176064"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3</a:t>
                </a:r>
                <a:endParaRPr/>
              </a:p>
            </p:txBody>
          </p:sp>
          <p:sp>
            <p:nvSpPr>
              <p:cNvPr id="1491" name="Google Shape;1491;p6"/>
              <p:cNvSpPr/>
              <p:nvPr/>
            </p:nvSpPr>
            <p:spPr>
              <a:xfrm>
                <a:off x="5601176" y="1007929"/>
                <a:ext cx="2093407"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lt1"/>
                    </a:solidFill>
                    <a:latin typeface="Verdana"/>
                    <a:ea typeface="Verdana"/>
                    <a:cs typeface="Verdana"/>
                    <a:sym typeface="Verdana"/>
                  </a:rPr>
                  <a:t>MTN Benin </a:t>
                </a:r>
                <a:r>
                  <a:rPr lang="fr-FR" sz="1200" b="1" dirty="0" err="1">
                    <a:solidFill>
                      <a:schemeClr val="lt1"/>
                    </a:solidFill>
                    <a:latin typeface="Verdana"/>
                    <a:ea typeface="Verdana"/>
                    <a:cs typeface="Verdana"/>
                    <a:sym typeface="Verdana"/>
                  </a:rPr>
                  <a:t>wants</a:t>
                </a:r>
                <a:r>
                  <a:rPr lang="fr-FR" sz="1200" b="1" dirty="0">
                    <a:solidFill>
                      <a:schemeClr val="lt1"/>
                    </a:solidFill>
                    <a:latin typeface="Verdana"/>
                    <a:ea typeface="Verdana"/>
                    <a:cs typeface="Verdana"/>
                    <a:sym typeface="Verdana"/>
                  </a:rPr>
                  <a:t> an </a:t>
                </a:r>
                <a:r>
                  <a:rPr lang="fr-FR" sz="1200" b="1" dirty="0" err="1">
                    <a:solidFill>
                      <a:schemeClr val="lt1"/>
                    </a:solidFill>
                    <a:latin typeface="Verdana"/>
                    <a:ea typeface="Verdana"/>
                    <a:cs typeface="Verdana"/>
                    <a:sym typeface="Verdana"/>
                  </a:rPr>
                  <a:t>independent</a:t>
                </a:r>
                <a:r>
                  <a:rPr lang="fr-FR" sz="1200" b="1" dirty="0">
                    <a:solidFill>
                      <a:schemeClr val="lt1"/>
                    </a:solidFill>
                    <a:latin typeface="Verdana"/>
                    <a:ea typeface="Verdana"/>
                    <a:cs typeface="Verdana"/>
                    <a:sym typeface="Verdana"/>
                  </a:rPr>
                  <a:t> </a:t>
                </a:r>
                <a:r>
                  <a:rPr lang="fr-FR" sz="1200" b="1" dirty="0" err="1">
                    <a:solidFill>
                      <a:schemeClr val="lt1"/>
                    </a:solidFill>
                    <a:latin typeface="Verdana"/>
                    <a:ea typeface="Verdana"/>
                    <a:cs typeface="Verdana"/>
                    <a:sym typeface="Verdana"/>
                  </a:rPr>
                  <a:t>assessment</a:t>
                </a:r>
                <a:r>
                  <a:rPr lang="fr-FR" sz="1200" b="1" dirty="0">
                    <a:solidFill>
                      <a:schemeClr val="lt1"/>
                    </a:solidFill>
                    <a:latin typeface="Verdana"/>
                    <a:ea typeface="Verdana"/>
                    <a:cs typeface="Verdana"/>
                    <a:sym typeface="Verdana"/>
                  </a:rPr>
                  <a:t> and benchmarking of its radio network </a:t>
                </a:r>
                <a:r>
                  <a:rPr lang="fr-FR" sz="1200" b="1" dirty="0" err="1">
                    <a:solidFill>
                      <a:schemeClr val="lt1"/>
                    </a:solidFill>
                    <a:latin typeface="Verdana"/>
                    <a:ea typeface="Verdana"/>
                    <a:cs typeface="Verdana"/>
                    <a:sym typeface="Verdana"/>
                  </a:rPr>
                  <a:t>through</a:t>
                </a:r>
                <a:r>
                  <a:rPr lang="fr-FR" sz="1200" b="1" dirty="0">
                    <a:solidFill>
                      <a:schemeClr val="lt1"/>
                    </a:solidFill>
                    <a:latin typeface="Verdana"/>
                    <a:ea typeface="Verdana"/>
                    <a:cs typeface="Verdana"/>
                    <a:sym typeface="Verdana"/>
                  </a:rPr>
                  <a:t> drive tests</a:t>
                </a:r>
                <a:endParaRPr sz="1200" dirty="0">
                  <a:solidFill>
                    <a:schemeClr val="lt1"/>
                  </a:solidFill>
                  <a:latin typeface="Verdana"/>
                  <a:ea typeface="Verdana"/>
                  <a:cs typeface="Verdana"/>
                  <a:sym typeface="Verdana"/>
                </a:endParaRPr>
              </a:p>
            </p:txBody>
          </p:sp>
          <p:sp>
            <p:nvSpPr>
              <p:cNvPr id="1492" name="Google Shape;1492;p6"/>
              <p:cNvSpPr/>
              <p:nvPr/>
            </p:nvSpPr>
            <p:spPr>
              <a:xfrm>
                <a:off x="7798718" y="1292709"/>
                <a:ext cx="432737" cy="448234"/>
              </a:xfrm>
              <a:prstGeom prst="ellipse">
                <a:avLst/>
              </a:pr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Clr>
                    <a:schemeClr val="dk1"/>
                  </a:buClr>
                  <a:buSzPts val="1600"/>
                  <a:buFont typeface="Noto Sans Symbols"/>
                  <a:buNone/>
                </a:pPr>
                <a:r>
                  <a:rPr lang="fr-FR" sz="1600" b="1">
                    <a:solidFill>
                      <a:schemeClr val="dk1"/>
                    </a:solidFill>
                    <a:latin typeface="Verdana"/>
                    <a:ea typeface="Verdana"/>
                    <a:cs typeface="Verdana"/>
                    <a:sym typeface="Verdana"/>
                  </a:rPr>
                  <a:t>4</a:t>
                </a:r>
                <a:endParaRPr/>
              </a:p>
            </p:txBody>
          </p:sp>
          <p:sp>
            <p:nvSpPr>
              <p:cNvPr id="1493" name="Google Shape;1493;p6"/>
              <p:cNvSpPr/>
              <p:nvPr/>
            </p:nvSpPr>
            <p:spPr>
              <a:xfrm>
                <a:off x="8273202" y="1153298"/>
                <a:ext cx="180583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b="1" dirty="0">
                    <a:solidFill>
                      <a:schemeClr val="lt1"/>
                    </a:solidFill>
                    <a:latin typeface="Verdana"/>
                    <a:ea typeface="Verdana"/>
                    <a:cs typeface="Verdana"/>
                    <a:sym typeface="Verdana"/>
                  </a:rPr>
                  <a:t>MTN Benin </a:t>
                </a:r>
                <a:r>
                  <a:rPr lang="fr-FR" sz="1200" b="1" dirty="0" err="1">
                    <a:solidFill>
                      <a:schemeClr val="lt1"/>
                    </a:solidFill>
                    <a:latin typeface="Verdana"/>
                    <a:ea typeface="Verdana"/>
                    <a:cs typeface="Verdana"/>
                    <a:sym typeface="Verdana"/>
                  </a:rPr>
                  <a:t>also</a:t>
                </a:r>
                <a:r>
                  <a:rPr lang="fr-FR" sz="1200" b="1" dirty="0">
                    <a:solidFill>
                      <a:schemeClr val="lt1"/>
                    </a:solidFill>
                    <a:latin typeface="Verdana"/>
                    <a:ea typeface="Verdana"/>
                    <a:cs typeface="Verdana"/>
                    <a:sym typeface="Verdana"/>
                  </a:rPr>
                  <a:t> </a:t>
                </a:r>
                <a:r>
                  <a:rPr lang="fr-FR" sz="1200" b="1" dirty="0" err="1">
                    <a:solidFill>
                      <a:schemeClr val="lt1"/>
                    </a:solidFill>
                    <a:latin typeface="Verdana"/>
                    <a:ea typeface="Verdana"/>
                    <a:cs typeface="Verdana"/>
                    <a:sym typeface="Verdana"/>
                  </a:rPr>
                  <a:t>wants</a:t>
                </a:r>
                <a:r>
                  <a:rPr lang="fr-FR" sz="1200" b="1" dirty="0">
                    <a:solidFill>
                      <a:schemeClr val="lt1"/>
                    </a:solidFill>
                    <a:latin typeface="Verdana"/>
                    <a:ea typeface="Verdana"/>
                    <a:cs typeface="Verdana"/>
                    <a:sym typeface="Verdana"/>
                  </a:rPr>
                  <a:t> to </a:t>
                </a:r>
                <a:r>
                  <a:rPr lang="fr-FR" sz="1200" b="1" dirty="0" err="1">
                    <a:solidFill>
                      <a:schemeClr val="lt1"/>
                    </a:solidFill>
                    <a:latin typeface="Verdana"/>
                    <a:ea typeface="Verdana"/>
                    <a:cs typeface="Verdana"/>
                    <a:sym typeface="Verdana"/>
                  </a:rPr>
                  <a:t>ascertain</a:t>
                </a:r>
                <a:r>
                  <a:rPr lang="fr-FR" sz="1200" b="1" dirty="0">
                    <a:solidFill>
                      <a:schemeClr val="lt1"/>
                    </a:solidFill>
                    <a:latin typeface="Verdana"/>
                    <a:ea typeface="Verdana"/>
                    <a:cs typeface="Verdana"/>
                    <a:sym typeface="Verdana"/>
                  </a:rPr>
                  <a:t> network assurance and </a:t>
                </a:r>
                <a:r>
                  <a:rPr lang="fr-FR" sz="1200" b="1" dirty="0" err="1">
                    <a:solidFill>
                      <a:schemeClr val="lt1"/>
                    </a:solidFill>
                    <a:latin typeface="Verdana"/>
                    <a:ea typeface="Verdana"/>
                    <a:cs typeface="Verdana"/>
                    <a:sym typeface="Verdana"/>
                  </a:rPr>
                  <a:t>capacities</a:t>
                </a:r>
                <a:endParaRPr sz="1200" b="1" dirty="0">
                  <a:solidFill>
                    <a:schemeClr val="lt1"/>
                  </a:solidFill>
                  <a:latin typeface="Verdana"/>
                  <a:ea typeface="Verdana"/>
                  <a:cs typeface="Verdana"/>
                  <a:sym typeface="Verdana"/>
                </a:endParaRPr>
              </a:p>
            </p:txBody>
          </p:sp>
          <p:grpSp>
            <p:nvGrpSpPr>
              <p:cNvPr id="1494" name="Google Shape;1494;p6"/>
              <p:cNvGrpSpPr/>
              <p:nvPr/>
            </p:nvGrpSpPr>
            <p:grpSpPr>
              <a:xfrm>
                <a:off x="2543318" y="1251526"/>
                <a:ext cx="27382" cy="530600"/>
                <a:chOff x="2261955" y="1279582"/>
                <a:chExt cx="29613" cy="553998"/>
              </a:xfrm>
            </p:grpSpPr>
            <p:cxnSp>
              <p:nvCxnSpPr>
                <p:cNvPr id="1495" name="Google Shape;1495;p6"/>
                <p:cNvCxnSpPr/>
                <p:nvPr/>
              </p:nvCxnSpPr>
              <p:spPr>
                <a:xfrm>
                  <a:off x="2261955" y="1279582"/>
                  <a:ext cx="0" cy="553998"/>
                </a:xfrm>
                <a:prstGeom prst="straightConnector1">
                  <a:avLst/>
                </a:prstGeom>
                <a:noFill/>
                <a:ln w="9525" cap="flat" cmpd="sng">
                  <a:solidFill>
                    <a:schemeClr val="lt1"/>
                  </a:solidFill>
                  <a:prstDash val="solid"/>
                  <a:round/>
                  <a:headEnd type="none" w="sm" len="sm"/>
                  <a:tailEnd type="none" w="sm" len="sm"/>
                </a:ln>
              </p:spPr>
            </p:cxnSp>
            <p:cxnSp>
              <p:nvCxnSpPr>
                <p:cNvPr id="1496" name="Google Shape;1496;p6"/>
                <p:cNvCxnSpPr/>
                <p:nvPr/>
              </p:nvCxnSpPr>
              <p:spPr>
                <a:xfrm>
                  <a:off x="2291568" y="1279582"/>
                  <a:ext cx="0" cy="553998"/>
                </a:xfrm>
                <a:prstGeom prst="straightConnector1">
                  <a:avLst/>
                </a:prstGeom>
                <a:noFill/>
                <a:ln w="9525" cap="flat" cmpd="sng">
                  <a:solidFill>
                    <a:schemeClr val="lt1"/>
                  </a:solidFill>
                  <a:prstDash val="solid"/>
                  <a:round/>
                  <a:headEnd type="none" w="sm" len="sm"/>
                  <a:tailEnd type="none" w="sm" len="sm"/>
                </a:ln>
              </p:spPr>
            </p:cxnSp>
          </p:grpSp>
          <p:grpSp>
            <p:nvGrpSpPr>
              <p:cNvPr id="1497" name="Google Shape;1497;p6"/>
              <p:cNvGrpSpPr/>
              <p:nvPr/>
            </p:nvGrpSpPr>
            <p:grpSpPr>
              <a:xfrm>
                <a:off x="5106935" y="1251526"/>
                <a:ext cx="27382" cy="530600"/>
                <a:chOff x="5154991" y="1279582"/>
                <a:chExt cx="29613" cy="553998"/>
              </a:xfrm>
            </p:grpSpPr>
            <p:cxnSp>
              <p:nvCxnSpPr>
                <p:cNvPr id="1498" name="Google Shape;1498;p6"/>
                <p:cNvCxnSpPr/>
                <p:nvPr/>
              </p:nvCxnSpPr>
              <p:spPr>
                <a:xfrm>
                  <a:off x="5154991" y="1279582"/>
                  <a:ext cx="0" cy="553998"/>
                </a:xfrm>
                <a:prstGeom prst="straightConnector1">
                  <a:avLst/>
                </a:prstGeom>
                <a:noFill/>
                <a:ln w="9525" cap="flat" cmpd="sng">
                  <a:solidFill>
                    <a:schemeClr val="lt1"/>
                  </a:solidFill>
                  <a:prstDash val="solid"/>
                  <a:round/>
                  <a:headEnd type="none" w="sm" len="sm"/>
                  <a:tailEnd type="none" w="sm" len="sm"/>
                </a:ln>
              </p:spPr>
            </p:cxnSp>
            <p:cxnSp>
              <p:nvCxnSpPr>
                <p:cNvPr id="1499" name="Google Shape;1499;p6"/>
                <p:cNvCxnSpPr/>
                <p:nvPr/>
              </p:nvCxnSpPr>
              <p:spPr>
                <a:xfrm>
                  <a:off x="5184604" y="1279582"/>
                  <a:ext cx="0" cy="553998"/>
                </a:xfrm>
                <a:prstGeom prst="straightConnector1">
                  <a:avLst/>
                </a:prstGeom>
                <a:noFill/>
                <a:ln w="9525" cap="flat" cmpd="sng">
                  <a:solidFill>
                    <a:schemeClr val="lt1"/>
                  </a:solidFill>
                  <a:prstDash val="solid"/>
                  <a:round/>
                  <a:headEnd type="none" w="sm" len="sm"/>
                  <a:tailEnd type="none" w="sm" len="sm"/>
                </a:ln>
              </p:spPr>
            </p:cxnSp>
          </p:grpSp>
          <p:grpSp>
            <p:nvGrpSpPr>
              <p:cNvPr id="1500" name="Google Shape;1500;p6"/>
              <p:cNvGrpSpPr/>
              <p:nvPr/>
            </p:nvGrpSpPr>
            <p:grpSpPr>
              <a:xfrm>
                <a:off x="7729589" y="1251526"/>
                <a:ext cx="27382" cy="530600"/>
                <a:chOff x="7896015" y="1240680"/>
                <a:chExt cx="29613" cy="553998"/>
              </a:xfrm>
            </p:grpSpPr>
            <p:cxnSp>
              <p:nvCxnSpPr>
                <p:cNvPr id="1501" name="Google Shape;1501;p6"/>
                <p:cNvCxnSpPr/>
                <p:nvPr/>
              </p:nvCxnSpPr>
              <p:spPr>
                <a:xfrm>
                  <a:off x="7896015" y="1240680"/>
                  <a:ext cx="0" cy="553998"/>
                </a:xfrm>
                <a:prstGeom prst="straightConnector1">
                  <a:avLst/>
                </a:prstGeom>
                <a:noFill/>
                <a:ln w="9525" cap="flat" cmpd="sng">
                  <a:solidFill>
                    <a:schemeClr val="lt1"/>
                  </a:solidFill>
                  <a:prstDash val="solid"/>
                  <a:round/>
                  <a:headEnd type="none" w="sm" len="sm"/>
                  <a:tailEnd type="none" w="sm" len="sm"/>
                </a:ln>
              </p:spPr>
            </p:cxnSp>
            <p:cxnSp>
              <p:nvCxnSpPr>
                <p:cNvPr id="1502" name="Google Shape;1502;p6"/>
                <p:cNvCxnSpPr/>
                <p:nvPr/>
              </p:nvCxnSpPr>
              <p:spPr>
                <a:xfrm>
                  <a:off x="7925628" y="1240680"/>
                  <a:ext cx="0" cy="553998"/>
                </a:xfrm>
                <a:prstGeom prst="straightConnector1">
                  <a:avLst/>
                </a:prstGeom>
                <a:noFill/>
                <a:ln w="9525" cap="flat" cmpd="sng">
                  <a:solidFill>
                    <a:schemeClr val="lt1"/>
                  </a:solidFill>
                  <a:prstDash val="solid"/>
                  <a:round/>
                  <a:headEnd type="none" w="sm" len="sm"/>
                  <a:tailEnd type="none" w="sm" len="sm"/>
                </a:ln>
              </p:spPr>
            </p:cxnSp>
          </p:grpSp>
        </p:grpSp>
      </p:grpSp>
      <p:sp>
        <p:nvSpPr>
          <p:cNvPr id="1503" name="Google Shape;1503;p6"/>
          <p:cNvSpPr/>
          <p:nvPr/>
        </p:nvSpPr>
        <p:spPr>
          <a:xfrm>
            <a:off x="105415" y="1972684"/>
            <a:ext cx="11971793" cy="4390003"/>
          </a:xfrm>
          <a:prstGeom prst="rect">
            <a:avLst/>
          </a:prstGeom>
          <a:noFill/>
          <a:ln w="19050"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04" name="Google Shape;1504;p6"/>
          <p:cNvSpPr/>
          <p:nvPr/>
        </p:nvSpPr>
        <p:spPr>
          <a:xfrm>
            <a:off x="379010" y="2069439"/>
            <a:ext cx="11628000" cy="328942"/>
          </a:xfrm>
          <a:prstGeom prst="rect">
            <a:avLst/>
          </a:prstGeom>
          <a:solidFill>
            <a:schemeClr val="accent6"/>
          </a:solidFill>
          <a:ln>
            <a:noFill/>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200"/>
              <a:buFont typeface="Noto Sans Symbols"/>
              <a:buNone/>
            </a:pPr>
            <a:r>
              <a:rPr lang="fr-FR" sz="1200" b="1">
                <a:solidFill>
                  <a:schemeClr val="lt1"/>
                </a:solidFill>
                <a:latin typeface="Verdana"/>
                <a:ea typeface="Verdana"/>
                <a:cs typeface="Verdana"/>
                <a:sym typeface="Verdana"/>
              </a:rPr>
              <a:t>Overview of the NW QoS assessment scope</a:t>
            </a:r>
            <a:endParaRPr sz="1200" b="1">
              <a:solidFill>
                <a:schemeClr val="lt1"/>
              </a:solidFill>
              <a:latin typeface="Verdana"/>
              <a:ea typeface="Verdana"/>
              <a:cs typeface="Verdana"/>
              <a:sym typeface="Verdana"/>
            </a:endParaRPr>
          </a:p>
        </p:txBody>
      </p:sp>
      <p:sp>
        <p:nvSpPr>
          <p:cNvPr id="1505" name="Google Shape;1505;p6"/>
          <p:cNvSpPr/>
          <p:nvPr/>
        </p:nvSpPr>
        <p:spPr>
          <a:xfrm>
            <a:off x="442941" y="2427879"/>
            <a:ext cx="11564069" cy="728674"/>
          </a:xfrm>
          <a:prstGeom prst="rect">
            <a:avLst/>
          </a:prstGeom>
          <a:solidFill>
            <a:schemeClr val="lt1"/>
          </a:solidFill>
          <a:ln>
            <a:noFill/>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spcBef>
                <a:spcPts val="0"/>
              </a:spcBef>
              <a:spcAft>
                <a:spcPts val="0"/>
              </a:spcAft>
              <a:buNone/>
            </a:pPr>
            <a:r>
              <a:rPr lang="en-US" sz="1200" dirty="0">
                <a:effectLst/>
                <a:latin typeface="Segoe UI" panose="020B0502040204020203" pitchFamily="34" charset="0"/>
              </a:rPr>
              <a:t>A comprehensive drive testing exercise to assess customer-perceived radio network quality in MTN Benin's 2G, 3G, and LTE network compared to competitors and as required by the regulator.</a:t>
            </a:r>
            <a:endParaRPr lang="en-US" sz="1200" dirty="0">
              <a:solidFill>
                <a:schemeClr val="dk1"/>
              </a:solidFill>
              <a:latin typeface="Verdana"/>
              <a:ea typeface="Verdana"/>
              <a:cs typeface="Verdana"/>
              <a:sym typeface="Verdana"/>
            </a:endParaRPr>
          </a:p>
        </p:txBody>
      </p:sp>
      <p:sp>
        <p:nvSpPr>
          <p:cNvPr id="1506" name="Google Shape;1506;p6"/>
          <p:cNvSpPr/>
          <p:nvPr/>
        </p:nvSpPr>
        <p:spPr>
          <a:xfrm>
            <a:off x="381953" y="3251710"/>
            <a:ext cx="11628000" cy="328942"/>
          </a:xfrm>
          <a:prstGeom prst="rect">
            <a:avLst/>
          </a:prstGeom>
          <a:solidFill>
            <a:schemeClr val="accent6"/>
          </a:solidFill>
          <a:ln>
            <a:noFill/>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Clr>
                <a:schemeClr val="dk1"/>
              </a:buClr>
              <a:buSzPts val="1100"/>
              <a:buFont typeface="Noto Sans Symbols"/>
              <a:buNone/>
            </a:pPr>
            <a:endParaRPr sz="1100" b="1">
              <a:solidFill>
                <a:schemeClr val="lt1"/>
              </a:solidFill>
              <a:latin typeface="Verdana"/>
              <a:ea typeface="Verdana"/>
              <a:cs typeface="Verdana"/>
              <a:sym typeface="Verdana"/>
            </a:endParaRPr>
          </a:p>
        </p:txBody>
      </p:sp>
      <p:grpSp>
        <p:nvGrpSpPr>
          <p:cNvPr id="1507" name="Google Shape;1507;p6"/>
          <p:cNvGrpSpPr/>
          <p:nvPr/>
        </p:nvGrpSpPr>
        <p:grpSpPr>
          <a:xfrm>
            <a:off x="6613667" y="3290159"/>
            <a:ext cx="4389648" cy="3032463"/>
            <a:chOff x="475351" y="3614253"/>
            <a:chExt cx="4389648" cy="3032463"/>
          </a:xfrm>
        </p:grpSpPr>
        <p:grpSp>
          <p:nvGrpSpPr>
            <p:cNvPr id="1508" name="Google Shape;1508;p6"/>
            <p:cNvGrpSpPr/>
            <p:nvPr/>
          </p:nvGrpSpPr>
          <p:grpSpPr>
            <a:xfrm>
              <a:off x="475351" y="4000665"/>
              <a:ext cx="4389648" cy="2646051"/>
              <a:chOff x="469816" y="4000665"/>
              <a:chExt cx="4389648" cy="2646051"/>
            </a:xfrm>
          </p:grpSpPr>
          <p:sp>
            <p:nvSpPr>
              <p:cNvPr id="1509" name="Google Shape;1509;p6"/>
              <p:cNvSpPr/>
              <p:nvPr/>
            </p:nvSpPr>
            <p:spPr>
              <a:xfrm>
                <a:off x="2293765" y="4454043"/>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0" name="Google Shape;1510;p6"/>
              <p:cNvSpPr/>
              <p:nvPr/>
            </p:nvSpPr>
            <p:spPr>
              <a:xfrm>
                <a:off x="2293765" y="5642473"/>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1" name="Google Shape;1511;p6"/>
              <p:cNvSpPr/>
              <p:nvPr/>
            </p:nvSpPr>
            <p:spPr>
              <a:xfrm>
                <a:off x="2838200" y="5343811"/>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2" name="Google Shape;1512;p6"/>
              <p:cNvSpPr/>
              <p:nvPr/>
            </p:nvSpPr>
            <p:spPr>
              <a:xfrm>
                <a:off x="2838200" y="4752705"/>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3" name="Google Shape;1513;p6"/>
              <p:cNvSpPr/>
              <p:nvPr/>
            </p:nvSpPr>
            <p:spPr>
              <a:xfrm>
                <a:off x="1749330" y="5343811"/>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4" name="Google Shape;1514;p6"/>
              <p:cNvSpPr/>
              <p:nvPr/>
            </p:nvSpPr>
            <p:spPr>
              <a:xfrm>
                <a:off x="1749330" y="4752705"/>
                <a:ext cx="656807" cy="566215"/>
              </a:xfrm>
              <a:prstGeom prst="hexagon">
                <a:avLst>
                  <a:gd name="adj" fmla="val 25000"/>
                  <a:gd name="vf" fmla="val 115470"/>
                </a:avLst>
              </a:prstGeom>
              <a:solidFill>
                <a:schemeClr val="accent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endParaRPr sz="1000" b="1">
                  <a:solidFill>
                    <a:srgbClr val="757070"/>
                  </a:solidFill>
                  <a:latin typeface="Verdana"/>
                  <a:ea typeface="Verdana"/>
                  <a:cs typeface="Verdana"/>
                  <a:sym typeface="Verdana"/>
                </a:endParaRPr>
              </a:p>
            </p:txBody>
          </p:sp>
          <p:sp>
            <p:nvSpPr>
              <p:cNvPr id="1515" name="Google Shape;1515;p6"/>
              <p:cNvSpPr txBox="1"/>
              <p:nvPr/>
            </p:nvSpPr>
            <p:spPr>
              <a:xfrm>
                <a:off x="1851407" y="4000665"/>
                <a:ext cx="1503358"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dirty="0" err="1">
                    <a:solidFill>
                      <a:srgbClr val="757070"/>
                    </a:solidFill>
                    <a:latin typeface="Verdana"/>
                    <a:ea typeface="Verdana"/>
                    <a:cs typeface="Verdana"/>
                    <a:sym typeface="Verdana"/>
                  </a:rPr>
                  <a:t>Formulate</a:t>
                </a:r>
                <a:r>
                  <a:rPr lang="fr-FR" sz="900" dirty="0">
                    <a:solidFill>
                      <a:srgbClr val="757070"/>
                    </a:solidFill>
                    <a:latin typeface="Verdana"/>
                    <a:ea typeface="Verdana"/>
                    <a:cs typeface="Verdana"/>
                    <a:sym typeface="Verdana"/>
                  </a:rPr>
                  <a:t> drive test </a:t>
                </a:r>
                <a:r>
                  <a:rPr lang="fr-FR" sz="900" dirty="0" err="1">
                    <a:solidFill>
                      <a:srgbClr val="757070"/>
                    </a:solidFill>
                    <a:latin typeface="Verdana"/>
                    <a:ea typeface="Verdana"/>
                    <a:cs typeface="Verdana"/>
                    <a:sym typeface="Verdana"/>
                  </a:rPr>
                  <a:t>methodology</a:t>
                </a:r>
                <a:r>
                  <a:rPr lang="fr-FR" sz="900" dirty="0">
                    <a:solidFill>
                      <a:srgbClr val="757070"/>
                    </a:solidFill>
                    <a:latin typeface="Verdana"/>
                    <a:ea typeface="Verdana"/>
                    <a:cs typeface="Verdana"/>
                    <a:sym typeface="Verdana"/>
                  </a:rPr>
                  <a:t> and coverage</a:t>
                </a:r>
                <a:endParaRPr sz="900" dirty="0">
                  <a:solidFill>
                    <a:srgbClr val="757070"/>
                  </a:solidFill>
                  <a:latin typeface="Verdana"/>
                  <a:ea typeface="Verdana"/>
                  <a:cs typeface="Verdana"/>
                  <a:sym typeface="Verdana"/>
                </a:endParaRPr>
              </a:p>
            </p:txBody>
          </p:sp>
          <p:sp>
            <p:nvSpPr>
              <p:cNvPr id="1516" name="Google Shape;1516;p6"/>
              <p:cNvSpPr txBox="1"/>
              <p:nvPr/>
            </p:nvSpPr>
            <p:spPr>
              <a:xfrm>
                <a:off x="3483421" y="4821100"/>
                <a:ext cx="1376043"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dirty="0" err="1">
                    <a:solidFill>
                      <a:srgbClr val="757070"/>
                    </a:solidFill>
                    <a:latin typeface="Verdana"/>
                    <a:ea typeface="Verdana"/>
                    <a:cs typeface="Verdana"/>
                    <a:sym typeface="Verdana"/>
                  </a:rPr>
                  <a:t>Finalize</a:t>
                </a:r>
                <a:r>
                  <a:rPr lang="fr-FR" sz="900" dirty="0">
                    <a:solidFill>
                      <a:srgbClr val="757070"/>
                    </a:solidFill>
                    <a:latin typeface="Verdana"/>
                    <a:ea typeface="Verdana"/>
                    <a:cs typeface="Verdana"/>
                    <a:sym typeface="Verdana"/>
                  </a:rPr>
                  <a:t> </a:t>
                </a:r>
                <a:r>
                  <a:rPr lang="fr-FR" sz="900" dirty="0" err="1">
                    <a:solidFill>
                      <a:srgbClr val="757070"/>
                    </a:solidFill>
                    <a:latin typeface="Verdana"/>
                    <a:ea typeface="Verdana"/>
                    <a:cs typeface="Verdana"/>
                    <a:sym typeface="Verdana"/>
                  </a:rPr>
                  <a:t>reporting</a:t>
                </a:r>
                <a:r>
                  <a:rPr lang="fr-FR" sz="900" dirty="0">
                    <a:solidFill>
                      <a:srgbClr val="757070"/>
                    </a:solidFill>
                    <a:latin typeface="Verdana"/>
                    <a:ea typeface="Verdana"/>
                    <a:cs typeface="Verdana"/>
                    <a:sym typeface="Verdana"/>
                  </a:rPr>
                  <a:t> format and KPIs to be </a:t>
                </a:r>
                <a:r>
                  <a:rPr lang="fr-FR" sz="900" dirty="0" err="1">
                    <a:solidFill>
                      <a:srgbClr val="757070"/>
                    </a:solidFill>
                    <a:latin typeface="Verdana"/>
                    <a:ea typeface="Verdana"/>
                    <a:cs typeface="Verdana"/>
                    <a:sym typeface="Verdana"/>
                  </a:rPr>
                  <a:t>measured</a:t>
                </a:r>
                <a:endParaRPr sz="900" dirty="0">
                  <a:solidFill>
                    <a:srgbClr val="757070"/>
                  </a:solidFill>
                  <a:latin typeface="Verdana"/>
                  <a:ea typeface="Verdana"/>
                  <a:cs typeface="Verdana"/>
                  <a:sym typeface="Verdana"/>
                </a:endParaRPr>
              </a:p>
            </p:txBody>
          </p:sp>
          <p:sp>
            <p:nvSpPr>
              <p:cNvPr id="1517" name="Google Shape;1517;p6"/>
              <p:cNvSpPr txBox="1"/>
              <p:nvPr/>
            </p:nvSpPr>
            <p:spPr>
              <a:xfrm>
                <a:off x="3420518" y="5401617"/>
                <a:ext cx="1415845"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Conduct drive tests for MTN Benin and competitor’s network</a:t>
                </a:r>
                <a:endParaRPr sz="900">
                  <a:solidFill>
                    <a:srgbClr val="757070"/>
                  </a:solidFill>
                  <a:latin typeface="Verdana"/>
                  <a:ea typeface="Verdana"/>
                  <a:cs typeface="Verdana"/>
                  <a:sym typeface="Verdana"/>
                </a:endParaRPr>
              </a:p>
            </p:txBody>
          </p:sp>
          <p:sp>
            <p:nvSpPr>
              <p:cNvPr id="1518" name="Google Shape;1518;p6"/>
              <p:cNvSpPr txBox="1"/>
              <p:nvPr/>
            </p:nvSpPr>
            <p:spPr>
              <a:xfrm>
                <a:off x="1960916" y="6231218"/>
                <a:ext cx="1415845"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dirty="0" err="1">
                    <a:solidFill>
                      <a:srgbClr val="757070"/>
                    </a:solidFill>
                    <a:latin typeface="Verdana"/>
                    <a:ea typeface="Verdana"/>
                    <a:cs typeface="Verdana"/>
                    <a:sym typeface="Verdana"/>
                  </a:rPr>
                  <a:t>Validate</a:t>
                </a:r>
                <a:r>
                  <a:rPr lang="fr-FR" sz="900" dirty="0">
                    <a:solidFill>
                      <a:srgbClr val="757070"/>
                    </a:solidFill>
                    <a:latin typeface="Verdana"/>
                    <a:ea typeface="Verdana"/>
                    <a:cs typeface="Verdana"/>
                    <a:sym typeface="Verdana"/>
                  </a:rPr>
                  <a:t> </a:t>
                </a:r>
                <a:r>
                  <a:rPr lang="fr-FR" sz="900" dirty="0" err="1">
                    <a:solidFill>
                      <a:srgbClr val="757070"/>
                    </a:solidFill>
                    <a:latin typeface="Verdana"/>
                    <a:ea typeface="Verdana"/>
                    <a:cs typeface="Verdana"/>
                    <a:sym typeface="Verdana"/>
                  </a:rPr>
                  <a:t>results</a:t>
                </a:r>
                <a:r>
                  <a:rPr lang="fr-FR" sz="900" dirty="0">
                    <a:solidFill>
                      <a:srgbClr val="757070"/>
                    </a:solidFill>
                    <a:latin typeface="Verdana"/>
                    <a:ea typeface="Verdana"/>
                    <a:cs typeface="Verdana"/>
                    <a:sym typeface="Verdana"/>
                  </a:rPr>
                  <a:t> with MTN </a:t>
                </a:r>
                <a:r>
                  <a:rPr lang="fr-FR" sz="900" dirty="0" err="1">
                    <a:solidFill>
                      <a:srgbClr val="757070"/>
                    </a:solidFill>
                    <a:latin typeface="Verdana"/>
                    <a:ea typeface="Verdana"/>
                    <a:cs typeface="Verdana"/>
                    <a:sym typeface="Verdana"/>
                  </a:rPr>
                  <a:t>Benin’s</a:t>
                </a:r>
                <a:r>
                  <a:rPr lang="fr-FR" sz="900" dirty="0">
                    <a:solidFill>
                      <a:srgbClr val="757070"/>
                    </a:solidFill>
                    <a:latin typeface="Verdana"/>
                    <a:ea typeface="Verdana"/>
                    <a:cs typeface="Verdana"/>
                    <a:sym typeface="Verdana"/>
                  </a:rPr>
                  <a:t> radio planning team</a:t>
                </a:r>
                <a:endParaRPr sz="900" dirty="0">
                  <a:solidFill>
                    <a:srgbClr val="757070"/>
                  </a:solidFill>
                  <a:latin typeface="Verdana"/>
                  <a:ea typeface="Verdana"/>
                  <a:cs typeface="Verdana"/>
                  <a:sym typeface="Verdana"/>
                </a:endParaRPr>
              </a:p>
            </p:txBody>
          </p:sp>
          <p:sp>
            <p:nvSpPr>
              <p:cNvPr id="1519" name="Google Shape;1519;p6"/>
              <p:cNvSpPr txBox="1"/>
              <p:nvPr/>
            </p:nvSpPr>
            <p:spPr>
              <a:xfrm>
                <a:off x="469816" y="5447105"/>
                <a:ext cx="1272577" cy="69249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dirty="0">
                    <a:solidFill>
                      <a:srgbClr val="757070"/>
                    </a:solidFill>
                    <a:latin typeface="Verdana"/>
                    <a:ea typeface="Verdana"/>
                    <a:cs typeface="Verdana"/>
                    <a:sym typeface="Verdana"/>
                  </a:rPr>
                  <a:t>Benchmark key KPIs </a:t>
                </a:r>
                <a:r>
                  <a:rPr lang="fr-FR" sz="900" dirty="0" err="1">
                    <a:solidFill>
                      <a:srgbClr val="757070"/>
                    </a:solidFill>
                    <a:latin typeface="Verdana"/>
                    <a:ea typeface="Verdana"/>
                    <a:cs typeface="Verdana"/>
                    <a:sym typeface="Verdana"/>
                  </a:rPr>
                  <a:t>between</a:t>
                </a:r>
                <a:r>
                  <a:rPr lang="fr-FR" sz="900" dirty="0">
                    <a:solidFill>
                      <a:srgbClr val="757070"/>
                    </a:solidFill>
                    <a:latin typeface="Verdana"/>
                    <a:ea typeface="Verdana"/>
                    <a:cs typeface="Verdana"/>
                    <a:sym typeface="Verdana"/>
                  </a:rPr>
                  <a:t> MTN, </a:t>
                </a:r>
                <a:r>
                  <a:rPr lang="fr-FR" sz="900" dirty="0" err="1">
                    <a:solidFill>
                      <a:srgbClr val="757070"/>
                    </a:solidFill>
                    <a:latin typeface="Verdana"/>
                    <a:ea typeface="Verdana"/>
                    <a:cs typeface="Verdana"/>
                    <a:sym typeface="Verdana"/>
                  </a:rPr>
                  <a:t>competition</a:t>
                </a:r>
                <a:r>
                  <a:rPr lang="fr-FR" sz="900" dirty="0">
                    <a:solidFill>
                      <a:srgbClr val="757070"/>
                    </a:solidFill>
                    <a:latin typeface="Verdana"/>
                    <a:ea typeface="Verdana"/>
                    <a:cs typeface="Verdana"/>
                    <a:sym typeface="Verdana"/>
                  </a:rPr>
                  <a:t> and </a:t>
                </a:r>
                <a:r>
                  <a:rPr lang="fr-FR" sz="900" dirty="0" err="1">
                    <a:solidFill>
                      <a:srgbClr val="757070"/>
                    </a:solidFill>
                    <a:latin typeface="Verdana"/>
                    <a:ea typeface="Verdana"/>
                    <a:cs typeface="Verdana"/>
                    <a:sym typeface="Verdana"/>
                  </a:rPr>
                  <a:t>regulator</a:t>
                </a:r>
                <a:r>
                  <a:rPr lang="fr-FR" sz="900" dirty="0">
                    <a:solidFill>
                      <a:srgbClr val="757070"/>
                    </a:solidFill>
                    <a:latin typeface="Verdana"/>
                    <a:ea typeface="Verdana"/>
                    <a:cs typeface="Verdana"/>
                    <a:sym typeface="Verdana"/>
                  </a:rPr>
                  <a:t> defined KPIs </a:t>
                </a:r>
                <a:r>
                  <a:rPr lang="fr-FR" sz="900" dirty="0" err="1">
                    <a:solidFill>
                      <a:srgbClr val="757070"/>
                    </a:solidFill>
                    <a:latin typeface="Verdana"/>
                    <a:ea typeface="Verdana"/>
                    <a:cs typeface="Verdana"/>
                    <a:sym typeface="Verdana"/>
                  </a:rPr>
                  <a:t>levels</a:t>
                </a:r>
                <a:endParaRPr sz="900" dirty="0">
                  <a:solidFill>
                    <a:srgbClr val="757070"/>
                  </a:solidFill>
                  <a:latin typeface="Verdana"/>
                  <a:ea typeface="Verdana"/>
                  <a:cs typeface="Verdana"/>
                  <a:sym typeface="Verdana"/>
                </a:endParaRPr>
              </a:p>
            </p:txBody>
          </p:sp>
          <p:sp>
            <p:nvSpPr>
              <p:cNvPr id="1520" name="Google Shape;1520;p6"/>
              <p:cNvSpPr txBox="1"/>
              <p:nvPr/>
            </p:nvSpPr>
            <p:spPr>
              <a:xfrm>
                <a:off x="637486" y="4821100"/>
                <a:ext cx="1155180" cy="41549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fr-FR" sz="900">
                    <a:solidFill>
                      <a:srgbClr val="757070"/>
                    </a:solidFill>
                    <a:latin typeface="Verdana"/>
                    <a:ea typeface="Verdana"/>
                    <a:cs typeface="Verdana"/>
                    <a:sym typeface="Verdana"/>
                  </a:rPr>
                  <a:t>Recommendations for network improvement</a:t>
                </a:r>
                <a:endParaRPr sz="900">
                  <a:solidFill>
                    <a:srgbClr val="757070"/>
                  </a:solidFill>
                  <a:latin typeface="Verdana"/>
                  <a:ea typeface="Verdana"/>
                  <a:cs typeface="Verdana"/>
                  <a:sym typeface="Verdana"/>
                </a:endParaRPr>
              </a:p>
            </p:txBody>
          </p:sp>
          <p:grpSp>
            <p:nvGrpSpPr>
              <p:cNvPr id="1521" name="Google Shape;1521;p6"/>
              <p:cNvGrpSpPr/>
              <p:nvPr/>
            </p:nvGrpSpPr>
            <p:grpSpPr>
              <a:xfrm>
                <a:off x="2439551" y="4553334"/>
                <a:ext cx="367631" cy="367631"/>
                <a:chOff x="4220" y="1197"/>
                <a:chExt cx="340" cy="340"/>
              </a:xfrm>
            </p:grpSpPr>
            <p:sp>
              <p:nvSpPr>
                <p:cNvPr id="1522" name="Google Shape;1522;p6"/>
                <p:cNvSpPr/>
                <p:nvPr/>
              </p:nvSpPr>
              <p:spPr>
                <a:xfrm>
                  <a:off x="4220" y="1197"/>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3" name="Google Shape;1523;p6"/>
                <p:cNvSpPr/>
                <p:nvPr/>
              </p:nvSpPr>
              <p:spPr>
                <a:xfrm>
                  <a:off x="4312" y="1261"/>
                  <a:ext cx="156" cy="212"/>
                </a:xfrm>
                <a:custGeom>
                  <a:avLst/>
                  <a:gdLst/>
                  <a:ahLst/>
                  <a:cxnLst/>
                  <a:rect l="l" t="t" r="r" b="b"/>
                  <a:pathLst>
                    <a:path w="235" h="320" extrusionOk="0">
                      <a:moveTo>
                        <a:pt x="234" y="81"/>
                      </a:moveTo>
                      <a:cubicBezTo>
                        <a:pt x="234" y="80"/>
                        <a:pt x="233" y="78"/>
                        <a:pt x="232" y="77"/>
                      </a:cubicBezTo>
                      <a:cubicBezTo>
                        <a:pt x="157" y="3"/>
                        <a:pt x="157" y="3"/>
                        <a:pt x="157" y="3"/>
                      </a:cubicBezTo>
                      <a:cubicBezTo>
                        <a:pt x="156" y="2"/>
                        <a:pt x="155" y="1"/>
                        <a:pt x="154" y="0"/>
                      </a:cubicBezTo>
                      <a:cubicBezTo>
                        <a:pt x="152" y="0"/>
                        <a:pt x="151" y="0"/>
                        <a:pt x="150" y="0"/>
                      </a:cubicBez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85"/>
                        <a:pt x="235" y="85"/>
                        <a:pt x="235" y="85"/>
                      </a:cubicBezTo>
                      <a:cubicBezTo>
                        <a:pt x="235" y="84"/>
                        <a:pt x="235" y="82"/>
                        <a:pt x="234" y="81"/>
                      </a:cubicBezTo>
                      <a:close/>
                      <a:moveTo>
                        <a:pt x="160" y="36"/>
                      </a:moveTo>
                      <a:cubicBezTo>
                        <a:pt x="199" y="74"/>
                        <a:pt x="199" y="74"/>
                        <a:pt x="199" y="74"/>
                      </a:cubicBezTo>
                      <a:cubicBezTo>
                        <a:pt x="160" y="74"/>
                        <a:pt x="160" y="74"/>
                        <a:pt x="160" y="74"/>
                      </a:cubicBezTo>
                      <a:lnTo>
                        <a:pt x="160" y="36"/>
                      </a:lnTo>
                      <a:close/>
                      <a:moveTo>
                        <a:pt x="22" y="298"/>
                      </a:moveTo>
                      <a:cubicBezTo>
                        <a:pt x="22" y="21"/>
                        <a:pt x="22" y="21"/>
                        <a:pt x="22" y="21"/>
                      </a:cubicBezTo>
                      <a:cubicBezTo>
                        <a:pt x="139" y="21"/>
                        <a:pt x="139" y="21"/>
                        <a:pt x="139" y="21"/>
                      </a:cubicBezTo>
                      <a:cubicBezTo>
                        <a:pt x="139" y="85"/>
                        <a:pt x="139" y="85"/>
                        <a:pt x="139" y="85"/>
                      </a:cubicBezTo>
                      <a:cubicBezTo>
                        <a:pt x="139" y="91"/>
                        <a:pt x="144" y="96"/>
                        <a:pt x="150" y="96"/>
                      </a:cubicBezTo>
                      <a:cubicBezTo>
                        <a:pt x="214" y="96"/>
                        <a:pt x="214" y="96"/>
                        <a:pt x="214" y="96"/>
                      </a:cubicBezTo>
                      <a:cubicBezTo>
                        <a:pt x="214" y="298"/>
                        <a:pt x="214" y="298"/>
                        <a:pt x="214" y="298"/>
                      </a:cubicBezTo>
                      <a:lnTo>
                        <a:pt x="22" y="29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4" name="Google Shape;1524;p6"/>
                <p:cNvSpPr/>
                <p:nvPr/>
              </p:nvSpPr>
              <p:spPr>
                <a:xfrm>
                  <a:off x="4340" y="1431"/>
                  <a:ext cx="99" cy="14"/>
                </a:xfrm>
                <a:custGeom>
                  <a:avLst/>
                  <a:gdLst/>
                  <a:ahLst/>
                  <a:cxnLst/>
                  <a:rect l="l" t="t" r="r" b="b"/>
                  <a:pathLst>
                    <a:path w="149" h="21" extrusionOk="0">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5" name="Google Shape;1525;p6"/>
                <p:cNvSpPr/>
                <p:nvPr/>
              </p:nvSpPr>
              <p:spPr>
                <a:xfrm>
                  <a:off x="4340" y="1402"/>
                  <a:ext cx="99" cy="14"/>
                </a:xfrm>
                <a:custGeom>
                  <a:avLst/>
                  <a:gdLst/>
                  <a:ahLst/>
                  <a:cxnLst/>
                  <a:rect l="l" t="t" r="r" b="b"/>
                  <a:pathLst>
                    <a:path w="149" h="21" extrusionOk="0">
                      <a:moveTo>
                        <a:pt x="139" y="0"/>
                      </a:moveTo>
                      <a:cubicBezTo>
                        <a:pt x="11" y="0"/>
                        <a:pt x="11" y="0"/>
                        <a:pt x="11" y="0"/>
                      </a:cubicBezTo>
                      <a:cubicBezTo>
                        <a:pt x="5" y="0"/>
                        <a:pt x="0" y="5"/>
                        <a:pt x="0" y="11"/>
                      </a:cubicBezTo>
                      <a:cubicBezTo>
                        <a:pt x="0" y="17"/>
                        <a:pt x="5" y="21"/>
                        <a:pt x="11" y="21"/>
                      </a:cubicBezTo>
                      <a:cubicBezTo>
                        <a:pt x="139" y="21"/>
                        <a:pt x="139" y="21"/>
                        <a:pt x="139" y="21"/>
                      </a:cubicBezTo>
                      <a:cubicBezTo>
                        <a:pt x="145" y="21"/>
                        <a:pt x="149" y="17"/>
                        <a:pt x="149" y="11"/>
                      </a:cubicBezTo>
                      <a:cubicBezTo>
                        <a:pt x="149" y="5"/>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6" name="Google Shape;1526;p6"/>
                <p:cNvSpPr/>
                <p:nvPr/>
              </p:nvSpPr>
              <p:spPr>
                <a:xfrm>
                  <a:off x="4340" y="1374"/>
                  <a:ext cx="99" cy="14"/>
                </a:xfrm>
                <a:custGeom>
                  <a:avLst/>
                  <a:gdLst/>
                  <a:ahLst/>
                  <a:cxnLst/>
                  <a:rect l="l" t="t" r="r" b="b"/>
                  <a:pathLst>
                    <a:path w="149" h="22" extrusionOk="0">
                      <a:moveTo>
                        <a:pt x="139" y="0"/>
                      </a:moveTo>
                      <a:cubicBezTo>
                        <a:pt x="11" y="0"/>
                        <a:pt x="11" y="0"/>
                        <a:pt x="11" y="0"/>
                      </a:cubicBezTo>
                      <a:cubicBezTo>
                        <a:pt x="5" y="0"/>
                        <a:pt x="0" y="5"/>
                        <a:pt x="0" y="11"/>
                      </a:cubicBezTo>
                      <a:cubicBezTo>
                        <a:pt x="0" y="17"/>
                        <a:pt x="5" y="22"/>
                        <a:pt x="11" y="22"/>
                      </a:cubicBezTo>
                      <a:cubicBezTo>
                        <a:pt x="139" y="22"/>
                        <a:pt x="139" y="22"/>
                        <a:pt x="139" y="22"/>
                      </a:cubicBezTo>
                      <a:cubicBezTo>
                        <a:pt x="145" y="22"/>
                        <a:pt x="149" y="17"/>
                        <a:pt x="149" y="11"/>
                      </a:cubicBezTo>
                      <a:cubicBezTo>
                        <a:pt x="149" y="5"/>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27" name="Google Shape;1527;p6"/>
                <p:cNvSpPr/>
                <p:nvPr/>
              </p:nvSpPr>
              <p:spPr>
                <a:xfrm>
                  <a:off x="4340" y="1346"/>
                  <a:ext cx="99" cy="14"/>
                </a:xfrm>
                <a:custGeom>
                  <a:avLst/>
                  <a:gdLst/>
                  <a:ahLst/>
                  <a:cxnLst/>
                  <a:rect l="l" t="t" r="r" b="b"/>
                  <a:pathLst>
                    <a:path w="149" h="21" extrusionOk="0">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28" name="Google Shape;1528;p6"/>
              <p:cNvGrpSpPr/>
              <p:nvPr/>
            </p:nvGrpSpPr>
            <p:grpSpPr>
              <a:xfrm>
                <a:off x="2983082" y="4861628"/>
                <a:ext cx="367041" cy="367041"/>
                <a:chOff x="3780" y="2658"/>
                <a:chExt cx="340" cy="340"/>
              </a:xfrm>
            </p:grpSpPr>
            <p:sp>
              <p:nvSpPr>
                <p:cNvPr id="1529" name="Google Shape;1529;p6"/>
                <p:cNvSpPr/>
                <p:nvPr/>
              </p:nvSpPr>
              <p:spPr>
                <a:xfrm>
                  <a:off x="3858" y="2799"/>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0" name="Google Shape;1530;p6"/>
                <p:cNvSpPr/>
                <p:nvPr/>
              </p:nvSpPr>
              <p:spPr>
                <a:xfrm>
                  <a:off x="3858" y="2757"/>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1" name="Google Shape;1531;p6"/>
                <p:cNvSpPr/>
                <p:nvPr/>
              </p:nvSpPr>
              <p:spPr>
                <a:xfrm>
                  <a:off x="3858" y="2842"/>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2" name="Google Shape;1532;p6"/>
                <p:cNvSpPr/>
                <p:nvPr/>
              </p:nvSpPr>
              <p:spPr>
                <a:xfrm>
                  <a:off x="3907" y="2799"/>
                  <a:ext cx="135" cy="14"/>
                </a:xfrm>
                <a:custGeom>
                  <a:avLst/>
                  <a:gdLst/>
                  <a:ahLst/>
                  <a:cxnLst/>
                  <a:rect l="l" t="t" r="r" b="b"/>
                  <a:pathLst>
                    <a:path w="202" h="21" extrusionOk="0">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3" name="Google Shape;1533;p6"/>
                <p:cNvSpPr/>
                <p:nvPr/>
              </p:nvSpPr>
              <p:spPr>
                <a:xfrm>
                  <a:off x="3907" y="2757"/>
                  <a:ext cx="135" cy="14"/>
                </a:xfrm>
                <a:custGeom>
                  <a:avLst/>
                  <a:gdLst/>
                  <a:ahLst/>
                  <a:cxnLst/>
                  <a:rect l="l" t="t" r="r" b="b"/>
                  <a:pathLst>
                    <a:path w="202" h="21" extrusionOk="0">
                      <a:moveTo>
                        <a:pt x="10" y="21"/>
                      </a:moveTo>
                      <a:cubicBezTo>
                        <a:pt x="192" y="21"/>
                        <a:pt x="192" y="21"/>
                        <a:pt x="192" y="21"/>
                      </a:cubicBezTo>
                      <a:cubicBezTo>
                        <a:pt x="198" y="21"/>
                        <a:pt x="202" y="17"/>
                        <a:pt x="202" y="11"/>
                      </a:cubicBezTo>
                      <a:cubicBezTo>
                        <a:pt x="202" y="5"/>
                        <a:pt x="198" y="0"/>
                        <a:pt x="192" y="0"/>
                      </a:cubicBezTo>
                      <a:cubicBezTo>
                        <a:pt x="10" y="0"/>
                        <a:pt x="10" y="0"/>
                        <a:pt x="10" y="0"/>
                      </a:cubicBezTo>
                      <a:cubicBezTo>
                        <a:pt x="4" y="0"/>
                        <a:pt x="0" y="5"/>
                        <a:pt x="0" y="11"/>
                      </a:cubicBezTo>
                      <a:cubicBezTo>
                        <a:pt x="0" y="17"/>
                        <a:pt x="4" y="21"/>
                        <a:pt x="10" y="2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4" name="Google Shape;1534;p6"/>
                <p:cNvSpPr/>
                <p:nvPr/>
              </p:nvSpPr>
              <p:spPr>
                <a:xfrm>
                  <a:off x="3907" y="2842"/>
                  <a:ext cx="135" cy="14"/>
                </a:xfrm>
                <a:custGeom>
                  <a:avLst/>
                  <a:gdLst/>
                  <a:ahLst/>
                  <a:cxnLst/>
                  <a:rect l="l" t="t" r="r" b="b"/>
                  <a:pathLst>
                    <a:path w="202" h="21" extrusionOk="0">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5" name="Google Shape;1535;p6"/>
                <p:cNvSpPr/>
                <p:nvPr/>
              </p:nvSpPr>
              <p:spPr>
                <a:xfrm>
                  <a:off x="3858" y="2884"/>
                  <a:ext cx="28" cy="14"/>
                </a:xfrm>
                <a:custGeom>
                  <a:avLst/>
                  <a:gdLst/>
                  <a:ahLst/>
                  <a:cxnLst/>
                  <a:rect l="l" t="t" r="r" b="b"/>
                  <a:pathLst>
                    <a:path w="43" h="21" extrusionOk="0">
                      <a:moveTo>
                        <a:pt x="32" y="0"/>
                      </a:moveTo>
                      <a:cubicBezTo>
                        <a:pt x="11" y="0"/>
                        <a:pt x="11" y="0"/>
                        <a:pt x="11" y="0"/>
                      </a:cubicBezTo>
                      <a:cubicBezTo>
                        <a:pt x="5" y="0"/>
                        <a:pt x="0" y="5"/>
                        <a:pt x="0" y="11"/>
                      </a:cubicBezTo>
                      <a:cubicBezTo>
                        <a:pt x="0" y="17"/>
                        <a:pt x="5" y="21"/>
                        <a:pt x="11" y="21"/>
                      </a:cubicBezTo>
                      <a:cubicBezTo>
                        <a:pt x="32" y="21"/>
                        <a:pt x="32" y="21"/>
                        <a:pt x="32" y="21"/>
                      </a:cubicBezTo>
                      <a:cubicBezTo>
                        <a:pt x="38" y="21"/>
                        <a:pt x="43" y="17"/>
                        <a:pt x="43" y="11"/>
                      </a:cubicBezTo>
                      <a:cubicBezTo>
                        <a:pt x="43" y="5"/>
                        <a:pt x="38" y="0"/>
                        <a:pt x="3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6" name="Google Shape;1536;p6"/>
                <p:cNvSpPr/>
                <p:nvPr/>
              </p:nvSpPr>
              <p:spPr>
                <a:xfrm>
                  <a:off x="3907" y="2884"/>
                  <a:ext cx="135" cy="14"/>
                </a:xfrm>
                <a:custGeom>
                  <a:avLst/>
                  <a:gdLst/>
                  <a:ahLst/>
                  <a:cxnLst/>
                  <a:rect l="l" t="t" r="r" b="b"/>
                  <a:pathLst>
                    <a:path w="202" h="21" extrusionOk="0">
                      <a:moveTo>
                        <a:pt x="192" y="0"/>
                      </a:moveTo>
                      <a:cubicBezTo>
                        <a:pt x="10" y="0"/>
                        <a:pt x="10" y="0"/>
                        <a:pt x="10" y="0"/>
                      </a:cubicBezTo>
                      <a:cubicBezTo>
                        <a:pt x="4" y="0"/>
                        <a:pt x="0" y="5"/>
                        <a:pt x="0" y="11"/>
                      </a:cubicBezTo>
                      <a:cubicBezTo>
                        <a:pt x="0" y="17"/>
                        <a:pt x="4" y="21"/>
                        <a:pt x="10" y="21"/>
                      </a:cubicBezTo>
                      <a:cubicBezTo>
                        <a:pt x="192" y="21"/>
                        <a:pt x="192" y="21"/>
                        <a:pt x="192" y="21"/>
                      </a:cubicBezTo>
                      <a:cubicBezTo>
                        <a:pt x="198" y="21"/>
                        <a:pt x="202" y="17"/>
                        <a:pt x="202" y="11"/>
                      </a:cubicBezTo>
                      <a:cubicBezTo>
                        <a:pt x="202" y="5"/>
                        <a:pt x="198" y="0"/>
                        <a:pt x="192"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37" name="Google Shape;1537;p6"/>
                <p:cNvSpPr/>
                <p:nvPr/>
              </p:nvSpPr>
              <p:spPr>
                <a:xfrm>
                  <a:off x="3780" y="2658"/>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38" name="Google Shape;1538;p6"/>
              <p:cNvGrpSpPr/>
              <p:nvPr/>
            </p:nvGrpSpPr>
            <p:grpSpPr>
              <a:xfrm>
                <a:off x="2964445" y="5447089"/>
                <a:ext cx="367982" cy="367982"/>
                <a:chOff x="3220" y="2949"/>
                <a:chExt cx="340" cy="340"/>
              </a:xfrm>
            </p:grpSpPr>
            <p:sp>
              <p:nvSpPr>
                <p:cNvPr id="1539" name="Google Shape;1539;p6"/>
                <p:cNvSpPr/>
                <p:nvPr/>
              </p:nvSpPr>
              <p:spPr>
                <a:xfrm>
                  <a:off x="3220" y="2949"/>
                  <a:ext cx="340" cy="340"/>
                </a:xfrm>
                <a:custGeom>
                  <a:avLst/>
                  <a:gdLst/>
                  <a:ahLst/>
                  <a:cxnLst/>
                  <a:rect l="l" t="t" r="r" b="b"/>
                  <a:pathLst>
                    <a:path w="512" h="512" extrusionOk="0">
                      <a:moveTo>
                        <a:pt x="256" y="22"/>
                      </a:moveTo>
                      <a:cubicBezTo>
                        <a:pt x="385" y="22"/>
                        <a:pt x="491" y="127"/>
                        <a:pt x="491" y="256"/>
                      </a:cubicBezTo>
                      <a:cubicBezTo>
                        <a:pt x="491" y="386"/>
                        <a:pt x="385" y="491"/>
                        <a:pt x="256" y="491"/>
                      </a:cubicBezTo>
                      <a:cubicBezTo>
                        <a:pt x="127" y="491"/>
                        <a:pt x="21" y="386"/>
                        <a:pt x="21" y="256"/>
                      </a:cubicBezTo>
                      <a:cubicBezTo>
                        <a:pt x="21" y="127"/>
                        <a:pt x="127" y="22"/>
                        <a:pt x="256" y="22"/>
                      </a:cubicBezTo>
                      <a:moveTo>
                        <a:pt x="256" y="0"/>
                      </a:moveTo>
                      <a:cubicBezTo>
                        <a:pt x="115" y="0"/>
                        <a:pt x="0" y="115"/>
                        <a:pt x="0" y="256"/>
                      </a:cubicBezTo>
                      <a:cubicBezTo>
                        <a:pt x="0" y="398"/>
                        <a:pt x="115" y="512"/>
                        <a:pt x="256" y="512"/>
                      </a:cubicBezTo>
                      <a:cubicBezTo>
                        <a:pt x="397" y="512"/>
                        <a:pt x="512" y="398"/>
                        <a:pt x="512" y="256"/>
                      </a:cubicBezTo>
                      <a:cubicBezTo>
                        <a:pt x="512" y="115"/>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0" name="Google Shape;1540;p6"/>
                <p:cNvSpPr/>
                <p:nvPr/>
              </p:nvSpPr>
              <p:spPr>
                <a:xfrm>
                  <a:off x="3312" y="3018"/>
                  <a:ext cx="156" cy="207"/>
                </a:xfrm>
                <a:custGeom>
                  <a:avLst/>
                  <a:gdLst/>
                  <a:ahLst/>
                  <a:cxnLst/>
                  <a:rect l="l" t="t" r="r" b="b"/>
                  <a:pathLst>
                    <a:path w="234" h="312" extrusionOk="0">
                      <a:moveTo>
                        <a:pt x="94" y="170"/>
                      </a:moveTo>
                      <a:cubicBezTo>
                        <a:pt x="92" y="174"/>
                        <a:pt x="89" y="176"/>
                        <a:pt x="85" y="176"/>
                      </a:cubicBezTo>
                      <a:cubicBezTo>
                        <a:pt x="83" y="176"/>
                        <a:pt x="81" y="175"/>
                        <a:pt x="80" y="174"/>
                      </a:cubicBezTo>
                      <a:cubicBezTo>
                        <a:pt x="57" y="161"/>
                        <a:pt x="42" y="136"/>
                        <a:pt x="42" y="110"/>
                      </a:cubicBezTo>
                      <a:cubicBezTo>
                        <a:pt x="42" y="83"/>
                        <a:pt x="57" y="58"/>
                        <a:pt x="80" y="45"/>
                      </a:cubicBezTo>
                      <a:cubicBezTo>
                        <a:pt x="85" y="42"/>
                        <a:pt x="91" y="44"/>
                        <a:pt x="94" y="49"/>
                      </a:cubicBezTo>
                      <a:cubicBezTo>
                        <a:pt x="97" y="54"/>
                        <a:pt x="95" y="61"/>
                        <a:pt x="90" y="63"/>
                      </a:cubicBezTo>
                      <a:cubicBezTo>
                        <a:pt x="74" y="73"/>
                        <a:pt x="64" y="91"/>
                        <a:pt x="64" y="110"/>
                      </a:cubicBezTo>
                      <a:cubicBezTo>
                        <a:pt x="64" y="129"/>
                        <a:pt x="74" y="146"/>
                        <a:pt x="90" y="156"/>
                      </a:cubicBezTo>
                      <a:cubicBezTo>
                        <a:pt x="95" y="159"/>
                        <a:pt x="97" y="165"/>
                        <a:pt x="94" y="170"/>
                      </a:cubicBezTo>
                      <a:close/>
                      <a:moveTo>
                        <a:pt x="79" y="198"/>
                      </a:moveTo>
                      <a:cubicBezTo>
                        <a:pt x="44" y="182"/>
                        <a:pt x="21" y="148"/>
                        <a:pt x="21" y="110"/>
                      </a:cubicBezTo>
                      <a:cubicBezTo>
                        <a:pt x="21" y="71"/>
                        <a:pt x="44" y="37"/>
                        <a:pt x="79" y="22"/>
                      </a:cubicBezTo>
                      <a:cubicBezTo>
                        <a:pt x="84" y="19"/>
                        <a:pt x="86" y="13"/>
                        <a:pt x="84" y="8"/>
                      </a:cubicBezTo>
                      <a:cubicBezTo>
                        <a:pt x="82" y="2"/>
                        <a:pt x="75" y="0"/>
                        <a:pt x="70" y="2"/>
                      </a:cubicBezTo>
                      <a:cubicBezTo>
                        <a:pt x="27" y="21"/>
                        <a:pt x="0" y="63"/>
                        <a:pt x="0" y="110"/>
                      </a:cubicBezTo>
                      <a:cubicBezTo>
                        <a:pt x="0" y="156"/>
                        <a:pt x="27" y="199"/>
                        <a:pt x="70" y="217"/>
                      </a:cubicBezTo>
                      <a:cubicBezTo>
                        <a:pt x="71" y="218"/>
                        <a:pt x="73" y="218"/>
                        <a:pt x="74" y="218"/>
                      </a:cubicBezTo>
                      <a:cubicBezTo>
                        <a:pt x="78" y="218"/>
                        <a:pt x="82" y="216"/>
                        <a:pt x="84" y="212"/>
                      </a:cubicBezTo>
                      <a:cubicBezTo>
                        <a:pt x="86" y="206"/>
                        <a:pt x="84" y="200"/>
                        <a:pt x="79" y="198"/>
                      </a:cubicBezTo>
                      <a:close/>
                      <a:moveTo>
                        <a:pt x="128" y="140"/>
                      </a:moveTo>
                      <a:cubicBezTo>
                        <a:pt x="128" y="302"/>
                        <a:pt x="128" y="302"/>
                        <a:pt x="128" y="302"/>
                      </a:cubicBezTo>
                      <a:cubicBezTo>
                        <a:pt x="128" y="308"/>
                        <a:pt x="123" y="312"/>
                        <a:pt x="117" y="312"/>
                      </a:cubicBezTo>
                      <a:cubicBezTo>
                        <a:pt x="111" y="312"/>
                        <a:pt x="106" y="308"/>
                        <a:pt x="106" y="302"/>
                      </a:cubicBezTo>
                      <a:cubicBezTo>
                        <a:pt x="106" y="140"/>
                        <a:pt x="106" y="140"/>
                        <a:pt x="106" y="140"/>
                      </a:cubicBezTo>
                      <a:cubicBezTo>
                        <a:pt x="94" y="135"/>
                        <a:pt x="85" y="124"/>
                        <a:pt x="85" y="110"/>
                      </a:cubicBezTo>
                      <a:cubicBezTo>
                        <a:pt x="85" y="92"/>
                        <a:pt x="99" y="78"/>
                        <a:pt x="117" y="78"/>
                      </a:cubicBezTo>
                      <a:cubicBezTo>
                        <a:pt x="135" y="78"/>
                        <a:pt x="149" y="92"/>
                        <a:pt x="149" y="110"/>
                      </a:cubicBezTo>
                      <a:cubicBezTo>
                        <a:pt x="149" y="124"/>
                        <a:pt x="140" y="135"/>
                        <a:pt x="128" y="140"/>
                      </a:cubicBezTo>
                      <a:close/>
                      <a:moveTo>
                        <a:pt x="106" y="110"/>
                      </a:moveTo>
                      <a:cubicBezTo>
                        <a:pt x="106" y="116"/>
                        <a:pt x="111" y="120"/>
                        <a:pt x="117" y="120"/>
                      </a:cubicBezTo>
                      <a:cubicBezTo>
                        <a:pt x="123" y="120"/>
                        <a:pt x="128" y="116"/>
                        <a:pt x="128" y="110"/>
                      </a:cubicBezTo>
                      <a:cubicBezTo>
                        <a:pt x="128" y="104"/>
                        <a:pt x="123" y="99"/>
                        <a:pt x="117" y="99"/>
                      </a:cubicBezTo>
                      <a:cubicBezTo>
                        <a:pt x="111" y="99"/>
                        <a:pt x="106" y="104"/>
                        <a:pt x="106" y="110"/>
                      </a:cubicBezTo>
                      <a:close/>
                      <a:moveTo>
                        <a:pt x="192" y="110"/>
                      </a:moveTo>
                      <a:cubicBezTo>
                        <a:pt x="192" y="83"/>
                        <a:pt x="177" y="58"/>
                        <a:pt x="154" y="45"/>
                      </a:cubicBezTo>
                      <a:cubicBezTo>
                        <a:pt x="149" y="42"/>
                        <a:pt x="143" y="44"/>
                        <a:pt x="140" y="49"/>
                      </a:cubicBezTo>
                      <a:cubicBezTo>
                        <a:pt x="137" y="54"/>
                        <a:pt x="139" y="61"/>
                        <a:pt x="144" y="63"/>
                      </a:cubicBezTo>
                      <a:cubicBezTo>
                        <a:pt x="160" y="73"/>
                        <a:pt x="170" y="91"/>
                        <a:pt x="170" y="110"/>
                      </a:cubicBezTo>
                      <a:cubicBezTo>
                        <a:pt x="170" y="129"/>
                        <a:pt x="160" y="146"/>
                        <a:pt x="144" y="156"/>
                      </a:cubicBezTo>
                      <a:cubicBezTo>
                        <a:pt x="139" y="159"/>
                        <a:pt x="137" y="165"/>
                        <a:pt x="140" y="170"/>
                      </a:cubicBezTo>
                      <a:cubicBezTo>
                        <a:pt x="142" y="174"/>
                        <a:pt x="145" y="176"/>
                        <a:pt x="149" y="176"/>
                      </a:cubicBezTo>
                      <a:cubicBezTo>
                        <a:pt x="151" y="176"/>
                        <a:pt x="153" y="175"/>
                        <a:pt x="154" y="174"/>
                      </a:cubicBezTo>
                      <a:cubicBezTo>
                        <a:pt x="177" y="161"/>
                        <a:pt x="192" y="136"/>
                        <a:pt x="192" y="110"/>
                      </a:cubicBezTo>
                      <a:close/>
                      <a:moveTo>
                        <a:pt x="164" y="2"/>
                      </a:moveTo>
                      <a:cubicBezTo>
                        <a:pt x="159" y="0"/>
                        <a:pt x="152" y="2"/>
                        <a:pt x="150" y="8"/>
                      </a:cubicBezTo>
                      <a:cubicBezTo>
                        <a:pt x="148" y="13"/>
                        <a:pt x="150" y="19"/>
                        <a:pt x="155" y="22"/>
                      </a:cubicBezTo>
                      <a:cubicBezTo>
                        <a:pt x="190" y="37"/>
                        <a:pt x="213" y="71"/>
                        <a:pt x="213" y="110"/>
                      </a:cubicBezTo>
                      <a:cubicBezTo>
                        <a:pt x="213" y="148"/>
                        <a:pt x="190" y="182"/>
                        <a:pt x="155" y="198"/>
                      </a:cubicBezTo>
                      <a:cubicBezTo>
                        <a:pt x="150" y="200"/>
                        <a:pt x="148" y="206"/>
                        <a:pt x="150" y="212"/>
                      </a:cubicBezTo>
                      <a:cubicBezTo>
                        <a:pt x="152" y="216"/>
                        <a:pt x="156" y="218"/>
                        <a:pt x="160" y="218"/>
                      </a:cubicBezTo>
                      <a:cubicBezTo>
                        <a:pt x="161" y="218"/>
                        <a:pt x="163" y="218"/>
                        <a:pt x="164" y="217"/>
                      </a:cubicBezTo>
                      <a:cubicBezTo>
                        <a:pt x="207" y="199"/>
                        <a:pt x="234" y="156"/>
                        <a:pt x="234" y="110"/>
                      </a:cubicBezTo>
                      <a:cubicBezTo>
                        <a:pt x="234" y="63"/>
                        <a:pt x="207" y="21"/>
                        <a:pt x="164" y="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41" name="Google Shape;1541;p6"/>
              <p:cNvGrpSpPr/>
              <p:nvPr/>
            </p:nvGrpSpPr>
            <p:grpSpPr>
              <a:xfrm>
                <a:off x="2413900" y="5754962"/>
                <a:ext cx="378373" cy="356628"/>
                <a:chOff x="1152" y="3440"/>
                <a:chExt cx="348" cy="328"/>
              </a:xfrm>
            </p:grpSpPr>
            <p:sp>
              <p:nvSpPr>
                <p:cNvPr id="1542" name="Google Shape;1542;p6"/>
                <p:cNvSpPr/>
                <p:nvPr/>
              </p:nvSpPr>
              <p:spPr>
                <a:xfrm>
                  <a:off x="1259" y="3539"/>
                  <a:ext cx="71" cy="71"/>
                </a:xfrm>
                <a:custGeom>
                  <a:avLst/>
                  <a:gdLst/>
                  <a:ahLst/>
                  <a:cxnLst/>
                  <a:rect l="l" t="t" r="r" b="b"/>
                  <a:pathLst>
                    <a:path w="107" h="107" extrusionOk="0">
                      <a:moveTo>
                        <a:pt x="96" y="43"/>
                      </a:moveTo>
                      <a:cubicBezTo>
                        <a:pt x="64" y="43"/>
                        <a:pt x="64" y="43"/>
                        <a:pt x="64" y="43"/>
                      </a:cubicBezTo>
                      <a:cubicBezTo>
                        <a:pt x="64" y="11"/>
                        <a:pt x="64" y="11"/>
                        <a:pt x="64" y="11"/>
                      </a:cubicBezTo>
                      <a:cubicBezTo>
                        <a:pt x="64" y="5"/>
                        <a:pt x="59" y="0"/>
                        <a:pt x="53" y="0"/>
                      </a:cubicBezTo>
                      <a:cubicBezTo>
                        <a:pt x="47" y="0"/>
                        <a:pt x="43" y="5"/>
                        <a:pt x="43" y="11"/>
                      </a:cubicBezTo>
                      <a:cubicBezTo>
                        <a:pt x="43" y="43"/>
                        <a:pt x="43" y="43"/>
                        <a:pt x="43" y="43"/>
                      </a:cubicBezTo>
                      <a:cubicBezTo>
                        <a:pt x="11" y="43"/>
                        <a:pt x="11" y="43"/>
                        <a:pt x="11" y="43"/>
                      </a:cubicBezTo>
                      <a:cubicBezTo>
                        <a:pt x="5" y="43"/>
                        <a:pt x="0" y="47"/>
                        <a:pt x="0" y="53"/>
                      </a:cubicBezTo>
                      <a:cubicBezTo>
                        <a:pt x="0" y="59"/>
                        <a:pt x="5" y="64"/>
                        <a:pt x="11" y="64"/>
                      </a:cubicBezTo>
                      <a:cubicBezTo>
                        <a:pt x="43" y="64"/>
                        <a:pt x="43" y="64"/>
                        <a:pt x="43" y="64"/>
                      </a:cubicBezTo>
                      <a:cubicBezTo>
                        <a:pt x="43" y="96"/>
                        <a:pt x="43" y="96"/>
                        <a:pt x="43" y="96"/>
                      </a:cubicBezTo>
                      <a:cubicBezTo>
                        <a:pt x="43" y="102"/>
                        <a:pt x="47" y="107"/>
                        <a:pt x="53" y="107"/>
                      </a:cubicBezTo>
                      <a:cubicBezTo>
                        <a:pt x="59" y="107"/>
                        <a:pt x="64" y="102"/>
                        <a:pt x="64" y="96"/>
                      </a:cubicBezTo>
                      <a:cubicBezTo>
                        <a:pt x="64" y="64"/>
                        <a:pt x="64" y="64"/>
                        <a:pt x="64" y="64"/>
                      </a:cubicBezTo>
                      <a:cubicBezTo>
                        <a:pt x="96" y="64"/>
                        <a:pt x="96" y="64"/>
                        <a:pt x="96" y="64"/>
                      </a:cubicBezTo>
                      <a:cubicBezTo>
                        <a:pt x="102" y="64"/>
                        <a:pt x="107" y="59"/>
                        <a:pt x="107" y="53"/>
                      </a:cubicBezTo>
                      <a:cubicBezTo>
                        <a:pt x="107" y="47"/>
                        <a:pt x="102" y="43"/>
                        <a:pt x="96" y="4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3" name="Google Shape;1543;p6"/>
                <p:cNvSpPr/>
                <p:nvPr/>
              </p:nvSpPr>
              <p:spPr>
                <a:xfrm>
                  <a:off x="1224" y="3504"/>
                  <a:ext cx="192" cy="191"/>
                </a:xfrm>
                <a:custGeom>
                  <a:avLst/>
                  <a:gdLst/>
                  <a:ahLst/>
                  <a:cxnLst/>
                  <a:rect l="l" t="t" r="r" b="b"/>
                  <a:pathLst>
                    <a:path w="289" h="288" extrusionOk="0">
                      <a:moveTo>
                        <a:pt x="189" y="174"/>
                      </a:moveTo>
                      <a:cubicBezTo>
                        <a:pt x="204" y="155"/>
                        <a:pt x="213" y="132"/>
                        <a:pt x="213" y="106"/>
                      </a:cubicBezTo>
                      <a:cubicBezTo>
                        <a:pt x="213" y="48"/>
                        <a:pt x="165" y="0"/>
                        <a:pt x="106" y="0"/>
                      </a:cubicBezTo>
                      <a:cubicBezTo>
                        <a:pt x="48" y="0"/>
                        <a:pt x="0" y="48"/>
                        <a:pt x="0" y="106"/>
                      </a:cubicBezTo>
                      <a:cubicBezTo>
                        <a:pt x="0" y="165"/>
                        <a:pt x="48" y="213"/>
                        <a:pt x="106" y="213"/>
                      </a:cubicBezTo>
                      <a:cubicBezTo>
                        <a:pt x="132" y="213"/>
                        <a:pt x="155" y="204"/>
                        <a:pt x="174" y="189"/>
                      </a:cubicBezTo>
                      <a:cubicBezTo>
                        <a:pt x="269" y="285"/>
                        <a:pt x="269" y="285"/>
                        <a:pt x="269" y="285"/>
                      </a:cubicBezTo>
                      <a:cubicBezTo>
                        <a:pt x="272" y="287"/>
                        <a:pt x="274" y="288"/>
                        <a:pt x="277" y="288"/>
                      </a:cubicBezTo>
                      <a:cubicBezTo>
                        <a:pt x="280" y="288"/>
                        <a:pt x="282" y="287"/>
                        <a:pt x="285" y="285"/>
                      </a:cubicBezTo>
                      <a:cubicBezTo>
                        <a:pt x="289" y="280"/>
                        <a:pt x="289" y="274"/>
                        <a:pt x="285" y="269"/>
                      </a:cubicBezTo>
                      <a:lnTo>
                        <a:pt x="189" y="174"/>
                      </a:lnTo>
                      <a:close/>
                      <a:moveTo>
                        <a:pt x="106" y="192"/>
                      </a:moveTo>
                      <a:cubicBezTo>
                        <a:pt x="59" y="192"/>
                        <a:pt x="21" y="153"/>
                        <a:pt x="21" y="106"/>
                      </a:cubicBezTo>
                      <a:cubicBezTo>
                        <a:pt x="21" y="59"/>
                        <a:pt x="59" y="21"/>
                        <a:pt x="106" y="21"/>
                      </a:cubicBezTo>
                      <a:cubicBezTo>
                        <a:pt x="153" y="21"/>
                        <a:pt x="192" y="59"/>
                        <a:pt x="192" y="106"/>
                      </a:cubicBezTo>
                      <a:cubicBezTo>
                        <a:pt x="192" y="153"/>
                        <a:pt x="153" y="192"/>
                        <a:pt x="106" y="19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4" name="Google Shape;1544;p6"/>
                <p:cNvSpPr/>
                <p:nvPr/>
              </p:nvSpPr>
              <p:spPr>
                <a:xfrm>
                  <a:off x="1152" y="3440"/>
                  <a:ext cx="348" cy="328"/>
                </a:xfrm>
                <a:custGeom>
                  <a:avLst/>
                  <a:gdLst/>
                  <a:ahLst/>
                  <a:cxnLst/>
                  <a:rect l="l" t="t" r="r" b="b"/>
                  <a:pathLst>
                    <a:path w="512" h="512" extrusionOk="0">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256" y="490"/>
                      </a:moveTo>
                      <a:cubicBezTo>
                        <a:pt x="126" y="490"/>
                        <a:pt x="21" y="385"/>
                        <a:pt x="21" y="256"/>
                      </a:cubicBezTo>
                      <a:cubicBezTo>
                        <a:pt x="21" y="126"/>
                        <a:pt x="126" y="21"/>
                        <a:pt x="256" y="21"/>
                      </a:cubicBezTo>
                      <a:cubicBezTo>
                        <a:pt x="385" y="21"/>
                        <a:pt x="490" y="126"/>
                        <a:pt x="490" y="256"/>
                      </a:cubicBezTo>
                      <a:cubicBezTo>
                        <a:pt x="490" y="385"/>
                        <a:pt x="385" y="490"/>
                        <a:pt x="256" y="49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45" name="Google Shape;1545;p6"/>
              <p:cNvGrpSpPr/>
              <p:nvPr/>
            </p:nvGrpSpPr>
            <p:grpSpPr>
              <a:xfrm>
                <a:off x="1893229" y="5442927"/>
                <a:ext cx="367982" cy="367982"/>
                <a:chOff x="5022" y="3403"/>
                <a:chExt cx="340" cy="340"/>
              </a:xfrm>
            </p:grpSpPr>
            <p:sp>
              <p:nvSpPr>
                <p:cNvPr id="1546" name="Google Shape;1546;p6"/>
                <p:cNvSpPr/>
                <p:nvPr/>
              </p:nvSpPr>
              <p:spPr>
                <a:xfrm>
                  <a:off x="5022" y="3403"/>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47" name="Google Shape;1547;p6"/>
                <p:cNvSpPr/>
                <p:nvPr/>
              </p:nvSpPr>
              <p:spPr>
                <a:xfrm>
                  <a:off x="5100" y="3473"/>
                  <a:ext cx="191" cy="192"/>
                </a:xfrm>
                <a:custGeom>
                  <a:avLst/>
                  <a:gdLst/>
                  <a:ahLst/>
                  <a:cxnLst/>
                  <a:rect l="l" t="t" r="r" b="b"/>
                  <a:pathLst>
                    <a:path w="288" h="288" extrusionOk="0">
                      <a:moveTo>
                        <a:pt x="277" y="32"/>
                      </a:moveTo>
                      <a:cubicBezTo>
                        <a:pt x="256" y="32"/>
                        <a:pt x="256" y="32"/>
                        <a:pt x="256" y="32"/>
                      </a:cubicBezTo>
                      <a:cubicBezTo>
                        <a:pt x="256" y="11"/>
                        <a:pt x="256" y="11"/>
                        <a:pt x="256" y="11"/>
                      </a:cubicBezTo>
                      <a:cubicBezTo>
                        <a:pt x="256" y="5"/>
                        <a:pt x="251" y="0"/>
                        <a:pt x="245" y="0"/>
                      </a:cubicBezTo>
                      <a:cubicBezTo>
                        <a:pt x="239" y="0"/>
                        <a:pt x="235" y="5"/>
                        <a:pt x="235" y="11"/>
                      </a:cubicBezTo>
                      <a:cubicBezTo>
                        <a:pt x="235" y="39"/>
                        <a:pt x="235" y="39"/>
                        <a:pt x="235" y="39"/>
                      </a:cubicBezTo>
                      <a:cubicBezTo>
                        <a:pt x="229" y="44"/>
                        <a:pt x="229" y="44"/>
                        <a:pt x="229" y="44"/>
                      </a:cubicBezTo>
                      <a:cubicBezTo>
                        <a:pt x="205" y="24"/>
                        <a:pt x="173" y="11"/>
                        <a:pt x="139" y="11"/>
                      </a:cubicBezTo>
                      <a:cubicBezTo>
                        <a:pt x="62" y="11"/>
                        <a:pt x="0" y="73"/>
                        <a:pt x="0" y="150"/>
                      </a:cubicBezTo>
                      <a:cubicBezTo>
                        <a:pt x="0" y="189"/>
                        <a:pt x="17" y="225"/>
                        <a:pt x="44" y="251"/>
                      </a:cubicBezTo>
                      <a:cubicBezTo>
                        <a:pt x="24" y="270"/>
                        <a:pt x="24" y="270"/>
                        <a:pt x="24" y="270"/>
                      </a:cubicBezTo>
                      <a:cubicBezTo>
                        <a:pt x="20" y="274"/>
                        <a:pt x="20" y="281"/>
                        <a:pt x="24" y="285"/>
                      </a:cubicBezTo>
                      <a:cubicBezTo>
                        <a:pt x="27" y="287"/>
                        <a:pt x="29" y="288"/>
                        <a:pt x="32" y="288"/>
                      </a:cubicBezTo>
                      <a:cubicBezTo>
                        <a:pt x="35" y="288"/>
                        <a:pt x="37" y="287"/>
                        <a:pt x="40" y="285"/>
                      </a:cubicBezTo>
                      <a:cubicBezTo>
                        <a:pt x="61" y="264"/>
                        <a:pt x="61" y="264"/>
                        <a:pt x="61" y="264"/>
                      </a:cubicBezTo>
                      <a:cubicBezTo>
                        <a:pt x="83" y="279"/>
                        <a:pt x="110" y="288"/>
                        <a:pt x="139" y="288"/>
                      </a:cubicBezTo>
                      <a:cubicBezTo>
                        <a:pt x="168" y="288"/>
                        <a:pt x="194" y="279"/>
                        <a:pt x="217" y="264"/>
                      </a:cubicBezTo>
                      <a:cubicBezTo>
                        <a:pt x="238" y="285"/>
                        <a:pt x="238" y="285"/>
                        <a:pt x="238" y="285"/>
                      </a:cubicBezTo>
                      <a:cubicBezTo>
                        <a:pt x="240" y="287"/>
                        <a:pt x="243" y="288"/>
                        <a:pt x="245" y="288"/>
                      </a:cubicBezTo>
                      <a:cubicBezTo>
                        <a:pt x="248" y="288"/>
                        <a:pt x="251" y="287"/>
                        <a:pt x="253" y="285"/>
                      </a:cubicBezTo>
                      <a:cubicBezTo>
                        <a:pt x="257" y="281"/>
                        <a:pt x="257" y="274"/>
                        <a:pt x="253" y="270"/>
                      </a:cubicBezTo>
                      <a:cubicBezTo>
                        <a:pt x="233" y="251"/>
                        <a:pt x="233" y="251"/>
                        <a:pt x="233" y="251"/>
                      </a:cubicBezTo>
                      <a:cubicBezTo>
                        <a:pt x="260" y="225"/>
                        <a:pt x="277" y="189"/>
                        <a:pt x="277" y="150"/>
                      </a:cubicBezTo>
                      <a:cubicBezTo>
                        <a:pt x="277" y="115"/>
                        <a:pt x="265" y="84"/>
                        <a:pt x="244" y="60"/>
                      </a:cubicBezTo>
                      <a:cubicBezTo>
                        <a:pt x="250" y="54"/>
                        <a:pt x="250" y="54"/>
                        <a:pt x="250" y="54"/>
                      </a:cubicBezTo>
                      <a:cubicBezTo>
                        <a:pt x="277" y="54"/>
                        <a:pt x="277" y="54"/>
                        <a:pt x="277" y="54"/>
                      </a:cubicBezTo>
                      <a:cubicBezTo>
                        <a:pt x="283" y="54"/>
                        <a:pt x="288" y="49"/>
                        <a:pt x="288" y="43"/>
                      </a:cubicBezTo>
                      <a:cubicBezTo>
                        <a:pt x="288" y="37"/>
                        <a:pt x="283" y="32"/>
                        <a:pt x="277" y="32"/>
                      </a:cubicBezTo>
                      <a:close/>
                      <a:moveTo>
                        <a:pt x="256" y="150"/>
                      </a:moveTo>
                      <a:cubicBezTo>
                        <a:pt x="256" y="214"/>
                        <a:pt x="203" y="267"/>
                        <a:pt x="139" y="267"/>
                      </a:cubicBezTo>
                      <a:cubicBezTo>
                        <a:pt x="74" y="267"/>
                        <a:pt x="21" y="214"/>
                        <a:pt x="21" y="150"/>
                      </a:cubicBezTo>
                      <a:cubicBezTo>
                        <a:pt x="21" y="85"/>
                        <a:pt x="74" y="32"/>
                        <a:pt x="139" y="32"/>
                      </a:cubicBezTo>
                      <a:cubicBezTo>
                        <a:pt x="167" y="32"/>
                        <a:pt x="193" y="43"/>
                        <a:pt x="214" y="60"/>
                      </a:cubicBezTo>
                      <a:cubicBezTo>
                        <a:pt x="199" y="75"/>
                        <a:pt x="199" y="75"/>
                        <a:pt x="199" y="75"/>
                      </a:cubicBezTo>
                      <a:cubicBezTo>
                        <a:pt x="182" y="62"/>
                        <a:pt x="161" y="54"/>
                        <a:pt x="139" y="54"/>
                      </a:cubicBezTo>
                      <a:cubicBezTo>
                        <a:pt x="86" y="54"/>
                        <a:pt x="43" y="97"/>
                        <a:pt x="43" y="150"/>
                      </a:cubicBezTo>
                      <a:cubicBezTo>
                        <a:pt x="43" y="203"/>
                        <a:pt x="86" y="246"/>
                        <a:pt x="139" y="246"/>
                      </a:cubicBezTo>
                      <a:cubicBezTo>
                        <a:pt x="192" y="246"/>
                        <a:pt x="235" y="203"/>
                        <a:pt x="235" y="150"/>
                      </a:cubicBezTo>
                      <a:cubicBezTo>
                        <a:pt x="235" y="127"/>
                        <a:pt x="227" y="106"/>
                        <a:pt x="214" y="90"/>
                      </a:cubicBezTo>
                      <a:cubicBezTo>
                        <a:pt x="229" y="75"/>
                        <a:pt x="229" y="75"/>
                        <a:pt x="229" y="75"/>
                      </a:cubicBezTo>
                      <a:cubicBezTo>
                        <a:pt x="246" y="95"/>
                        <a:pt x="256" y="121"/>
                        <a:pt x="256" y="150"/>
                      </a:cubicBezTo>
                      <a:close/>
                      <a:moveTo>
                        <a:pt x="213" y="150"/>
                      </a:moveTo>
                      <a:cubicBezTo>
                        <a:pt x="213" y="191"/>
                        <a:pt x="180" y="224"/>
                        <a:pt x="139" y="224"/>
                      </a:cubicBezTo>
                      <a:cubicBezTo>
                        <a:pt x="97" y="224"/>
                        <a:pt x="64" y="191"/>
                        <a:pt x="64" y="150"/>
                      </a:cubicBezTo>
                      <a:cubicBezTo>
                        <a:pt x="64" y="108"/>
                        <a:pt x="97" y="75"/>
                        <a:pt x="139" y="75"/>
                      </a:cubicBezTo>
                      <a:cubicBezTo>
                        <a:pt x="155" y="75"/>
                        <a:pt x="171" y="81"/>
                        <a:pt x="183" y="90"/>
                      </a:cubicBezTo>
                      <a:cubicBezTo>
                        <a:pt x="168" y="105"/>
                        <a:pt x="168" y="105"/>
                        <a:pt x="168" y="105"/>
                      </a:cubicBezTo>
                      <a:cubicBezTo>
                        <a:pt x="160" y="100"/>
                        <a:pt x="150" y="96"/>
                        <a:pt x="139" y="96"/>
                      </a:cubicBezTo>
                      <a:cubicBezTo>
                        <a:pt x="109" y="96"/>
                        <a:pt x="85" y="120"/>
                        <a:pt x="85" y="150"/>
                      </a:cubicBezTo>
                      <a:cubicBezTo>
                        <a:pt x="85" y="179"/>
                        <a:pt x="109" y="203"/>
                        <a:pt x="139" y="203"/>
                      </a:cubicBezTo>
                      <a:cubicBezTo>
                        <a:pt x="168" y="203"/>
                        <a:pt x="192" y="179"/>
                        <a:pt x="192" y="150"/>
                      </a:cubicBezTo>
                      <a:cubicBezTo>
                        <a:pt x="192" y="139"/>
                        <a:pt x="189" y="129"/>
                        <a:pt x="183" y="120"/>
                      </a:cubicBezTo>
                      <a:cubicBezTo>
                        <a:pt x="198" y="105"/>
                        <a:pt x="198" y="105"/>
                        <a:pt x="198" y="105"/>
                      </a:cubicBezTo>
                      <a:cubicBezTo>
                        <a:pt x="208" y="118"/>
                        <a:pt x="213" y="133"/>
                        <a:pt x="213" y="150"/>
                      </a:cubicBezTo>
                      <a:close/>
                      <a:moveTo>
                        <a:pt x="171" y="150"/>
                      </a:moveTo>
                      <a:cubicBezTo>
                        <a:pt x="171" y="167"/>
                        <a:pt x="156" y="182"/>
                        <a:pt x="139" y="182"/>
                      </a:cubicBezTo>
                      <a:cubicBezTo>
                        <a:pt x="121" y="182"/>
                        <a:pt x="107" y="167"/>
                        <a:pt x="107" y="150"/>
                      </a:cubicBezTo>
                      <a:cubicBezTo>
                        <a:pt x="107" y="132"/>
                        <a:pt x="121" y="118"/>
                        <a:pt x="139" y="118"/>
                      </a:cubicBezTo>
                      <a:cubicBezTo>
                        <a:pt x="144" y="118"/>
                        <a:pt x="148" y="119"/>
                        <a:pt x="152" y="121"/>
                      </a:cubicBezTo>
                      <a:cubicBezTo>
                        <a:pt x="131" y="142"/>
                        <a:pt x="131" y="142"/>
                        <a:pt x="131" y="142"/>
                      </a:cubicBezTo>
                      <a:cubicBezTo>
                        <a:pt x="127" y="146"/>
                        <a:pt x="127" y="153"/>
                        <a:pt x="131" y="157"/>
                      </a:cubicBezTo>
                      <a:cubicBezTo>
                        <a:pt x="133" y="159"/>
                        <a:pt x="136" y="160"/>
                        <a:pt x="139" y="160"/>
                      </a:cubicBezTo>
                      <a:cubicBezTo>
                        <a:pt x="141" y="160"/>
                        <a:pt x="144" y="159"/>
                        <a:pt x="146" y="157"/>
                      </a:cubicBezTo>
                      <a:cubicBezTo>
                        <a:pt x="167" y="136"/>
                        <a:pt x="167" y="136"/>
                        <a:pt x="167" y="136"/>
                      </a:cubicBezTo>
                      <a:cubicBezTo>
                        <a:pt x="169" y="140"/>
                        <a:pt x="171" y="145"/>
                        <a:pt x="171" y="15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grpSp>
            <p:nvGrpSpPr>
              <p:cNvPr id="1548" name="Google Shape;1548;p6"/>
              <p:cNvGrpSpPr/>
              <p:nvPr/>
            </p:nvGrpSpPr>
            <p:grpSpPr>
              <a:xfrm>
                <a:off x="1888706" y="4836267"/>
                <a:ext cx="367982" cy="367982"/>
                <a:chOff x="3724" y="2689"/>
                <a:chExt cx="340" cy="340"/>
              </a:xfrm>
            </p:grpSpPr>
            <p:sp>
              <p:nvSpPr>
                <p:cNvPr id="1549" name="Google Shape;1549;p6"/>
                <p:cNvSpPr/>
                <p:nvPr/>
              </p:nvSpPr>
              <p:spPr>
                <a:xfrm>
                  <a:off x="3816" y="2753"/>
                  <a:ext cx="156" cy="212"/>
                </a:xfrm>
                <a:custGeom>
                  <a:avLst/>
                  <a:gdLst/>
                  <a:ahLst/>
                  <a:cxnLst/>
                  <a:rect l="l" t="t" r="r" b="b"/>
                  <a:pathLst>
                    <a:path w="235" h="320" extrusionOk="0">
                      <a:moveTo>
                        <a:pt x="224" y="0"/>
                      </a:move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10"/>
                        <a:pt x="235" y="10"/>
                        <a:pt x="235" y="10"/>
                      </a:cubicBezTo>
                      <a:cubicBezTo>
                        <a:pt x="235" y="4"/>
                        <a:pt x="230" y="0"/>
                        <a:pt x="224" y="0"/>
                      </a:cubicBezTo>
                      <a:close/>
                      <a:moveTo>
                        <a:pt x="128" y="21"/>
                      </a:moveTo>
                      <a:cubicBezTo>
                        <a:pt x="171" y="21"/>
                        <a:pt x="171" y="21"/>
                        <a:pt x="171" y="21"/>
                      </a:cubicBezTo>
                      <a:cubicBezTo>
                        <a:pt x="171" y="166"/>
                        <a:pt x="171" y="166"/>
                        <a:pt x="171" y="166"/>
                      </a:cubicBezTo>
                      <a:cubicBezTo>
                        <a:pt x="157" y="152"/>
                        <a:pt x="157" y="152"/>
                        <a:pt x="157" y="152"/>
                      </a:cubicBezTo>
                      <a:cubicBezTo>
                        <a:pt x="153" y="148"/>
                        <a:pt x="146" y="148"/>
                        <a:pt x="142" y="152"/>
                      </a:cubicBezTo>
                      <a:cubicBezTo>
                        <a:pt x="128" y="166"/>
                        <a:pt x="128" y="166"/>
                        <a:pt x="128" y="166"/>
                      </a:cubicBezTo>
                      <a:lnTo>
                        <a:pt x="128" y="21"/>
                      </a:lnTo>
                      <a:close/>
                      <a:moveTo>
                        <a:pt x="214" y="298"/>
                      </a:moveTo>
                      <a:cubicBezTo>
                        <a:pt x="22" y="298"/>
                        <a:pt x="22" y="298"/>
                        <a:pt x="22" y="298"/>
                      </a:cubicBezTo>
                      <a:cubicBezTo>
                        <a:pt x="22" y="21"/>
                        <a:pt x="22" y="21"/>
                        <a:pt x="22" y="21"/>
                      </a:cubicBezTo>
                      <a:cubicBezTo>
                        <a:pt x="107" y="21"/>
                        <a:pt x="107" y="21"/>
                        <a:pt x="107" y="21"/>
                      </a:cubicBezTo>
                      <a:cubicBezTo>
                        <a:pt x="107" y="192"/>
                        <a:pt x="107" y="192"/>
                        <a:pt x="107" y="192"/>
                      </a:cubicBezTo>
                      <a:cubicBezTo>
                        <a:pt x="107" y="196"/>
                        <a:pt x="110" y="200"/>
                        <a:pt x="114" y="202"/>
                      </a:cubicBezTo>
                      <a:cubicBezTo>
                        <a:pt x="118" y="203"/>
                        <a:pt x="122" y="202"/>
                        <a:pt x="125" y="199"/>
                      </a:cubicBezTo>
                      <a:cubicBezTo>
                        <a:pt x="150" y="175"/>
                        <a:pt x="150" y="175"/>
                        <a:pt x="150" y="175"/>
                      </a:cubicBezTo>
                      <a:cubicBezTo>
                        <a:pt x="174" y="199"/>
                        <a:pt x="174" y="199"/>
                        <a:pt x="174" y="199"/>
                      </a:cubicBezTo>
                      <a:cubicBezTo>
                        <a:pt x="176" y="201"/>
                        <a:pt x="179" y="202"/>
                        <a:pt x="182" y="202"/>
                      </a:cubicBezTo>
                      <a:cubicBezTo>
                        <a:pt x="183" y="202"/>
                        <a:pt x="184" y="202"/>
                        <a:pt x="186" y="202"/>
                      </a:cubicBezTo>
                      <a:cubicBezTo>
                        <a:pt x="190" y="200"/>
                        <a:pt x="192" y="196"/>
                        <a:pt x="192" y="192"/>
                      </a:cubicBezTo>
                      <a:cubicBezTo>
                        <a:pt x="192" y="21"/>
                        <a:pt x="192" y="21"/>
                        <a:pt x="192" y="21"/>
                      </a:cubicBezTo>
                      <a:cubicBezTo>
                        <a:pt x="214" y="21"/>
                        <a:pt x="214" y="21"/>
                        <a:pt x="214" y="21"/>
                      </a:cubicBezTo>
                      <a:lnTo>
                        <a:pt x="214" y="29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sp>
              <p:nvSpPr>
                <p:cNvPr id="1550" name="Google Shape;1550;p6"/>
                <p:cNvSpPr/>
                <p:nvPr/>
              </p:nvSpPr>
              <p:spPr>
                <a:xfrm>
                  <a:off x="3724" y="2689"/>
                  <a:ext cx="340" cy="340"/>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757070"/>
                    </a:solidFill>
                    <a:latin typeface="Verdana"/>
                    <a:ea typeface="Verdana"/>
                    <a:cs typeface="Verdana"/>
                    <a:sym typeface="Verdana"/>
                  </a:endParaRPr>
                </a:p>
              </p:txBody>
            </p:sp>
          </p:grpSp>
          <p:sp>
            <p:nvSpPr>
              <p:cNvPr id="1551" name="Google Shape;1551;p6"/>
              <p:cNvSpPr txBox="1"/>
              <p:nvPr/>
            </p:nvSpPr>
            <p:spPr>
              <a:xfrm>
                <a:off x="2585299" y="5028288"/>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1</a:t>
                </a:r>
                <a:endParaRPr sz="800" b="1">
                  <a:solidFill>
                    <a:srgbClr val="757070"/>
                  </a:solidFill>
                  <a:latin typeface="Verdana"/>
                  <a:ea typeface="Verdana"/>
                  <a:cs typeface="Verdana"/>
                  <a:sym typeface="Verdana"/>
                </a:endParaRPr>
              </a:p>
            </p:txBody>
          </p:sp>
          <p:sp>
            <p:nvSpPr>
              <p:cNvPr id="1552" name="Google Shape;1552;p6"/>
              <p:cNvSpPr txBox="1"/>
              <p:nvPr/>
            </p:nvSpPr>
            <p:spPr>
              <a:xfrm>
                <a:off x="2800034" y="5134396"/>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dirty="0">
                    <a:solidFill>
                      <a:srgbClr val="757070"/>
                    </a:solidFill>
                    <a:latin typeface="Verdana"/>
                    <a:ea typeface="Verdana"/>
                    <a:cs typeface="Verdana"/>
                    <a:sym typeface="Verdana"/>
                  </a:rPr>
                  <a:t>2</a:t>
                </a:r>
                <a:endParaRPr sz="800" b="1" dirty="0">
                  <a:solidFill>
                    <a:srgbClr val="757070"/>
                  </a:solidFill>
                  <a:latin typeface="Verdana"/>
                  <a:ea typeface="Verdana"/>
                  <a:cs typeface="Verdana"/>
                  <a:sym typeface="Verdana"/>
                </a:endParaRPr>
              </a:p>
            </p:txBody>
          </p:sp>
          <p:sp>
            <p:nvSpPr>
              <p:cNvPr id="1553" name="Google Shape;1553;p6"/>
              <p:cNvSpPr txBox="1"/>
              <p:nvPr/>
            </p:nvSpPr>
            <p:spPr>
              <a:xfrm>
                <a:off x="2792406" y="5407335"/>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3</a:t>
                </a:r>
                <a:endParaRPr sz="800" b="1">
                  <a:solidFill>
                    <a:srgbClr val="757070"/>
                  </a:solidFill>
                  <a:latin typeface="Verdana"/>
                  <a:ea typeface="Verdana"/>
                  <a:cs typeface="Verdana"/>
                  <a:sym typeface="Verdana"/>
                </a:endParaRPr>
              </a:p>
            </p:txBody>
          </p:sp>
          <p:sp>
            <p:nvSpPr>
              <p:cNvPr id="1554" name="Google Shape;1554;p6"/>
              <p:cNvSpPr txBox="1"/>
              <p:nvPr/>
            </p:nvSpPr>
            <p:spPr>
              <a:xfrm>
                <a:off x="2593115" y="5505030"/>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4</a:t>
                </a:r>
                <a:endParaRPr sz="800" b="1">
                  <a:solidFill>
                    <a:srgbClr val="757070"/>
                  </a:solidFill>
                  <a:latin typeface="Verdana"/>
                  <a:ea typeface="Verdana"/>
                  <a:cs typeface="Verdana"/>
                  <a:sym typeface="Verdana"/>
                </a:endParaRPr>
              </a:p>
            </p:txBody>
          </p:sp>
          <p:sp>
            <p:nvSpPr>
              <p:cNvPr id="1555" name="Google Shape;1555;p6"/>
              <p:cNvSpPr txBox="1"/>
              <p:nvPr/>
            </p:nvSpPr>
            <p:spPr>
              <a:xfrm>
                <a:off x="2358646" y="5411246"/>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5</a:t>
                </a:r>
                <a:endParaRPr sz="800" b="1">
                  <a:solidFill>
                    <a:srgbClr val="757070"/>
                  </a:solidFill>
                  <a:latin typeface="Verdana"/>
                  <a:ea typeface="Verdana"/>
                  <a:cs typeface="Verdana"/>
                  <a:sym typeface="Verdana"/>
                </a:endParaRPr>
              </a:p>
            </p:txBody>
          </p:sp>
          <p:sp>
            <p:nvSpPr>
              <p:cNvPr id="1556" name="Google Shape;1556;p6"/>
              <p:cNvSpPr txBox="1"/>
              <p:nvPr/>
            </p:nvSpPr>
            <p:spPr>
              <a:xfrm>
                <a:off x="2346924" y="5149431"/>
                <a:ext cx="73738" cy="1231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800" b="1">
                    <a:solidFill>
                      <a:srgbClr val="757070"/>
                    </a:solidFill>
                    <a:latin typeface="Verdana"/>
                    <a:ea typeface="Verdana"/>
                    <a:cs typeface="Verdana"/>
                    <a:sym typeface="Verdana"/>
                  </a:rPr>
                  <a:t>6</a:t>
                </a:r>
                <a:endParaRPr sz="800" b="1">
                  <a:solidFill>
                    <a:srgbClr val="757070"/>
                  </a:solidFill>
                  <a:latin typeface="Verdana"/>
                  <a:ea typeface="Verdana"/>
                  <a:cs typeface="Verdana"/>
                  <a:sym typeface="Verdana"/>
                </a:endParaRPr>
              </a:p>
            </p:txBody>
          </p:sp>
        </p:grpSp>
        <p:sp>
          <p:nvSpPr>
            <p:cNvPr id="1557" name="Google Shape;1557;p6"/>
            <p:cNvSpPr/>
            <p:nvPr/>
          </p:nvSpPr>
          <p:spPr>
            <a:xfrm>
              <a:off x="1973510" y="3614253"/>
              <a:ext cx="1393330" cy="256160"/>
            </a:xfrm>
            <a:prstGeom prst="rect">
              <a:avLst/>
            </a:prstGeom>
            <a:noFill/>
            <a:ln>
              <a:noFill/>
            </a:ln>
          </p:spPr>
          <p:txBody>
            <a:bodyPr spcFirstLastPara="1" wrap="square" lIns="91425" tIns="45700" rIns="91425" bIns="45700" anchor="t" anchorCtr="0">
              <a:spAutoFit/>
            </a:bodyPr>
            <a:lstStyle/>
            <a:p>
              <a:pPr marL="0" marR="0" lvl="0" indent="0" algn="l" rtl="0">
                <a:lnSpc>
                  <a:spcPct val="106000"/>
                </a:lnSpc>
                <a:spcBef>
                  <a:spcPts val="0"/>
                </a:spcBef>
                <a:spcAft>
                  <a:spcPts val="0"/>
                </a:spcAft>
                <a:buNone/>
              </a:pPr>
              <a:r>
                <a:rPr lang="fr-FR" sz="1100" b="1">
                  <a:solidFill>
                    <a:schemeClr val="lt1"/>
                  </a:solidFill>
                  <a:latin typeface="Verdana"/>
                  <a:ea typeface="Verdana"/>
                  <a:cs typeface="Verdana"/>
                  <a:sym typeface="Verdana"/>
                </a:rPr>
                <a:t>Detailed scope </a:t>
              </a:r>
              <a:endParaRPr sz="1100" b="1">
                <a:solidFill>
                  <a:schemeClr val="lt1"/>
                </a:solidFill>
                <a:latin typeface="Verdana"/>
                <a:ea typeface="Verdana"/>
                <a:cs typeface="Verdana"/>
                <a:sym typeface="Verdana"/>
              </a:endParaRPr>
            </a:p>
          </p:txBody>
        </p:sp>
      </p:grpSp>
      <p:cxnSp>
        <p:nvCxnSpPr>
          <p:cNvPr id="1558" name="Google Shape;1558;p6"/>
          <p:cNvCxnSpPr/>
          <p:nvPr/>
        </p:nvCxnSpPr>
        <p:spPr>
          <a:xfrm>
            <a:off x="5836209" y="3757359"/>
            <a:ext cx="9867" cy="2536832"/>
          </a:xfrm>
          <a:prstGeom prst="straightConnector1">
            <a:avLst/>
          </a:prstGeom>
          <a:noFill/>
          <a:ln w="9525" cap="flat" cmpd="sng">
            <a:solidFill>
              <a:schemeClr val="dk1"/>
            </a:solidFill>
            <a:prstDash val="dash"/>
            <a:round/>
            <a:headEnd type="none" w="sm" len="sm"/>
            <a:tailEnd type="none" w="sm" len="sm"/>
          </a:ln>
        </p:spPr>
      </p:cxnSp>
      <p:sp>
        <p:nvSpPr>
          <p:cNvPr id="1559" name="Google Shape;1559;p6"/>
          <p:cNvSpPr/>
          <p:nvPr/>
        </p:nvSpPr>
        <p:spPr>
          <a:xfrm>
            <a:off x="1337314" y="3290159"/>
            <a:ext cx="2491388" cy="271741"/>
          </a:xfrm>
          <a:prstGeom prst="rect">
            <a:avLst/>
          </a:prstGeom>
          <a:noFill/>
          <a:ln>
            <a:noFill/>
          </a:ln>
        </p:spPr>
        <p:txBody>
          <a:bodyPr spcFirstLastPara="1" wrap="square" lIns="91425" tIns="45700" rIns="91425" bIns="45700" anchor="t" anchorCtr="0">
            <a:spAutoFit/>
          </a:bodyPr>
          <a:lstStyle/>
          <a:p>
            <a:pPr marL="0" marR="0" lvl="0" indent="0" algn="ctr" rtl="0">
              <a:lnSpc>
                <a:spcPct val="106000"/>
              </a:lnSpc>
              <a:spcBef>
                <a:spcPts val="0"/>
              </a:spcBef>
              <a:spcAft>
                <a:spcPts val="0"/>
              </a:spcAft>
              <a:buNone/>
            </a:pPr>
            <a:r>
              <a:rPr lang="fr-FR" sz="1100" b="1">
                <a:solidFill>
                  <a:srgbClr val="FFFFFF"/>
                </a:solidFill>
                <a:latin typeface="Verdana"/>
                <a:ea typeface="Verdana"/>
                <a:cs typeface="Verdana"/>
                <a:sym typeface="Verdana"/>
              </a:rPr>
              <a:t>Objectives of the assignment</a:t>
            </a:r>
            <a:endParaRPr sz="1100" b="1">
              <a:solidFill>
                <a:srgbClr val="FFFFFF"/>
              </a:solidFill>
              <a:latin typeface="Verdana"/>
              <a:ea typeface="Verdana"/>
              <a:cs typeface="Verdana"/>
              <a:sym typeface="Verdana"/>
            </a:endParaRPr>
          </a:p>
        </p:txBody>
      </p:sp>
      <p:sp>
        <p:nvSpPr>
          <p:cNvPr id="1560" name="Google Shape;1560;p6"/>
          <p:cNvSpPr/>
          <p:nvPr/>
        </p:nvSpPr>
        <p:spPr>
          <a:xfrm>
            <a:off x="406552" y="3757359"/>
            <a:ext cx="5110121" cy="1985159"/>
          </a:xfrm>
          <a:prstGeom prst="rect">
            <a:avLst/>
          </a:prstGeom>
          <a:noFill/>
          <a:ln>
            <a:noFill/>
          </a:ln>
        </p:spPr>
        <p:txBody>
          <a:bodyPr spcFirstLastPara="1" wrap="square" lIns="91425" tIns="45700" rIns="91425" bIns="45700" anchor="t" anchorCtr="0">
            <a:spAutoFit/>
          </a:bodyPr>
          <a:lstStyle/>
          <a:p>
            <a:pPr marL="228600" marR="0" lvl="0" indent="-228600" algn="l" rtl="0">
              <a:lnSpc>
                <a:spcPct val="150000"/>
              </a:lnSpc>
              <a:spcBef>
                <a:spcPts val="0"/>
              </a:spcBef>
              <a:spcAft>
                <a:spcPts val="0"/>
              </a:spcAft>
              <a:buClr>
                <a:schemeClr val="dk1"/>
              </a:buClr>
              <a:buSzPts val="1200"/>
              <a:buFont typeface="Verdana"/>
              <a:buAutoNum type="alphaUcPeriod"/>
            </a:pPr>
            <a:r>
              <a:rPr lang="fr-FR" sz="1200" dirty="0">
                <a:solidFill>
                  <a:schemeClr val="dk1"/>
                </a:solidFill>
                <a:latin typeface="Verdana"/>
                <a:ea typeface="Verdana"/>
                <a:cs typeface="Verdana"/>
                <a:sym typeface="Verdana"/>
              </a:rPr>
              <a:t>2G/3G/4G MTN Networks KPIs audit </a:t>
            </a:r>
            <a:r>
              <a:rPr lang="fr-FR" sz="1200" dirty="0" err="1">
                <a:solidFill>
                  <a:schemeClr val="dk1"/>
                </a:solidFill>
                <a:latin typeface="Verdana"/>
                <a:ea typeface="Verdana"/>
                <a:cs typeface="Verdana"/>
                <a:sym typeface="Verdana"/>
              </a:rPr>
              <a:t>based</a:t>
            </a:r>
            <a:r>
              <a:rPr lang="fr-FR" sz="1200" dirty="0">
                <a:solidFill>
                  <a:schemeClr val="dk1"/>
                </a:solidFill>
                <a:latin typeface="Verdana"/>
                <a:ea typeface="Verdana"/>
                <a:cs typeface="Verdana"/>
                <a:sym typeface="Verdana"/>
              </a:rPr>
              <a:t> on OSS </a:t>
            </a:r>
            <a:r>
              <a:rPr lang="fr-FR" sz="1200" dirty="0" err="1">
                <a:solidFill>
                  <a:schemeClr val="dk1"/>
                </a:solidFill>
                <a:latin typeface="Verdana"/>
                <a:ea typeface="Verdana"/>
                <a:cs typeface="Verdana"/>
                <a:sym typeface="Verdana"/>
              </a:rPr>
              <a:t>counters</a:t>
            </a:r>
            <a:r>
              <a:rPr lang="fr-FR" sz="1200" dirty="0">
                <a:solidFill>
                  <a:schemeClr val="dk1"/>
                </a:solidFill>
                <a:latin typeface="Verdana"/>
                <a:ea typeface="Verdana"/>
                <a:cs typeface="Verdana"/>
                <a:sym typeface="Verdana"/>
              </a:rPr>
              <a:t> </a:t>
            </a:r>
            <a:endParaRPr dirty="0"/>
          </a:p>
          <a:p>
            <a:pPr marL="228600" marR="0" lvl="0" indent="-228600" algn="l" rtl="0">
              <a:lnSpc>
                <a:spcPct val="150000"/>
              </a:lnSpc>
              <a:spcBef>
                <a:spcPts val="600"/>
              </a:spcBef>
              <a:spcAft>
                <a:spcPts val="0"/>
              </a:spcAft>
              <a:buClr>
                <a:schemeClr val="dk1"/>
              </a:buClr>
              <a:buSzPts val="1200"/>
              <a:buFont typeface="Verdana"/>
              <a:buAutoNum type="alphaUcPeriod"/>
            </a:pPr>
            <a:r>
              <a:rPr lang="fr-FR" sz="1200" dirty="0">
                <a:solidFill>
                  <a:schemeClr val="dk1"/>
                </a:solidFill>
                <a:latin typeface="Verdana"/>
                <a:ea typeface="Verdana"/>
                <a:cs typeface="Verdana"/>
                <a:sym typeface="Verdana"/>
              </a:rPr>
              <a:t>Parameters settings audit of 2G/3G/4G MTN network</a:t>
            </a:r>
            <a:endParaRPr dirty="0"/>
          </a:p>
          <a:p>
            <a:pPr marL="228600" marR="0" lvl="0" indent="-228600" algn="l" rtl="0">
              <a:lnSpc>
                <a:spcPct val="150000"/>
              </a:lnSpc>
              <a:spcBef>
                <a:spcPts val="600"/>
              </a:spcBef>
              <a:spcAft>
                <a:spcPts val="0"/>
              </a:spcAft>
              <a:buClr>
                <a:schemeClr val="dk1"/>
              </a:buClr>
              <a:buSzPts val="1200"/>
              <a:buFont typeface="Verdana"/>
              <a:buAutoNum type="alphaUcPeriod"/>
            </a:pPr>
            <a:r>
              <a:rPr lang="fr-FR" sz="1200" dirty="0" err="1">
                <a:solidFill>
                  <a:schemeClr val="dk1"/>
                </a:solidFill>
                <a:latin typeface="Verdana"/>
                <a:ea typeface="Verdana"/>
                <a:cs typeface="Verdana"/>
                <a:sym typeface="Verdana"/>
              </a:rPr>
              <a:t>Capacity</a:t>
            </a:r>
            <a:r>
              <a:rPr lang="fr-FR" sz="1200" dirty="0">
                <a:solidFill>
                  <a:schemeClr val="dk1"/>
                </a:solidFill>
                <a:latin typeface="Verdana"/>
                <a:ea typeface="Verdana"/>
                <a:cs typeface="Verdana"/>
                <a:sym typeface="Verdana"/>
              </a:rPr>
              <a:t> audit of 2G/3G/4G MTN network</a:t>
            </a:r>
            <a:endParaRPr dirty="0"/>
          </a:p>
          <a:p>
            <a:pPr marL="228600" marR="0" lvl="0" indent="-228600" algn="l" rtl="0">
              <a:lnSpc>
                <a:spcPct val="150000"/>
              </a:lnSpc>
              <a:spcBef>
                <a:spcPts val="600"/>
              </a:spcBef>
              <a:spcAft>
                <a:spcPts val="0"/>
              </a:spcAft>
              <a:buClr>
                <a:schemeClr val="dk1"/>
              </a:buClr>
              <a:buSzPts val="1200"/>
              <a:buFont typeface="Verdana"/>
              <a:buAutoNum type="alphaUcPeriod"/>
            </a:pPr>
            <a:r>
              <a:rPr lang="fr-FR" sz="1200" dirty="0" err="1">
                <a:solidFill>
                  <a:schemeClr val="dk1"/>
                </a:solidFill>
                <a:latin typeface="Verdana"/>
                <a:ea typeface="Verdana"/>
                <a:cs typeface="Verdana"/>
                <a:sym typeface="Verdana"/>
              </a:rPr>
              <a:t>Evaluate</a:t>
            </a:r>
            <a:r>
              <a:rPr lang="fr-FR" sz="1200" dirty="0">
                <a:solidFill>
                  <a:schemeClr val="dk1"/>
                </a:solidFill>
                <a:latin typeface="Verdana"/>
                <a:ea typeface="Verdana"/>
                <a:cs typeface="Verdana"/>
                <a:sym typeface="Verdana"/>
              </a:rPr>
              <a:t> and benchmark Quality </a:t>
            </a:r>
            <a:r>
              <a:rPr lang="fr-FR" sz="1200" dirty="0" err="1">
                <a:solidFill>
                  <a:schemeClr val="dk1"/>
                </a:solidFill>
                <a:latin typeface="Verdana"/>
                <a:ea typeface="Verdana"/>
                <a:cs typeface="Verdana"/>
                <a:sym typeface="Verdana"/>
              </a:rPr>
              <a:t>levels</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offered</a:t>
            </a:r>
            <a:r>
              <a:rPr lang="fr-FR" sz="1200" dirty="0">
                <a:solidFill>
                  <a:schemeClr val="dk1"/>
                </a:solidFill>
                <a:latin typeface="Verdana"/>
                <a:ea typeface="Verdana"/>
                <a:cs typeface="Verdana"/>
                <a:sym typeface="Verdana"/>
              </a:rPr>
              <a:t> by MTN to MOOV mobiles networks and </a:t>
            </a:r>
            <a:r>
              <a:rPr lang="fr-FR" sz="1200" dirty="0" err="1">
                <a:solidFill>
                  <a:schemeClr val="dk1"/>
                </a:solidFill>
                <a:latin typeface="Verdana"/>
                <a:ea typeface="Verdana"/>
                <a:cs typeface="Verdana"/>
                <a:sym typeface="Verdana"/>
              </a:rPr>
              <a:t>regulator</a:t>
            </a:r>
            <a:r>
              <a:rPr lang="fr-FR" sz="1200" dirty="0">
                <a:solidFill>
                  <a:schemeClr val="dk1"/>
                </a:solidFill>
                <a:latin typeface="Verdana"/>
                <a:ea typeface="Verdana"/>
                <a:cs typeface="Verdana"/>
                <a:sym typeface="Verdana"/>
              </a:rPr>
              <a:t> defined KPIs </a:t>
            </a:r>
            <a:r>
              <a:rPr lang="fr-FR" sz="1200" dirty="0" err="1">
                <a:solidFill>
                  <a:schemeClr val="dk1"/>
                </a:solidFill>
                <a:latin typeface="Verdana"/>
                <a:ea typeface="Verdana"/>
                <a:cs typeface="Verdana"/>
                <a:sym typeface="Verdana"/>
              </a:rPr>
              <a:t>levels</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based</a:t>
            </a:r>
            <a:r>
              <a:rPr lang="fr-FR" sz="1200" dirty="0">
                <a:solidFill>
                  <a:schemeClr val="dk1"/>
                </a:solidFill>
                <a:latin typeface="Verdana"/>
                <a:ea typeface="Verdana"/>
                <a:cs typeface="Verdana"/>
                <a:sym typeface="Verdana"/>
              </a:rPr>
              <a:t> on Drive Test </a:t>
            </a:r>
            <a:r>
              <a:rPr lang="fr-FR" sz="1200" dirty="0" err="1">
                <a:solidFill>
                  <a:schemeClr val="dk1"/>
                </a:solidFill>
                <a:latin typeface="Verdana"/>
                <a:ea typeface="Verdana"/>
                <a:cs typeface="Verdana"/>
                <a:sym typeface="Verdana"/>
              </a:rPr>
              <a:t>measurements</a:t>
            </a:r>
            <a:r>
              <a:rPr lang="fr-FR" sz="1200" dirty="0">
                <a:solidFill>
                  <a:schemeClr val="dk1"/>
                </a:solidFill>
                <a:latin typeface="Verdana"/>
                <a:ea typeface="Verdana"/>
                <a:cs typeface="Verdana"/>
                <a:sym typeface="Verdana"/>
              </a:rPr>
              <a:t> </a:t>
            </a:r>
            <a:r>
              <a:rPr lang="fr-FR" sz="1200" dirty="0" err="1">
                <a:solidFill>
                  <a:schemeClr val="dk1"/>
                </a:solidFill>
                <a:latin typeface="Verdana"/>
                <a:ea typeface="Verdana"/>
                <a:cs typeface="Verdana"/>
                <a:sym typeface="Verdana"/>
              </a:rPr>
              <a:t>results</a:t>
            </a:r>
            <a:endParaRPr dirty="0"/>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4"/>
        <p:cNvGrpSpPr/>
        <p:nvPr/>
      </p:nvGrpSpPr>
      <p:grpSpPr>
        <a:xfrm>
          <a:off x="0" y="0"/>
          <a:ext cx="0" cy="0"/>
          <a:chOff x="0" y="0"/>
          <a:chExt cx="0" cy="0"/>
        </a:xfrm>
      </p:grpSpPr>
      <p:sp>
        <p:nvSpPr>
          <p:cNvPr id="1565" name="Google Shape;1565;p7"/>
          <p:cNvSpPr txBox="1"/>
          <p:nvPr/>
        </p:nvSpPr>
        <p:spPr>
          <a:xfrm>
            <a:off x="2533649" y="2090740"/>
            <a:ext cx="6296586" cy="93821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600"/>
              <a:buFont typeface="Arial"/>
              <a:buNone/>
            </a:pPr>
            <a:r>
              <a:rPr lang="fr-FR" sz="2600" b="0" i="0" u="none" strike="noStrike" cap="none" dirty="0">
                <a:solidFill>
                  <a:srgbClr val="FFFFFF"/>
                </a:solidFill>
                <a:latin typeface="Quattrocento Sans"/>
                <a:ea typeface="Quattrocento Sans"/>
                <a:cs typeface="Quattrocento Sans"/>
                <a:sym typeface="Quattrocento Sans"/>
              </a:rPr>
              <a:t>Introduction: Scope of Work</a:t>
            </a:r>
            <a:endParaRPr dirty="0"/>
          </a:p>
        </p:txBody>
      </p:sp>
      <p:sp>
        <p:nvSpPr>
          <p:cNvPr id="1566" name="Google Shape;1566;p7"/>
          <p:cNvSpPr txBox="1"/>
          <p:nvPr/>
        </p:nvSpPr>
        <p:spPr>
          <a:xfrm>
            <a:off x="542926" y="2090740"/>
            <a:ext cx="1647825" cy="93821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FFFFFF"/>
              </a:buClr>
              <a:buSzPts val="9600"/>
              <a:buFont typeface="Arial"/>
              <a:buNone/>
            </a:pPr>
            <a:r>
              <a:rPr lang="fr-FR" sz="9600" b="0" i="0" u="none" strike="noStrike" cap="none" dirty="0">
                <a:solidFill>
                  <a:srgbClr val="FFFFFF"/>
                </a:solidFill>
                <a:latin typeface="Quattrocento Sans"/>
                <a:ea typeface="Quattrocento Sans"/>
                <a:cs typeface="Quattrocento Sans"/>
                <a:sym typeface="Quattrocento Sans"/>
              </a:rPr>
              <a:t>02</a:t>
            </a:r>
            <a:endParaRPr dirty="0"/>
          </a:p>
        </p:txBody>
      </p:sp>
      <p:cxnSp>
        <p:nvCxnSpPr>
          <p:cNvPr id="1567" name="Google Shape;1567;p7"/>
          <p:cNvCxnSpPr/>
          <p:nvPr/>
        </p:nvCxnSpPr>
        <p:spPr>
          <a:xfrm>
            <a:off x="2286001" y="2063130"/>
            <a:ext cx="0" cy="1080120"/>
          </a:xfrm>
          <a:prstGeom prst="straightConnector1">
            <a:avLst/>
          </a:prstGeom>
          <a:noFill/>
          <a:ln w="28575" cap="flat" cmpd="sng">
            <a:solidFill>
              <a:schemeClr val="accent1"/>
            </a:solidFill>
            <a:prstDash val="solid"/>
            <a:round/>
            <a:headEnd type="none" w="sm" len="sm"/>
            <a:tailEnd type="none" w="sm" len="sm"/>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2"/>
        <p:cNvGrpSpPr/>
        <p:nvPr/>
      </p:nvGrpSpPr>
      <p:grpSpPr>
        <a:xfrm>
          <a:off x="0" y="0"/>
          <a:ext cx="0" cy="0"/>
          <a:chOff x="0" y="0"/>
          <a:chExt cx="0" cy="0"/>
        </a:xfrm>
      </p:grpSpPr>
      <p:sp>
        <p:nvSpPr>
          <p:cNvPr id="1573" name="Google Shape;1573;p8"/>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Scope of work (i/ii)</a:t>
            </a:r>
            <a:endParaRPr/>
          </a:p>
        </p:txBody>
      </p:sp>
      <p:sp>
        <p:nvSpPr>
          <p:cNvPr id="1574" name="Google Shape;1574;p8"/>
          <p:cNvSpPr txBox="1">
            <a:spLocks noGrp="1"/>
          </p:cNvSpPr>
          <p:nvPr>
            <p:ph type="sldNum" idx="12"/>
          </p:nvPr>
        </p:nvSpPr>
        <p:spPr>
          <a:xfrm>
            <a:off x="11722100" y="6631263"/>
            <a:ext cx="307975" cy="100156"/>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Clr>
                <a:srgbClr val="000000"/>
              </a:buClr>
              <a:buSzPts val="651"/>
              <a:buFont typeface="Verdana"/>
              <a:buNone/>
            </a:pPr>
            <a:fld id="{00000000-1234-1234-1234-123412341234}" type="slidenum">
              <a:rPr lang="fr-FR" sz="651" b="0" i="0" u="none" strike="noStrike" cap="none">
                <a:solidFill>
                  <a:srgbClr val="000000"/>
                </a:solidFill>
                <a:latin typeface="Verdana"/>
                <a:ea typeface="Verdana"/>
                <a:cs typeface="Verdana"/>
                <a:sym typeface="Verdana"/>
              </a:rPr>
              <a:t>8</a:t>
            </a:fld>
            <a:endParaRPr sz="651" b="0" i="0" u="none" strike="noStrike" cap="none">
              <a:solidFill>
                <a:srgbClr val="000000"/>
              </a:solidFill>
              <a:latin typeface="Verdana"/>
              <a:ea typeface="Verdana"/>
              <a:cs typeface="Verdana"/>
              <a:sym typeface="Verdana"/>
            </a:endParaRPr>
          </a:p>
        </p:txBody>
      </p:sp>
      <p:sp>
        <p:nvSpPr>
          <p:cNvPr id="1575" name="Google Shape;1575;p8"/>
          <p:cNvSpPr txBox="1">
            <a:spLocks noGrp="1"/>
          </p:cNvSpPr>
          <p:nvPr>
            <p:ph type="ftr" idx="11"/>
          </p:nvPr>
        </p:nvSpPr>
        <p:spPr>
          <a:xfrm>
            <a:off x="108448" y="6676230"/>
            <a:ext cx="4114800" cy="10015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51"/>
              <a:buFont typeface="Verdana"/>
              <a:buNone/>
            </a:pPr>
            <a:r>
              <a:rPr lang="fr-FR" sz="651" b="0" i="0" u="none" strike="noStrike" cap="none">
                <a:solidFill>
                  <a:srgbClr val="000000"/>
                </a:solidFill>
                <a:latin typeface="Verdana"/>
                <a:ea typeface="Verdana"/>
                <a:cs typeface="Verdana"/>
                <a:sym typeface="Verdana"/>
              </a:rPr>
              <a:t>© 2019 Deloitte  - Confidential</a:t>
            </a:r>
            <a:endParaRPr sz="651" b="0" i="0" u="none" strike="noStrike" cap="none">
              <a:solidFill>
                <a:srgbClr val="000000"/>
              </a:solidFill>
              <a:latin typeface="Verdana"/>
              <a:ea typeface="Verdana"/>
              <a:cs typeface="Verdana"/>
              <a:sym typeface="Verdana"/>
            </a:endParaRPr>
          </a:p>
        </p:txBody>
      </p:sp>
      <p:sp>
        <p:nvSpPr>
          <p:cNvPr id="1576" name="Google Shape;1576;p8"/>
          <p:cNvSpPr/>
          <p:nvPr/>
        </p:nvSpPr>
        <p:spPr>
          <a:xfrm>
            <a:off x="0" y="1042835"/>
            <a:ext cx="12192000" cy="483577"/>
          </a:xfrm>
          <a:prstGeom prst="rect">
            <a:avLst/>
          </a:prstGeom>
          <a:solidFill>
            <a:schemeClr val="accent1"/>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77" name="Google Shape;1577;p8"/>
          <p:cNvSpPr txBox="1"/>
          <p:nvPr/>
        </p:nvSpPr>
        <p:spPr>
          <a:xfrm>
            <a:off x="1165649" y="1202431"/>
            <a:ext cx="2321848" cy="215444"/>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400" b="1">
                <a:solidFill>
                  <a:schemeClr val="lt1"/>
                </a:solidFill>
                <a:latin typeface="Verdana"/>
                <a:ea typeface="Verdana"/>
                <a:cs typeface="Verdana"/>
                <a:sym typeface="Verdana"/>
              </a:rPr>
              <a:t>Conduct OSS Audit</a:t>
            </a:r>
            <a:endParaRPr/>
          </a:p>
        </p:txBody>
      </p:sp>
      <p:sp>
        <p:nvSpPr>
          <p:cNvPr id="1578" name="Google Shape;1578;p8"/>
          <p:cNvSpPr/>
          <p:nvPr/>
        </p:nvSpPr>
        <p:spPr>
          <a:xfrm>
            <a:off x="468741" y="1232974"/>
            <a:ext cx="631626" cy="631626"/>
          </a:xfrm>
          <a:prstGeom prst="ellipse">
            <a:avLst/>
          </a:prstGeom>
          <a:solidFill>
            <a:schemeClr val="lt1"/>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79" name="Google Shape;1579;p8"/>
          <p:cNvSpPr/>
          <p:nvPr/>
        </p:nvSpPr>
        <p:spPr>
          <a:xfrm>
            <a:off x="534023" y="1284623"/>
            <a:ext cx="501062" cy="501062"/>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149"/>
                </a:moveTo>
                <a:cubicBezTo>
                  <a:pt x="330" y="149"/>
                  <a:pt x="330" y="149"/>
                  <a:pt x="330" y="149"/>
                </a:cubicBezTo>
                <a:cubicBezTo>
                  <a:pt x="330" y="138"/>
                  <a:pt x="330" y="138"/>
                  <a:pt x="330" y="138"/>
                </a:cubicBezTo>
                <a:cubicBezTo>
                  <a:pt x="330" y="132"/>
                  <a:pt x="326" y="128"/>
                  <a:pt x="320" y="128"/>
                </a:cubicBezTo>
                <a:cubicBezTo>
                  <a:pt x="192" y="128"/>
                  <a:pt x="192" y="128"/>
                  <a:pt x="192" y="128"/>
                </a:cubicBezTo>
                <a:cubicBezTo>
                  <a:pt x="186" y="128"/>
                  <a:pt x="181" y="132"/>
                  <a:pt x="181" y="138"/>
                </a:cubicBezTo>
                <a:cubicBezTo>
                  <a:pt x="181" y="149"/>
                  <a:pt x="181" y="149"/>
                  <a:pt x="181" y="149"/>
                </a:cubicBezTo>
                <a:cubicBezTo>
                  <a:pt x="106" y="149"/>
                  <a:pt x="106" y="149"/>
                  <a:pt x="106" y="149"/>
                </a:cubicBezTo>
                <a:cubicBezTo>
                  <a:pt x="100" y="149"/>
                  <a:pt x="96" y="154"/>
                  <a:pt x="96" y="160"/>
                </a:cubicBezTo>
                <a:cubicBezTo>
                  <a:pt x="96" y="362"/>
                  <a:pt x="96" y="362"/>
                  <a:pt x="96" y="362"/>
                </a:cubicBezTo>
                <a:cubicBezTo>
                  <a:pt x="96" y="368"/>
                  <a:pt x="100" y="373"/>
                  <a:pt x="106" y="373"/>
                </a:cubicBezTo>
                <a:cubicBezTo>
                  <a:pt x="405" y="373"/>
                  <a:pt x="405" y="373"/>
                  <a:pt x="405" y="373"/>
                </a:cubicBezTo>
                <a:cubicBezTo>
                  <a:pt x="411" y="373"/>
                  <a:pt x="416" y="368"/>
                  <a:pt x="416" y="362"/>
                </a:cubicBezTo>
                <a:cubicBezTo>
                  <a:pt x="416" y="160"/>
                  <a:pt x="416" y="160"/>
                  <a:pt x="416" y="160"/>
                </a:cubicBezTo>
                <a:cubicBezTo>
                  <a:pt x="416" y="154"/>
                  <a:pt x="411" y="149"/>
                  <a:pt x="405" y="149"/>
                </a:cubicBezTo>
                <a:close/>
                <a:moveTo>
                  <a:pt x="309" y="149"/>
                </a:moveTo>
                <a:cubicBezTo>
                  <a:pt x="309" y="170"/>
                  <a:pt x="309" y="170"/>
                  <a:pt x="309" y="170"/>
                </a:cubicBezTo>
                <a:cubicBezTo>
                  <a:pt x="202" y="170"/>
                  <a:pt x="202" y="170"/>
                  <a:pt x="202" y="170"/>
                </a:cubicBezTo>
                <a:cubicBezTo>
                  <a:pt x="202" y="160"/>
                  <a:pt x="202" y="160"/>
                  <a:pt x="202" y="160"/>
                </a:cubicBezTo>
                <a:cubicBezTo>
                  <a:pt x="202" y="160"/>
                  <a:pt x="202" y="160"/>
                  <a:pt x="202" y="160"/>
                </a:cubicBezTo>
                <a:cubicBezTo>
                  <a:pt x="202" y="160"/>
                  <a:pt x="202" y="160"/>
                  <a:pt x="202" y="160"/>
                </a:cubicBezTo>
                <a:cubicBezTo>
                  <a:pt x="202" y="149"/>
                  <a:pt x="202" y="149"/>
                  <a:pt x="202" y="149"/>
                </a:cubicBezTo>
                <a:lnTo>
                  <a:pt x="309" y="149"/>
                </a:lnTo>
                <a:close/>
                <a:moveTo>
                  <a:pt x="394" y="352"/>
                </a:moveTo>
                <a:cubicBezTo>
                  <a:pt x="117" y="352"/>
                  <a:pt x="117" y="352"/>
                  <a:pt x="117" y="352"/>
                </a:cubicBezTo>
                <a:cubicBezTo>
                  <a:pt x="117" y="170"/>
                  <a:pt x="117" y="170"/>
                  <a:pt x="117" y="170"/>
                </a:cubicBezTo>
                <a:cubicBezTo>
                  <a:pt x="181" y="170"/>
                  <a:pt x="181" y="170"/>
                  <a:pt x="181" y="170"/>
                </a:cubicBezTo>
                <a:cubicBezTo>
                  <a:pt x="181" y="181"/>
                  <a:pt x="181" y="181"/>
                  <a:pt x="181" y="181"/>
                </a:cubicBezTo>
                <a:cubicBezTo>
                  <a:pt x="181" y="187"/>
                  <a:pt x="186" y="192"/>
                  <a:pt x="192" y="192"/>
                </a:cubicBezTo>
                <a:cubicBezTo>
                  <a:pt x="320" y="192"/>
                  <a:pt x="320" y="192"/>
                  <a:pt x="320" y="192"/>
                </a:cubicBezTo>
                <a:cubicBezTo>
                  <a:pt x="326" y="192"/>
                  <a:pt x="330" y="187"/>
                  <a:pt x="330" y="181"/>
                </a:cubicBezTo>
                <a:cubicBezTo>
                  <a:pt x="330" y="170"/>
                  <a:pt x="330" y="170"/>
                  <a:pt x="330" y="170"/>
                </a:cubicBezTo>
                <a:cubicBezTo>
                  <a:pt x="394" y="170"/>
                  <a:pt x="394" y="170"/>
                  <a:pt x="394" y="170"/>
                </a:cubicBezTo>
                <a:lnTo>
                  <a:pt x="394" y="352"/>
                </a:lnTo>
                <a:close/>
                <a:moveTo>
                  <a:pt x="224" y="213"/>
                </a:moveTo>
                <a:cubicBezTo>
                  <a:pt x="149" y="213"/>
                  <a:pt x="149" y="213"/>
                  <a:pt x="149" y="213"/>
                </a:cubicBezTo>
                <a:cubicBezTo>
                  <a:pt x="143" y="213"/>
                  <a:pt x="138" y="218"/>
                  <a:pt x="138" y="224"/>
                </a:cubicBezTo>
                <a:cubicBezTo>
                  <a:pt x="138" y="298"/>
                  <a:pt x="138" y="298"/>
                  <a:pt x="138" y="298"/>
                </a:cubicBezTo>
                <a:cubicBezTo>
                  <a:pt x="138" y="304"/>
                  <a:pt x="143" y="309"/>
                  <a:pt x="149" y="309"/>
                </a:cubicBezTo>
                <a:cubicBezTo>
                  <a:pt x="224" y="309"/>
                  <a:pt x="224" y="309"/>
                  <a:pt x="224" y="309"/>
                </a:cubicBezTo>
                <a:cubicBezTo>
                  <a:pt x="230" y="309"/>
                  <a:pt x="234" y="304"/>
                  <a:pt x="234" y="298"/>
                </a:cubicBezTo>
                <a:cubicBezTo>
                  <a:pt x="234" y="224"/>
                  <a:pt x="234" y="224"/>
                  <a:pt x="234" y="224"/>
                </a:cubicBezTo>
                <a:cubicBezTo>
                  <a:pt x="234" y="218"/>
                  <a:pt x="230" y="213"/>
                  <a:pt x="224" y="213"/>
                </a:cubicBezTo>
                <a:close/>
                <a:moveTo>
                  <a:pt x="213" y="288"/>
                </a:moveTo>
                <a:cubicBezTo>
                  <a:pt x="160" y="288"/>
                  <a:pt x="160" y="288"/>
                  <a:pt x="160" y="288"/>
                </a:cubicBezTo>
                <a:cubicBezTo>
                  <a:pt x="160" y="234"/>
                  <a:pt x="160" y="234"/>
                  <a:pt x="160" y="234"/>
                </a:cubicBezTo>
                <a:cubicBezTo>
                  <a:pt x="213" y="234"/>
                  <a:pt x="213" y="234"/>
                  <a:pt x="213" y="234"/>
                </a:cubicBezTo>
                <a:lnTo>
                  <a:pt x="213" y="288"/>
                </a:lnTo>
                <a:close/>
                <a:moveTo>
                  <a:pt x="362" y="213"/>
                </a:moveTo>
                <a:cubicBezTo>
                  <a:pt x="368" y="213"/>
                  <a:pt x="373" y="218"/>
                  <a:pt x="373" y="224"/>
                </a:cubicBezTo>
                <a:cubicBezTo>
                  <a:pt x="373" y="230"/>
                  <a:pt x="368" y="234"/>
                  <a:pt x="362" y="234"/>
                </a:cubicBezTo>
                <a:cubicBezTo>
                  <a:pt x="277" y="234"/>
                  <a:pt x="277" y="234"/>
                  <a:pt x="277" y="234"/>
                </a:cubicBezTo>
                <a:cubicBezTo>
                  <a:pt x="271" y="234"/>
                  <a:pt x="266" y="230"/>
                  <a:pt x="266" y="224"/>
                </a:cubicBezTo>
                <a:cubicBezTo>
                  <a:pt x="266" y="218"/>
                  <a:pt x="271" y="213"/>
                  <a:pt x="277" y="213"/>
                </a:cubicBezTo>
                <a:lnTo>
                  <a:pt x="362" y="213"/>
                </a:lnTo>
                <a:close/>
                <a:moveTo>
                  <a:pt x="373" y="266"/>
                </a:moveTo>
                <a:cubicBezTo>
                  <a:pt x="373" y="272"/>
                  <a:pt x="368" y="277"/>
                  <a:pt x="362" y="277"/>
                </a:cubicBezTo>
                <a:cubicBezTo>
                  <a:pt x="277" y="277"/>
                  <a:pt x="277" y="277"/>
                  <a:pt x="277" y="277"/>
                </a:cubicBezTo>
                <a:cubicBezTo>
                  <a:pt x="271" y="277"/>
                  <a:pt x="266" y="272"/>
                  <a:pt x="266" y="266"/>
                </a:cubicBezTo>
                <a:cubicBezTo>
                  <a:pt x="266" y="260"/>
                  <a:pt x="271" y="256"/>
                  <a:pt x="277" y="256"/>
                </a:cubicBezTo>
                <a:cubicBezTo>
                  <a:pt x="362" y="256"/>
                  <a:pt x="362" y="256"/>
                  <a:pt x="362" y="256"/>
                </a:cubicBezTo>
                <a:cubicBezTo>
                  <a:pt x="368" y="256"/>
                  <a:pt x="373" y="260"/>
                  <a:pt x="373" y="266"/>
                </a:cubicBezTo>
                <a:close/>
                <a:moveTo>
                  <a:pt x="373" y="309"/>
                </a:moveTo>
                <a:cubicBezTo>
                  <a:pt x="373" y="315"/>
                  <a:pt x="368" y="320"/>
                  <a:pt x="362" y="320"/>
                </a:cubicBezTo>
                <a:cubicBezTo>
                  <a:pt x="277" y="320"/>
                  <a:pt x="277" y="320"/>
                  <a:pt x="277" y="320"/>
                </a:cubicBezTo>
                <a:cubicBezTo>
                  <a:pt x="271" y="320"/>
                  <a:pt x="266" y="315"/>
                  <a:pt x="266" y="309"/>
                </a:cubicBezTo>
                <a:cubicBezTo>
                  <a:pt x="266" y="303"/>
                  <a:pt x="271" y="298"/>
                  <a:pt x="277" y="298"/>
                </a:cubicBezTo>
                <a:cubicBezTo>
                  <a:pt x="362" y="298"/>
                  <a:pt x="362" y="298"/>
                  <a:pt x="362" y="298"/>
                </a:cubicBezTo>
                <a:cubicBezTo>
                  <a:pt x="368" y="298"/>
                  <a:pt x="373" y="303"/>
                  <a:pt x="373" y="309"/>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580" name="Google Shape;1580;p8"/>
          <p:cNvSpPr txBox="1"/>
          <p:nvPr/>
        </p:nvSpPr>
        <p:spPr>
          <a:xfrm>
            <a:off x="1100367" y="1591759"/>
            <a:ext cx="4971647" cy="754053"/>
          </a:xfrm>
          <a:prstGeom prst="rect">
            <a:avLst/>
          </a:prstGeom>
          <a:noFill/>
          <a:ln>
            <a:noFill/>
          </a:ln>
        </p:spPr>
        <p:txBody>
          <a:bodyPr spcFirstLastPara="1" wrap="square" lIns="0" tIns="45700" rIns="0" bIns="45700" anchor="ctr" anchorCtr="0">
            <a:spAutoFit/>
          </a:bodyPr>
          <a:lstStyle/>
          <a:p>
            <a:pPr marL="171450" marR="0" lvl="1" indent="-171450" algn="l" rtl="0">
              <a:spcBef>
                <a:spcPts val="0"/>
              </a:spcBef>
              <a:spcAft>
                <a:spcPts val="0"/>
              </a:spcAft>
              <a:buClr>
                <a:srgbClr val="000000"/>
              </a:buClr>
              <a:buSzPts val="1100"/>
              <a:buFont typeface="Arial"/>
              <a:buChar char="•"/>
            </a:pPr>
            <a:r>
              <a:rPr lang="fr-FR" sz="1100" b="0" i="0" u="none" strike="noStrike" cap="none" dirty="0">
                <a:solidFill>
                  <a:srgbClr val="000000"/>
                </a:solidFill>
                <a:latin typeface="Verdana"/>
                <a:ea typeface="Verdana"/>
                <a:cs typeface="Verdana"/>
                <a:sym typeface="Verdana"/>
              </a:rPr>
              <a:t>2G/3G/4G MTN Networks KPIs audit </a:t>
            </a:r>
            <a:r>
              <a:rPr lang="fr-FR" sz="1100" b="0" i="0" u="none" strike="noStrike" cap="none" dirty="0" err="1">
                <a:solidFill>
                  <a:srgbClr val="000000"/>
                </a:solidFill>
                <a:latin typeface="Verdana"/>
                <a:ea typeface="Verdana"/>
                <a:cs typeface="Verdana"/>
                <a:sym typeface="Verdana"/>
              </a:rPr>
              <a:t>based</a:t>
            </a:r>
            <a:r>
              <a:rPr lang="fr-FR" sz="1100" b="0" i="0" u="none" strike="noStrike" cap="none" dirty="0">
                <a:solidFill>
                  <a:srgbClr val="000000"/>
                </a:solidFill>
                <a:latin typeface="Verdana"/>
                <a:ea typeface="Verdana"/>
                <a:cs typeface="Verdana"/>
                <a:sym typeface="Verdana"/>
              </a:rPr>
              <a:t> on OSS </a:t>
            </a:r>
            <a:r>
              <a:rPr lang="fr-FR" sz="1100" b="0" i="0" u="none" strike="noStrike" cap="none" dirty="0" err="1">
                <a:solidFill>
                  <a:srgbClr val="000000"/>
                </a:solidFill>
                <a:latin typeface="Verdana"/>
                <a:ea typeface="Verdana"/>
                <a:cs typeface="Verdana"/>
                <a:sym typeface="Verdana"/>
              </a:rPr>
              <a:t>counters</a:t>
            </a:r>
            <a:r>
              <a:rPr lang="fr-FR" sz="1100" b="0" i="0" u="none" strike="noStrike" cap="none" dirty="0">
                <a:solidFill>
                  <a:srgbClr val="000000"/>
                </a:solidFill>
                <a:latin typeface="Verdana"/>
                <a:ea typeface="Verdana"/>
                <a:cs typeface="Verdana"/>
                <a:sym typeface="Verdana"/>
              </a:rPr>
              <a:t> </a:t>
            </a:r>
            <a:endParaRPr dirty="0"/>
          </a:p>
          <a:p>
            <a:pPr marL="171450" marR="0" lvl="1" indent="-171450" algn="l" rtl="0">
              <a:spcBef>
                <a:spcPts val="600"/>
              </a:spcBef>
              <a:spcAft>
                <a:spcPts val="0"/>
              </a:spcAft>
              <a:buClr>
                <a:srgbClr val="000000"/>
              </a:buClr>
              <a:buSzPts val="1100"/>
              <a:buFont typeface="Arial"/>
              <a:buChar char="•"/>
            </a:pPr>
            <a:r>
              <a:rPr lang="fr-FR" sz="1100" b="0" i="0" u="none" strike="noStrike" cap="none" dirty="0">
                <a:solidFill>
                  <a:srgbClr val="000000"/>
                </a:solidFill>
                <a:latin typeface="Verdana"/>
                <a:ea typeface="Verdana"/>
                <a:cs typeface="Verdana"/>
                <a:sym typeface="Verdana"/>
              </a:rPr>
              <a:t>Parameters settings audit of 2G/3G/4G MTN network</a:t>
            </a:r>
            <a:endParaRPr dirty="0"/>
          </a:p>
          <a:p>
            <a:pPr marL="171450" marR="0" lvl="1" indent="-171450" algn="l" rtl="0">
              <a:spcBef>
                <a:spcPts val="600"/>
              </a:spcBef>
              <a:spcAft>
                <a:spcPts val="0"/>
              </a:spcAft>
              <a:buClr>
                <a:srgbClr val="000000"/>
              </a:buClr>
              <a:buSzPts val="1100"/>
              <a:buFont typeface="Arial"/>
              <a:buChar char="•"/>
            </a:pPr>
            <a:r>
              <a:rPr lang="fr-FR" sz="1100" b="0" i="0" u="none" strike="noStrike" cap="none" dirty="0" err="1">
                <a:solidFill>
                  <a:srgbClr val="000000"/>
                </a:solidFill>
                <a:latin typeface="Verdana"/>
                <a:ea typeface="Verdana"/>
                <a:cs typeface="Verdana"/>
                <a:sym typeface="Verdana"/>
              </a:rPr>
              <a:t>Capacity</a:t>
            </a:r>
            <a:r>
              <a:rPr lang="fr-FR" sz="1100" b="0" i="0" u="none" strike="noStrike" cap="none" dirty="0">
                <a:solidFill>
                  <a:srgbClr val="000000"/>
                </a:solidFill>
                <a:latin typeface="Verdana"/>
                <a:ea typeface="Verdana"/>
                <a:cs typeface="Verdana"/>
                <a:sym typeface="Verdana"/>
              </a:rPr>
              <a:t> audit of 2G/3G/4G MTN network</a:t>
            </a:r>
            <a:endParaRPr dirty="0"/>
          </a:p>
        </p:txBody>
      </p:sp>
      <p:sp>
        <p:nvSpPr>
          <p:cNvPr id="1581" name="Google Shape;1581;p8"/>
          <p:cNvSpPr/>
          <p:nvPr/>
        </p:nvSpPr>
        <p:spPr>
          <a:xfrm>
            <a:off x="468741" y="2349427"/>
            <a:ext cx="11074697" cy="927777"/>
          </a:xfrm>
          <a:prstGeom prst="rect">
            <a:avLst/>
          </a:prstGeom>
          <a:noFill/>
          <a:ln w="9525" cap="flat" cmpd="sng">
            <a:solidFill>
              <a:srgbClr val="046A3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2" name="Google Shape;1582;p8"/>
          <p:cNvSpPr/>
          <p:nvPr/>
        </p:nvSpPr>
        <p:spPr>
          <a:xfrm>
            <a:off x="2643633" y="2445975"/>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Hourly KPI review </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HW / Alarms review</a:t>
            </a:r>
            <a:endParaRPr/>
          </a:p>
        </p:txBody>
      </p:sp>
      <p:sp>
        <p:nvSpPr>
          <p:cNvPr id="1583" name="Google Shape;1583;p8"/>
          <p:cNvSpPr/>
          <p:nvPr/>
        </p:nvSpPr>
        <p:spPr>
          <a:xfrm>
            <a:off x="5016465" y="2445975"/>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dirty="0">
                <a:solidFill>
                  <a:schemeClr val="dk1"/>
                </a:solidFill>
                <a:latin typeface="Verdana"/>
                <a:ea typeface="Verdana"/>
                <a:cs typeface="Verdana"/>
                <a:sym typeface="Verdana"/>
              </a:rPr>
              <a:t>RAN Parameters</a:t>
            </a:r>
            <a:endParaRPr dirty="0"/>
          </a:p>
          <a:p>
            <a:pPr marL="0" marR="0" lvl="0" indent="0" algn="l" rtl="0">
              <a:lnSpc>
                <a:spcPct val="106000"/>
              </a:lnSpc>
              <a:spcBef>
                <a:spcPts val="0"/>
              </a:spcBef>
              <a:spcAft>
                <a:spcPts val="0"/>
              </a:spcAft>
              <a:buNone/>
            </a:pPr>
            <a:r>
              <a:rPr lang="fr-FR" sz="1000" dirty="0">
                <a:solidFill>
                  <a:schemeClr val="dk1"/>
                </a:solidFill>
                <a:latin typeface="Verdana"/>
                <a:ea typeface="Verdana"/>
                <a:cs typeface="Verdana"/>
                <a:sym typeface="Verdana"/>
              </a:rPr>
              <a:t>RAN </a:t>
            </a:r>
            <a:r>
              <a:rPr lang="fr-FR" sz="1000" dirty="0" err="1">
                <a:solidFill>
                  <a:schemeClr val="dk1"/>
                </a:solidFill>
                <a:latin typeface="Verdana"/>
                <a:ea typeface="Verdana"/>
                <a:cs typeface="Verdana"/>
                <a:sym typeface="Verdana"/>
              </a:rPr>
              <a:t>Features</a:t>
            </a:r>
            <a:endParaRPr dirty="0"/>
          </a:p>
          <a:p>
            <a:pPr marL="0" marR="0" lvl="0" indent="0" algn="l" rtl="0">
              <a:lnSpc>
                <a:spcPct val="106000"/>
              </a:lnSpc>
              <a:spcBef>
                <a:spcPts val="0"/>
              </a:spcBef>
              <a:spcAft>
                <a:spcPts val="0"/>
              </a:spcAft>
              <a:buNone/>
            </a:pPr>
            <a:r>
              <a:rPr lang="fr-FR" sz="1000" dirty="0">
                <a:solidFill>
                  <a:schemeClr val="dk1"/>
                </a:solidFill>
                <a:latin typeface="Verdana"/>
                <a:ea typeface="Verdana"/>
                <a:cs typeface="Verdana"/>
                <a:sym typeface="Verdana"/>
              </a:rPr>
              <a:t>Neighbors </a:t>
            </a:r>
            <a:endParaRPr dirty="0"/>
          </a:p>
          <a:p>
            <a:pPr marL="0" marR="0" lvl="0" indent="0" algn="l" rtl="0">
              <a:lnSpc>
                <a:spcPct val="106000"/>
              </a:lnSpc>
              <a:spcBef>
                <a:spcPts val="0"/>
              </a:spcBef>
              <a:spcAft>
                <a:spcPts val="0"/>
              </a:spcAft>
              <a:buNone/>
            </a:pPr>
            <a:r>
              <a:rPr lang="fr-FR" sz="1000" dirty="0">
                <a:solidFill>
                  <a:schemeClr val="dk1"/>
                </a:solidFill>
                <a:latin typeface="Verdana"/>
                <a:ea typeface="Verdana"/>
                <a:cs typeface="Verdana"/>
                <a:sym typeface="Verdana"/>
              </a:rPr>
              <a:t>HW/</a:t>
            </a:r>
            <a:r>
              <a:rPr lang="fr-FR" sz="1000" dirty="0" err="1">
                <a:solidFill>
                  <a:schemeClr val="dk1"/>
                </a:solidFill>
                <a:latin typeface="Verdana"/>
                <a:ea typeface="Verdana"/>
                <a:cs typeface="Verdana"/>
                <a:sym typeface="Verdana"/>
              </a:rPr>
              <a:t>licensing</a:t>
            </a:r>
            <a:endParaRPr dirty="0"/>
          </a:p>
        </p:txBody>
      </p:sp>
      <p:sp>
        <p:nvSpPr>
          <p:cNvPr id="1584" name="Google Shape;1584;p8"/>
          <p:cNvSpPr/>
          <p:nvPr/>
        </p:nvSpPr>
        <p:spPr>
          <a:xfrm>
            <a:off x="590841" y="2445975"/>
            <a:ext cx="1502783"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Kick-off</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Prerequisites</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Data collection</a:t>
            </a:r>
            <a:endParaRPr/>
          </a:p>
        </p:txBody>
      </p:sp>
      <p:sp>
        <p:nvSpPr>
          <p:cNvPr id="1585" name="Google Shape;1585;p8"/>
          <p:cNvSpPr/>
          <p:nvPr/>
        </p:nvSpPr>
        <p:spPr>
          <a:xfrm>
            <a:off x="7339598" y="2445975"/>
            <a:ext cx="1863052"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Result analysis </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Suggest Recommendations</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audit report written</a:t>
            </a:r>
            <a:endParaRPr/>
          </a:p>
        </p:txBody>
      </p:sp>
      <p:sp>
        <p:nvSpPr>
          <p:cNvPr id="1586" name="Google Shape;1586;p8"/>
          <p:cNvSpPr/>
          <p:nvPr/>
        </p:nvSpPr>
        <p:spPr>
          <a:xfrm>
            <a:off x="2165848" y="2697195"/>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7" name="Google Shape;1587;p8"/>
          <p:cNvSpPr/>
          <p:nvPr/>
        </p:nvSpPr>
        <p:spPr>
          <a:xfrm>
            <a:off x="4522863" y="2725852"/>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8" name="Google Shape;1588;p8"/>
          <p:cNvSpPr/>
          <p:nvPr/>
        </p:nvSpPr>
        <p:spPr>
          <a:xfrm>
            <a:off x="6879517" y="2725851"/>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89" name="Google Shape;1589;p8"/>
          <p:cNvSpPr/>
          <p:nvPr/>
        </p:nvSpPr>
        <p:spPr>
          <a:xfrm>
            <a:off x="9266176" y="2725851"/>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90" name="Google Shape;1590;p8"/>
          <p:cNvSpPr/>
          <p:nvPr/>
        </p:nvSpPr>
        <p:spPr>
          <a:xfrm>
            <a:off x="9780716" y="2445975"/>
            <a:ext cx="1633016"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Presentation and actions</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Close out report </a:t>
            </a:r>
            <a:endParaRPr/>
          </a:p>
        </p:txBody>
      </p:sp>
      <p:sp>
        <p:nvSpPr>
          <p:cNvPr id="1591" name="Google Shape;1591;p8"/>
          <p:cNvSpPr/>
          <p:nvPr/>
        </p:nvSpPr>
        <p:spPr>
          <a:xfrm>
            <a:off x="618577" y="3328992"/>
            <a:ext cx="1475047" cy="325970"/>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Preparation</a:t>
            </a:r>
            <a:endParaRPr/>
          </a:p>
        </p:txBody>
      </p:sp>
      <p:sp>
        <p:nvSpPr>
          <p:cNvPr id="1592" name="Google Shape;1592;p8"/>
          <p:cNvSpPr/>
          <p:nvPr/>
        </p:nvSpPr>
        <p:spPr>
          <a:xfrm>
            <a:off x="2681477" y="3357058"/>
            <a:ext cx="1733280" cy="325972"/>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Early KPI</a:t>
            </a:r>
            <a:endParaRPr/>
          </a:p>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warning</a:t>
            </a:r>
            <a:endParaRPr/>
          </a:p>
        </p:txBody>
      </p:sp>
      <p:sp>
        <p:nvSpPr>
          <p:cNvPr id="1593" name="Google Shape;1593;p8"/>
          <p:cNvSpPr/>
          <p:nvPr/>
        </p:nvSpPr>
        <p:spPr>
          <a:xfrm>
            <a:off x="5016465" y="3359724"/>
            <a:ext cx="1771125" cy="341984"/>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Configuration Audit</a:t>
            </a:r>
            <a:endParaRPr/>
          </a:p>
        </p:txBody>
      </p:sp>
      <p:sp>
        <p:nvSpPr>
          <p:cNvPr id="1594" name="Google Shape;1594;p8"/>
          <p:cNvSpPr/>
          <p:nvPr/>
        </p:nvSpPr>
        <p:spPr>
          <a:xfrm>
            <a:off x="7339597" y="3328992"/>
            <a:ext cx="1926579" cy="372716"/>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Performance Analysis</a:t>
            </a:r>
            <a:endParaRPr/>
          </a:p>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Dimensioning</a:t>
            </a:r>
            <a:endParaRPr/>
          </a:p>
        </p:txBody>
      </p:sp>
      <p:sp>
        <p:nvSpPr>
          <p:cNvPr id="1595" name="Google Shape;1595;p8"/>
          <p:cNvSpPr/>
          <p:nvPr/>
        </p:nvSpPr>
        <p:spPr>
          <a:xfrm>
            <a:off x="9809506" y="3359724"/>
            <a:ext cx="1604226" cy="372718"/>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Reporting</a:t>
            </a:r>
            <a:endParaRPr/>
          </a:p>
        </p:txBody>
      </p:sp>
      <p:sp>
        <p:nvSpPr>
          <p:cNvPr id="1596" name="Google Shape;1596;p8"/>
          <p:cNvSpPr/>
          <p:nvPr/>
        </p:nvSpPr>
        <p:spPr>
          <a:xfrm>
            <a:off x="0" y="3892527"/>
            <a:ext cx="12192000" cy="483577"/>
          </a:xfrm>
          <a:prstGeom prst="rect">
            <a:avLst/>
          </a:prstGeom>
          <a:solidFill>
            <a:schemeClr val="accent5"/>
          </a:solidFill>
          <a:ln w="19050" cap="flat" cmpd="sng">
            <a:solidFill>
              <a:schemeClr val="accent5"/>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97" name="Google Shape;1597;p8"/>
          <p:cNvSpPr txBox="1"/>
          <p:nvPr/>
        </p:nvSpPr>
        <p:spPr>
          <a:xfrm>
            <a:off x="1165649" y="3932353"/>
            <a:ext cx="11026351" cy="43088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400" b="1" dirty="0" err="1">
                <a:solidFill>
                  <a:schemeClr val="lt1"/>
                </a:solidFill>
                <a:latin typeface="Verdana"/>
                <a:ea typeface="Verdana"/>
                <a:cs typeface="Verdana"/>
                <a:sym typeface="Verdana"/>
              </a:rPr>
              <a:t>Evaluate</a:t>
            </a:r>
            <a:r>
              <a:rPr lang="fr-FR" sz="1400" b="1" dirty="0">
                <a:solidFill>
                  <a:schemeClr val="lt1"/>
                </a:solidFill>
                <a:latin typeface="Verdana"/>
                <a:ea typeface="Verdana"/>
                <a:cs typeface="Verdana"/>
                <a:sym typeface="Verdana"/>
              </a:rPr>
              <a:t> and benchmark Quality </a:t>
            </a:r>
            <a:r>
              <a:rPr lang="fr-FR" sz="1400" b="1" dirty="0" err="1">
                <a:solidFill>
                  <a:schemeClr val="lt1"/>
                </a:solidFill>
                <a:latin typeface="Verdana"/>
                <a:ea typeface="Verdana"/>
                <a:cs typeface="Verdana"/>
                <a:sym typeface="Verdana"/>
              </a:rPr>
              <a:t>levels</a:t>
            </a:r>
            <a:r>
              <a:rPr lang="fr-FR" sz="1400" b="1" dirty="0">
                <a:solidFill>
                  <a:schemeClr val="lt1"/>
                </a:solidFill>
                <a:latin typeface="Verdana"/>
                <a:ea typeface="Verdana"/>
                <a:cs typeface="Verdana"/>
                <a:sym typeface="Verdana"/>
              </a:rPr>
              <a:t> </a:t>
            </a:r>
            <a:r>
              <a:rPr lang="fr-FR" sz="1400" b="1" dirty="0" err="1">
                <a:solidFill>
                  <a:schemeClr val="lt1"/>
                </a:solidFill>
                <a:latin typeface="Verdana"/>
                <a:ea typeface="Verdana"/>
                <a:cs typeface="Verdana"/>
                <a:sym typeface="Verdana"/>
              </a:rPr>
              <a:t>offered</a:t>
            </a:r>
            <a:r>
              <a:rPr lang="fr-FR" sz="1400" b="1" dirty="0">
                <a:solidFill>
                  <a:schemeClr val="lt1"/>
                </a:solidFill>
                <a:latin typeface="Verdana"/>
                <a:ea typeface="Verdana"/>
                <a:cs typeface="Verdana"/>
                <a:sym typeface="Verdana"/>
              </a:rPr>
              <a:t> by MTN to MOOV mobiles networks and </a:t>
            </a:r>
            <a:r>
              <a:rPr lang="fr-FR" sz="1400" b="1" dirty="0" err="1">
                <a:solidFill>
                  <a:schemeClr val="lt1"/>
                </a:solidFill>
                <a:latin typeface="Verdana"/>
                <a:ea typeface="Verdana"/>
                <a:cs typeface="Verdana"/>
                <a:sym typeface="Verdana"/>
              </a:rPr>
              <a:t>regulator’s</a:t>
            </a:r>
            <a:r>
              <a:rPr lang="fr-FR" sz="1400" b="1" dirty="0">
                <a:solidFill>
                  <a:schemeClr val="lt1"/>
                </a:solidFill>
                <a:latin typeface="Verdana"/>
                <a:ea typeface="Verdana"/>
                <a:cs typeface="Verdana"/>
                <a:sym typeface="Verdana"/>
              </a:rPr>
              <a:t> defined KPIs </a:t>
            </a:r>
            <a:r>
              <a:rPr lang="fr-FR" sz="1400" b="1" dirty="0" err="1">
                <a:solidFill>
                  <a:schemeClr val="lt1"/>
                </a:solidFill>
                <a:latin typeface="Verdana"/>
                <a:ea typeface="Verdana"/>
                <a:cs typeface="Verdana"/>
                <a:sym typeface="Verdana"/>
              </a:rPr>
              <a:t>levels</a:t>
            </a:r>
            <a:r>
              <a:rPr lang="fr-FR" sz="1400" b="1" dirty="0">
                <a:solidFill>
                  <a:schemeClr val="lt1"/>
                </a:solidFill>
                <a:latin typeface="Verdana"/>
                <a:ea typeface="Verdana"/>
                <a:cs typeface="Verdana"/>
                <a:sym typeface="Verdana"/>
              </a:rPr>
              <a:t> </a:t>
            </a:r>
            <a:r>
              <a:rPr lang="fr-FR" sz="1400" b="1" dirty="0" err="1">
                <a:solidFill>
                  <a:schemeClr val="lt1"/>
                </a:solidFill>
                <a:latin typeface="Verdana"/>
                <a:ea typeface="Verdana"/>
                <a:cs typeface="Verdana"/>
                <a:sym typeface="Verdana"/>
              </a:rPr>
              <a:t>based</a:t>
            </a:r>
            <a:r>
              <a:rPr lang="fr-FR" sz="1400" b="1" dirty="0">
                <a:solidFill>
                  <a:schemeClr val="lt1"/>
                </a:solidFill>
                <a:latin typeface="Verdana"/>
                <a:ea typeface="Verdana"/>
                <a:cs typeface="Verdana"/>
                <a:sym typeface="Verdana"/>
              </a:rPr>
              <a:t> on Drive Test </a:t>
            </a:r>
            <a:r>
              <a:rPr lang="fr-FR" sz="1400" b="1" dirty="0" err="1">
                <a:solidFill>
                  <a:schemeClr val="lt1"/>
                </a:solidFill>
                <a:latin typeface="Verdana"/>
                <a:ea typeface="Verdana"/>
                <a:cs typeface="Verdana"/>
                <a:sym typeface="Verdana"/>
              </a:rPr>
              <a:t>measurements</a:t>
            </a:r>
            <a:r>
              <a:rPr lang="fr-FR" sz="1400" b="1" dirty="0">
                <a:solidFill>
                  <a:schemeClr val="lt1"/>
                </a:solidFill>
                <a:latin typeface="Verdana"/>
                <a:ea typeface="Verdana"/>
                <a:cs typeface="Verdana"/>
                <a:sym typeface="Verdana"/>
              </a:rPr>
              <a:t> </a:t>
            </a:r>
            <a:r>
              <a:rPr lang="fr-FR" sz="1400" b="1" dirty="0" err="1">
                <a:solidFill>
                  <a:schemeClr val="lt1"/>
                </a:solidFill>
                <a:latin typeface="Verdana"/>
                <a:ea typeface="Verdana"/>
                <a:cs typeface="Verdana"/>
                <a:sym typeface="Verdana"/>
              </a:rPr>
              <a:t>results</a:t>
            </a:r>
            <a:endParaRPr dirty="0"/>
          </a:p>
        </p:txBody>
      </p:sp>
      <p:sp>
        <p:nvSpPr>
          <p:cNvPr id="1598" name="Google Shape;1598;p8"/>
          <p:cNvSpPr/>
          <p:nvPr/>
        </p:nvSpPr>
        <p:spPr>
          <a:xfrm>
            <a:off x="468741" y="4082666"/>
            <a:ext cx="631626" cy="631626"/>
          </a:xfrm>
          <a:prstGeom prst="ellipse">
            <a:avLst/>
          </a:prstGeom>
          <a:solidFill>
            <a:schemeClr val="lt1"/>
          </a:solidFill>
          <a:ln w="19050" cap="flat" cmpd="sng">
            <a:solidFill>
              <a:schemeClr val="accent5"/>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599" name="Google Shape;1599;p8"/>
          <p:cNvSpPr/>
          <p:nvPr/>
        </p:nvSpPr>
        <p:spPr>
          <a:xfrm>
            <a:off x="534023" y="4134315"/>
            <a:ext cx="501062" cy="501062"/>
          </a:xfrm>
          <a:custGeom>
            <a:avLst/>
            <a:gdLst/>
            <a:ahLst/>
            <a:cxnLst/>
            <a:rect l="l" t="t" r="r" b="b"/>
            <a:pathLst>
              <a:path w="512" h="512" extrusionOk="0">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moveTo>
                  <a:pt x="405" y="149"/>
                </a:moveTo>
                <a:cubicBezTo>
                  <a:pt x="330" y="149"/>
                  <a:pt x="330" y="149"/>
                  <a:pt x="330" y="149"/>
                </a:cubicBezTo>
                <a:cubicBezTo>
                  <a:pt x="330" y="138"/>
                  <a:pt x="330" y="138"/>
                  <a:pt x="330" y="138"/>
                </a:cubicBezTo>
                <a:cubicBezTo>
                  <a:pt x="330" y="132"/>
                  <a:pt x="326" y="128"/>
                  <a:pt x="320" y="128"/>
                </a:cubicBezTo>
                <a:cubicBezTo>
                  <a:pt x="192" y="128"/>
                  <a:pt x="192" y="128"/>
                  <a:pt x="192" y="128"/>
                </a:cubicBezTo>
                <a:cubicBezTo>
                  <a:pt x="186" y="128"/>
                  <a:pt x="181" y="132"/>
                  <a:pt x="181" y="138"/>
                </a:cubicBezTo>
                <a:cubicBezTo>
                  <a:pt x="181" y="149"/>
                  <a:pt x="181" y="149"/>
                  <a:pt x="181" y="149"/>
                </a:cubicBezTo>
                <a:cubicBezTo>
                  <a:pt x="106" y="149"/>
                  <a:pt x="106" y="149"/>
                  <a:pt x="106" y="149"/>
                </a:cubicBezTo>
                <a:cubicBezTo>
                  <a:pt x="100" y="149"/>
                  <a:pt x="96" y="154"/>
                  <a:pt x="96" y="160"/>
                </a:cubicBezTo>
                <a:cubicBezTo>
                  <a:pt x="96" y="362"/>
                  <a:pt x="96" y="362"/>
                  <a:pt x="96" y="362"/>
                </a:cubicBezTo>
                <a:cubicBezTo>
                  <a:pt x="96" y="368"/>
                  <a:pt x="100" y="373"/>
                  <a:pt x="106" y="373"/>
                </a:cubicBezTo>
                <a:cubicBezTo>
                  <a:pt x="405" y="373"/>
                  <a:pt x="405" y="373"/>
                  <a:pt x="405" y="373"/>
                </a:cubicBezTo>
                <a:cubicBezTo>
                  <a:pt x="411" y="373"/>
                  <a:pt x="416" y="368"/>
                  <a:pt x="416" y="362"/>
                </a:cubicBezTo>
                <a:cubicBezTo>
                  <a:pt x="416" y="160"/>
                  <a:pt x="416" y="160"/>
                  <a:pt x="416" y="160"/>
                </a:cubicBezTo>
                <a:cubicBezTo>
                  <a:pt x="416" y="154"/>
                  <a:pt x="411" y="149"/>
                  <a:pt x="405" y="149"/>
                </a:cubicBezTo>
                <a:close/>
                <a:moveTo>
                  <a:pt x="309" y="149"/>
                </a:moveTo>
                <a:cubicBezTo>
                  <a:pt x="309" y="170"/>
                  <a:pt x="309" y="170"/>
                  <a:pt x="309" y="170"/>
                </a:cubicBezTo>
                <a:cubicBezTo>
                  <a:pt x="202" y="170"/>
                  <a:pt x="202" y="170"/>
                  <a:pt x="202" y="170"/>
                </a:cubicBezTo>
                <a:cubicBezTo>
                  <a:pt x="202" y="160"/>
                  <a:pt x="202" y="160"/>
                  <a:pt x="202" y="160"/>
                </a:cubicBezTo>
                <a:cubicBezTo>
                  <a:pt x="202" y="160"/>
                  <a:pt x="202" y="160"/>
                  <a:pt x="202" y="160"/>
                </a:cubicBezTo>
                <a:cubicBezTo>
                  <a:pt x="202" y="160"/>
                  <a:pt x="202" y="160"/>
                  <a:pt x="202" y="160"/>
                </a:cubicBezTo>
                <a:cubicBezTo>
                  <a:pt x="202" y="149"/>
                  <a:pt x="202" y="149"/>
                  <a:pt x="202" y="149"/>
                </a:cubicBezTo>
                <a:lnTo>
                  <a:pt x="309" y="149"/>
                </a:lnTo>
                <a:close/>
                <a:moveTo>
                  <a:pt x="394" y="352"/>
                </a:moveTo>
                <a:cubicBezTo>
                  <a:pt x="117" y="352"/>
                  <a:pt x="117" y="352"/>
                  <a:pt x="117" y="352"/>
                </a:cubicBezTo>
                <a:cubicBezTo>
                  <a:pt x="117" y="170"/>
                  <a:pt x="117" y="170"/>
                  <a:pt x="117" y="170"/>
                </a:cubicBezTo>
                <a:cubicBezTo>
                  <a:pt x="181" y="170"/>
                  <a:pt x="181" y="170"/>
                  <a:pt x="181" y="170"/>
                </a:cubicBezTo>
                <a:cubicBezTo>
                  <a:pt x="181" y="181"/>
                  <a:pt x="181" y="181"/>
                  <a:pt x="181" y="181"/>
                </a:cubicBezTo>
                <a:cubicBezTo>
                  <a:pt x="181" y="187"/>
                  <a:pt x="186" y="192"/>
                  <a:pt x="192" y="192"/>
                </a:cubicBezTo>
                <a:cubicBezTo>
                  <a:pt x="320" y="192"/>
                  <a:pt x="320" y="192"/>
                  <a:pt x="320" y="192"/>
                </a:cubicBezTo>
                <a:cubicBezTo>
                  <a:pt x="326" y="192"/>
                  <a:pt x="330" y="187"/>
                  <a:pt x="330" y="181"/>
                </a:cubicBezTo>
                <a:cubicBezTo>
                  <a:pt x="330" y="170"/>
                  <a:pt x="330" y="170"/>
                  <a:pt x="330" y="170"/>
                </a:cubicBezTo>
                <a:cubicBezTo>
                  <a:pt x="394" y="170"/>
                  <a:pt x="394" y="170"/>
                  <a:pt x="394" y="170"/>
                </a:cubicBezTo>
                <a:lnTo>
                  <a:pt x="394" y="352"/>
                </a:lnTo>
                <a:close/>
                <a:moveTo>
                  <a:pt x="224" y="213"/>
                </a:moveTo>
                <a:cubicBezTo>
                  <a:pt x="149" y="213"/>
                  <a:pt x="149" y="213"/>
                  <a:pt x="149" y="213"/>
                </a:cubicBezTo>
                <a:cubicBezTo>
                  <a:pt x="143" y="213"/>
                  <a:pt x="138" y="218"/>
                  <a:pt x="138" y="224"/>
                </a:cubicBezTo>
                <a:cubicBezTo>
                  <a:pt x="138" y="298"/>
                  <a:pt x="138" y="298"/>
                  <a:pt x="138" y="298"/>
                </a:cubicBezTo>
                <a:cubicBezTo>
                  <a:pt x="138" y="304"/>
                  <a:pt x="143" y="309"/>
                  <a:pt x="149" y="309"/>
                </a:cubicBezTo>
                <a:cubicBezTo>
                  <a:pt x="224" y="309"/>
                  <a:pt x="224" y="309"/>
                  <a:pt x="224" y="309"/>
                </a:cubicBezTo>
                <a:cubicBezTo>
                  <a:pt x="230" y="309"/>
                  <a:pt x="234" y="304"/>
                  <a:pt x="234" y="298"/>
                </a:cubicBezTo>
                <a:cubicBezTo>
                  <a:pt x="234" y="224"/>
                  <a:pt x="234" y="224"/>
                  <a:pt x="234" y="224"/>
                </a:cubicBezTo>
                <a:cubicBezTo>
                  <a:pt x="234" y="218"/>
                  <a:pt x="230" y="213"/>
                  <a:pt x="224" y="213"/>
                </a:cubicBezTo>
                <a:close/>
                <a:moveTo>
                  <a:pt x="213" y="288"/>
                </a:moveTo>
                <a:cubicBezTo>
                  <a:pt x="160" y="288"/>
                  <a:pt x="160" y="288"/>
                  <a:pt x="160" y="288"/>
                </a:cubicBezTo>
                <a:cubicBezTo>
                  <a:pt x="160" y="234"/>
                  <a:pt x="160" y="234"/>
                  <a:pt x="160" y="234"/>
                </a:cubicBezTo>
                <a:cubicBezTo>
                  <a:pt x="213" y="234"/>
                  <a:pt x="213" y="234"/>
                  <a:pt x="213" y="234"/>
                </a:cubicBezTo>
                <a:lnTo>
                  <a:pt x="213" y="288"/>
                </a:lnTo>
                <a:close/>
                <a:moveTo>
                  <a:pt x="362" y="213"/>
                </a:moveTo>
                <a:cubicBezTo>
                  <a:pt x="368" y="213"/>
                  <a:pt x="373" y="218"/>
                  <a:pt x="373" y="224"/>
                </a:cubicBezTo>
                <a:cubicBezTo>
                  <a:pt x="373" y="230"/>
                  <a:pt x="368" y="234"/>
                  <a:pt x="362" y="234"/>
                </a:cubicBezTo>
                <a:cubicBezTo>
                  <a:pt x="277" y="234"/>
                  <a:pt x="277" y="234"/>
                  <a:pt x="277" y="234"/>
                </a:cubicBezTo>
                <a:cubicBezTo>
                  <a:pt x="271" y="234"/>
                  <a:pt x="266" y="230"/>
                  <a:pt x="266" y="224"/>
                </a:cubicBezTo>
                <a:cubicBezTo>
                  <a:pt x="266" y="218"/>
                  <a:pt x="271" y="213"/>
                  <a:pt x="277" y="213"/>
                </a:cubicBezTo>
                <a:lnTo>
                  <a:pt x="362" y="213"/>
                </a:lnTo>
                <a:close/>
                <a:moveTo>
                  <a:pt x="373" y="266"/>
                </a:moveTo>
                <a:cubicBezTo>
                  <a:pt x="373" y="272"/>
                  <a:pt x="368" y="277"/>
                  <a:pt x="362" y="277"/>
                </a:cubicBezTo>
                <a:cubicBezTo>
                  <a:pt x="277" y="277"/>
                  <a:pt x="277" y="277"/>
                  <a:pt x="277" y="277"/>
                </a:cubicBezTo>
                <a:cubicBezTo>
                  <a:pt x="271" y="277"/>
                  <a:pt x="266" y="272"/>
                  <a:pt x="266" y="266"/>
                </a:cubicBezTo>
                <a:cubicBezTo>
                  <a:pt x="266" y="260"/>
                  <a:pt x="271" y="256"/>
                  <a:pt x="277" y="256"/>
                </a:cubicBezTo>
                <a:cubicBezTo>
                  <a:pt x="362" y="256"/>
                  <a:pt x="362" y="256"/>
                  <a:pt x="362" y="256"/>
                </a:cubicBezTo>
                <a:cubicBezTo>
                  <a:pt x="368" y="256"/>
                  <a:pt x="373" y="260"/>
                  <a:pt x="373" y="266"/>
                </a:cubicBezTo>
                <a:close/>
                <a:moveTo>
                  <a:pt x="373" y="309"/>
                </a:moveTo>
                <a:cubicBezTo>
                  <a:pt x="373" y="315"/>
                  <a:pt x="368" y="320"/>
                  <a:pt x="362" y="320"/>
                </a:cubicBezTo>
                <a:cubicBezTo>
                  <a:pt x="277" y="320"/>
                  <a:pt x="277" y="320"/>
                  <a:pt x="277" y="320"/>
                </a:cubicBezTo>
                <a:cubicBezTo>
                  <a:pt x="271" y="320"/>
                  <a:pt x="266" y="315"/>
                  <a:pt x="266" y="309"/>
                </a:cubicBezTo>
                <a:cubicBezTo>
                  <a:pt x="266" y="303"/>
                  <a:pt x="271" y="298"/>
                  <a:pt x="277" y="298"/>
                </a:cubicBezTo>
                <a:cubicBezTo>
                  <a:pt x="362" y="298"/>
                  <a:pt x="362" y="298"/>
                  <a:pt x="362" y="298"/>
                </a:cubicBezTo>
                <a:cubicBezTo>
                  <a:pt x="368" y="298"/>
                  <a:pt x="373" y="303"/>
                  <a:pt x="373" y="309"/>
                </a:cubicBezTo>
                <a:close/>
              </a:path>
            </a:pathLst>
          </a:custGeom>
          <a:solidFill>
            <a:schemeClr val="accent1"/>
          </a:solidFill>
          <a:ln w="9525" cap="flat" cmpd="sng">
            <a:solidFill>
              <a:schemeClr val="accent5"/>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Verdana"/>
              <a:ea typeface="Verdana"/>
              <a:cs typeface="Verdana"/>
              <a:sym typeface="Verdana"/>
            </a:endParaRPr>
          </a:p>
        </p:txBody>
      </p:sp>
      <p:sp>
        <p:nvSpPr>
          <p:cNvPr id="1600" name="Google Shape;1600;p8"/>
          <p:cNvSpPr txBox="1"/>
          <p:nvPr/>
        </p:nvSpPr>
        <p:spPr>
          <a:xfrm>
            <a:off x="1201827" y="4444491"/>
            <a:ext cx="5886616" cy="754053"/>
          </a:xfrm>
          <a:prstGeom prst="rect">
            <a:avLst/>
          </a:prstGeom>
          <a:noFill/>
          <a:ln>
            <a:noFill/>
          </a:ln>
        </p:spPr>
        <p:txBody>
          <a:bodyPr spcFirstLastPara="1" wrap="square" lIns="0" tIns="45700" rIns="0" bIns="45700" anchor="ctr" anchorCtr="0">
            <a:spAutoFit/>
          </a:bodyPr>
          <a:lstStyle/>
          <a:p>
            <a:pPr marL="171450" marR="0" lvl="1" indent="-171450" algn="l" rtl="0">
              <a:spcBef>
                <a:spcPts val="0"/>
              </a:spcBef>
              <a:spcAft>
                <a:spcPts val="0"/>
              </a:spcAft>
              <a:buClr>
                <a:srgbClr val="000000"/>
              </a:buClr>
              <a:buSzPts val="1100"/>
              <a:buFont typeface="Arial"/>
              <a:buChar char="•"/>
            </a:pPr>
            <a:r>
              <a:rPr lang="fr-FR" sz="1100" b="0" i="0" u="none" strike="noStrike" cap="none" dirty="0">
                <a:solidFill>
                  <a:srgbClr val="000000"/>
                </a:solidFill>
                <a:latin typeface="Verdana"/>
                <a:ea typeface="Verdana"/>
                <a:cs typeface="Verdana"/>
                <a:sym typeface="Verdana"/>
              </a:rPr>
              <a:t>Voice service quality and SMS (one team with Drive test </a:t>
            </a:r>
            <a:r>
              <a:rPr lang="fr-FR" sz="1100" b="0" i="0" u="none" strike="noStrike" cap="none" dirty="0" err="1">
                <a:solidFill>
                  <a:srgbClr val="000000"/>
                </a:solidFill>
                <a:latin typeface="Verdana"/>
                <a:ea typeface="Verdana"/>
                <a:cs typeface="Verdana"/>
                <a:sym typeface="Verdana"/>
              </a:rPr>
              <a:t>tool</a:t>
            </a:r>
            <a:r>
              <a:rPr lang="fr-FR" sz="1100" b="0" i="0" u="none" strike="noStrike" cap="none" dirty="0">
                <a:solidFill>
                  <a:srgbClr val="000000"/>
                </a:solidFill>
                <a:latin typeface="Verdana"/>
                <a:ea typeface="Verdana"/>
                <a:cs typeface="Verdana"/>
                <a:sym typeface="Verdana"/>
              </a:rPr>
              <a:t>)</a:t>
            </a:r>
            <a:endParaRPr dirty="0"/>
          </a:p>
          <a:p>
            <a:pPr marL="171450" marR="0" lvl="1" indent="-171450" algn="l" rtl="0">
              <a:spcBef>
                <a:spcPts val="600"/>
              </a:spcBef>
              <a:spcAft>
                <a:spcPts val="0"/>
              </a:spcAft>
              <a:buClr>
                <a:srgbClr val="000000"/>
              </a:buClr>
              <a:buSzPts val="1100"/>
              <a:buFont typeface="Arial"/>
              <a:buChar char="•"/>
            </a:pPr>
            <a:r>
              <a:rPr lang="fr-FR" sz="1100" b="0" i="0" u="none" strike="noStrike" cap="none" dirty="0">
                <a:solidFill>
                  <a:srgbClr val="000000"/>
                </a:solidFill>
                <a:latin typeface="Verdana"/>
                <a:ea typeface="Verdana"/>
                <a:cs typeface="Verdana"/>
                <a:sym typeface="Verdana"/>
              </a:rPr>
              <a:t>3G Data FTP DL/UL and HTTP Browsing (one team with Drive test </a:t>
            </a:r>
            <a:r>
              <a:rPr lang="fr-FR" sz="1100" b="0" i="0" u="none" strike="noStrike" cap="none" dirty="0" err="1">
                <a:solidFill>
                  <a:srgbClr val="000000"/>
                </a:solidFill>
                <a:latin typeface="Verdana"/>
                <a:ea typeface="Verdana"/>
                <a:cs typeface="Verdana"/>
                <a:sym typeface="Verdana"/>
              </a:rPr>
              <a:t>tool</a:t>
            </a:r>
            <a:r>
              <a:rPr lang="fr-FR" sz="1100" b="0" i="0" u="none" strike="noStrike" cap="none" dirty="0">
                <a:solidFill>
                  <a:srgbClr val="000000"/>
                </a:solidFill>
                <a:latin typeface="Verdana"/>
                <a:ea typeface="Verdana"/>
                <a:cs typeface="Verdana"/>
                <a:sym typeface="Verdana"/>
              </a:rPr>
              <a:t>)</a:t>
            </a:r>
            <a:endParaRPr dirty="0"/>
          </a:p>
          <a:p>
            <a:pPr marL="171450" marR="0" lvl="1" indent="-171450" algn="l" rtl="0">
              <a:spcBef>
                <a:spcPts val="600"/>
              </a:spcBef>
              <a:spcAft>
                <a:spcPts val="0"/>
              </a:spcAft>
              <a:buClr>
                <a:srgbClr val="000000"/>
              </a:buClr>
              <a:buSzPts val="1100"/>
              <a:buFont typeface="Arial"/>
              <a:buChar char="•"/>
            </a:pPr>
            <a:r>
              <a:rPr lang="fr-FR" sz="1100" b="0" i="0" u="none" strike="noStrike" cap="none" dirty="0">
                <a:solidFill>
                  <a:srgbClr val="000000"/>
                </a:solidFill>
                <a:latin typeface="Verdana"/>
                <a:ea typeface="Verdana"/>
                <a:cs typeface="Verdana"/>
                <a:sym typeface="Verdana"/>
              </a:rPr>
              <a:t>4G Data FTP DL/UL and  HTTP Browsing (one team with Drive test </a:t>
            </a:r>
            <a:r>
              <a:rPr lang="fr-FR" sz="1100" b="0" i="0" u="none" strike="noStrike" cap="none" dirty="0" err="1">
                <a:solidFill>
                  <a:srgbClr val="000000"/>
                </a:solidFill>
                <a:latin typeface="Verdana"/>
                <a:ea typeface="Verdana"/>
                <a:cs typeface="Verdana"/>
                <a:sym typeface="Verdana"/>
              </a:rPr>
              <a:t>tool</a:t>
            </a:r>
            <a:r>
              <a:rPr lang="fr-FR" sz="1100" b="0" i="0" u="none" strike="noStrike" cap="none" dirty="0">
                <a:solidFill>
                  <a:srgbClr val="000000"/>
                </a:solidFill>
                <a:latin typeface="Verdana"/>
                <a:ea typeface="Verdana"/>
                <a:cs typeface="Verdana"/>
                <a:sym typeface="Verdana"/>
              </a:rPr>
              <a:t>)</a:t>
            </a:r>
            <a:endParaRPr dirty="0"/>
          </a:p>
        </p:txBody>
      </p:sp>
      <p:sp>
        <p:nvSpPr>
          <p:cNvPr id="1601" name="Google Shape;1601;p8"/>
          <p:cNvSpPr/>
          <p:nvPr/>
        </p:nvSpPr>
        <p:spPr>
          <a:xfrm>
            <a:off x="468741" y="5157325"/>
            <a:ext cx="11074697" cy="927777"/>
          </a:xfrm>
          <a:prstGeom prst="rect">
            <a:avLst/>
          </a:prstGeom>
          <a:noFill/>
          <a:ln w="9525" cap="flat" cmpd="sng">
            <a:solidFill>
              <a:srgbClr val="046A3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2" name="Google Shape;1602;p8"/>
          <p:cNvSpPr/>
          <p:nvPr/>
        </p:nvSpPr>
        <p:spPr>
          <a:xfrm>
            <a:off x="2643633" y="5253873"/>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Drive Test execution</a:t>
            </a:r>
            <a:endParaRPr/>
          </a:p>
        </p:txBody>
      </p:sp>
      <p:sp>
        <p:nvSpPr>
          <p:cNvPr id="1603" name="Google Shape;1603;p8"/>
          <p:cNvSpPr/>
          <p:nvPr/>
        </p:nvSpPr>
        <p:spPr>
          <a:xfrm>
            <a:off x="5016465" y="5253873"/>
            <a:ext cx="1771125"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Post processing and report preparation</a:t>
            </a:r>
            <a:endParaRPr/>
          </a:p>
        </p:txBody>
      </p:sp>
      <p:sp>
        <p:nvSpPr>
          <p:cNvPr id="1604" name="Google Shape;1604;p8"/>
          <p:cNvSpPr/>
          <p:nvPr/>
        </p:nvSpPr>
        <p:spPr>
          <a:xfrm>
            <a:off x="590841" y="5253873"/>
            <a:ext cx="1502783"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Kick-off</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Prerequisites</a:t>
            </a:r>
            <a:endParaRPr/>
          </a:p>
          <a:p>
            <a:pPr marL="0" marR="0" lvl="0" indent="0" algn="l" rtl="0">
              <a:lnSpc>
                <a:spcPct val="106000"/>
              </a:lnSpc>
              <a:spcBef>
                <a:spcPts val="0"/>
              </a:spcBef>
              <a:spcAft>
                <a:spcPts val="0"/>
              </a:spcAft>
              <a:buClr>
                <a:schemeClr val="dk1"/>
              </a:buClr>
              <a:buSzPts val="1000"/>
              <a:buFont typeface="Noto Sans Symbols"/>
              <a:buNone/>
            </a:pPr>
            <a:r>
              <a:rPr lang="fr-FR" sz="1000">
                <a:solidFill>
                  <a:schemeClr val="dk1"/>
                </a:solidFill>
                <a:latin typeface="Verdana"/>
                <a:ea typeface="Verdana"/>
                <a:cs typeface="Verdana"/>
                <a:sym typeface="Verdana"/>
              </a:rPr>
              <a:t>Drive Test route preparation</a:t>
            </a:r>
            <a:endParaRPr/>
          </a:p>
        </p:txBody>
      </p:sp>
      <p:sp>
        <p:nvSpPr>
          <p:cNvPr id="1605" name="Google Shape;1605;p8"/>
          <p:cNvSpPr/>
          <p:nvPr/>
        </p:nvSpPr>
        <p:spPr>
          <a:xfrm>
            <a:off x="7339598" y="5253873"/>
            <a:ext cx="1863052"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Deep Analysis and</a:t>
            </a:r>
            <a:endParaRPr/>
          </a:p>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Recommendations </a:t>
            </a:r>
            <a:endParaRPr/>
          </a:p>
        </p:txBody>
      </p:sp>
      <p:sp>
        <p:nvSpPr>
          <p:cNvPr id="1606" name="Google Shape;1606;p8"/>
          <p:cNvSpPr/>
          <p:nvPr/>
        </p:nvSpPr>
        <p:spPr>
          <a:xfrm>
            <a:off x="2165848" y="5505093"/>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7" name="Google Shape;1607;p8"/>
          <p:cNvSpPr/>
          <p:nvPr/>
        </p:nvSpPr>
        <p:spPr>
          <a:xfrm>
            <a:off x="4522863" y="5533750"/>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8" name="Google Shape;1608;p8"/>
          <p:cNvSpPr/>
          <p:nvPr/>
        </p:nvSpPr>
        <p:spPr>
          <a:xfrm>
            <a:off x="6879517" y="5533749"/>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09" name="Google Shape;1609;p8"/>
          <p:cNvSpPr/>
          <p:nvPr/>
        </p:nvSpPr>
        <p:spPr>
          <a:xfrm>
            <a:off x="9266176" y="5533749"/>
            <a:ext cx="417853" cy="210185"/>
          </a:xfrm>
          <a:prstGeom prst="chevron">
            <a:avLst>
              <a:gd name="adj" fmla="val 50000"/>
            </a:avLst>
          </a:prstGeom>
          <a:solidFill>
            <a:srgbClr val="D0CECE"/>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dk1"/>
              </a:buClr>
              <a:buSzPts val="1600"/>
              <a:buFont typeface="Noto Sans Symbols"/>
              <a:buNone/>
            </a:pPr>
            <a:endParaRPr sz="1600" b="1">
              <a:solidFill>
                <a:schemeClr val="lt1"/>
              </a:solidFill>
              <a:latin typeface="Verdana"/>
              <a:ea typeface="Verdana"/>
              <a:cs typeface="Verdana"/>
              <a:sym typeface="Verdana"/>
            </a:endParaRPr>
          </a:p>
        </p:txBody>
      </p:sp>
      <p:sp>
        <p:nvSpPr>
          <p:cNvPr id="1610" name="Google Shape;1610;p8"/>
          <p:cNvSpPr/>
          <p:nvPr/>
        </p:nvSpPr>
        <p:spPr>
          <a:xfrm>
            <a:off x="9780716" y="5253873"/>
            <a:ext cx="1633016" cy="712628"/>
          </a:xfrm>
          <a:prstGeom prst="flowChartProcess">
            <a:avLst/>
          </a:prstGeom>
          <a:solidFill>
            <a:schemeClr val="lt1"/>
          </a:solidFill>
          <a:ln w="9525" cap="flat" cmpd="sng">
            <a:solidFill>
              <a:srgbClr val="D8D8D8"/>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88900" tIns="88900" rIns="88900" bIns="88900" anchor="ctr" anchorCtr="0">
            <a:noAutofit/>
          </a:bodyPr>
          <a:lstStyle/>
          <a:p>
            <a:pPr marL="0" marR="0" lvl="0" indent="0" algn="l" rtl="0">
              <a:lnSpc>
                <a:spcPct val="106000"/>
              </a:lnSpc>
              <a:spcBef>
                <a:spcPts val="0"/>
              </a:spcBef>
              <a:spcAft>
                <a:spcPts val="0"/>
              </a:spcAft>
              <a:buNone/>
            </a:pPr>
            <a:r>
              <a:rPr lang="fr-FR" sz="1000">
                <a:solidFill>
                  <a:schemeClr val="dk1"/>
                </a:solidFill>
                <a:latin typeface="Verdana"/>
                <a:ea typeface="Verdana"/>
                <a:cs typeface="Verdana"/>
                <a:sym typeface="Verdana"/>
              </a:rPr>
              <a:t>Presentation</a:t>
            </a:r>
            <a:endParaRPr/>
          </a:p>
        </p:txBody>
      </p:sp>
      <p:sp>
        <p:nvSpPr>
          <p:cNvPr id="1611" name="Google Shape;1611;p8"/>
          <p:cNvSpPr/>
          <p:nvPr/>
        </p:nvSpPr>
        <p:spPr>
          <a:xfrm>
            <a:off x="618577" y="6136890"/>
            <a:ext cx="1475047" cy="325970"/>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Preparation</a:t>
            </a:r>
            <a:endParaRPr/>
          </a:p>
        </p:txBody>
      </p:sp>
      <p:sp>
        <p:nvSpPr>
          <p:cNvPr id="1612" name="Google Shape;1612;p8"/>
          <p:cNvSpPr/>
          <p:nvPr/>
        </p:nvSpPr>
        <p:spPr>
          <a:xfrm>
            <a:off x="2681477" y="6164956"/>
            <a:ext cx="1733280" cy="325972"/>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Network Data Collection</a:t>
            </a:r>
            <a:endParaRPr/>
          </a:p>
        </p:txBody>
      </p:sp>
      <p:sp>
        <p:nvSpPr>
          <p:cNvPr id="1613" name="Google Shape;1613;p8"/>
          <p:cNvSpPr/>
          <p:nvPr/>
        </p:nvSpPr>
        <p:spPr>
          <a:xfrm>
            <a:off x="5016465" y="6167622"/>
            <a:ext cx="1771125" cy="341984"/>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Post Processing </a:t>
            </a:r>
            <a:endParaRPr/>
          </a:p>
        </p:txBody>
      </p:sp>
      <p:sp>
        <p:nvSpPr>
          <p:cNvPr id="1614" name="Google Shape;1614;p8"/>
          <p:cNvSpPr/>
          <p:nvPr/>
        </p:nvSpPr>
        <p:spPr>
          <a:xfrm>
            <a:off x="7339597" y="6136890"/>
            <a:ext cx="1926579" cy="372716"/>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Events and layer 3 analysis</a:t>
            </a:r>
            <a:endParaRPr/>
          </a:p>
        </p:txBody>
      </p:sp>
      <p:sp>
        <p:nvSpPr>
          <p:cNvPr id="1615" name="Google Shape;1615;p8"/>
          <p:cNvSpPr/>
          <p:nvPr/>
        </p:nvSpPr>
        <p:spPr>
          <a:xfrm>
            <a:off x="9809506" y="6167622"/>
            <a:ext cx="1604226" cy="372718"/>
          </a:xfrm>
          <a:prstGeom prst="rect">
            <a:avLst/>
          </a:prstGeom>
          <a:solidFill>
            <a:schemeClr val="dk1"/>
          </a:solidFill>
          <a:ln w="9525" cap="flat" cmpd="sng">
            <a:solidFill>
              <a:srgbClr val="D8D8D8"/>
            </a:solidFill>
            <a:prstDash val="solid"/>
            <a:miter lim="800000"/>
            <a:headEnd type="none" w="sm" len="sm"/>
            <a:tailEnd type="none" w="sm" len="sm"/>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100"/>
              <a:buFont typeface="Noto Sans Symbols"/>
              <a:buNone/>
            </a:pPr>
            <a:r>
              <a:rPr lang="fr-FR" sz="1100" b="1">
                <a:solidFill>
                  <a:schemeClr val="lt1"/>
                </a:solidFill>
                <a:latin typeface="Verdana"/>
                <a:ea typeface="Verdana"/>
                <a:cs typeface="Verdana"/>
                <a:sym typeface="Verdana"/>
              </a:rPr>
              <a:t>Reporting</a:t>
            </a:r>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20"/>
        <p:cNvGrpSpPr/>
        <p:nvPr/>
      </p:nvGrpSpPr>
      <p:grpSpPr>
        <a:xfrm>
          <a:off x="0" y="0"/>
          <a:ext cx="0" cy="0"/>
          <a:chOff x="0" y="0"/>
          <a:chExt cx="0" cy="0"/>
        </a:xfrm>
      </p:grpSpPr>
      <p:sp>
        <p:nvSpPr>
          <p:cNvPr id="1621" name="Google Shape;1621;p9"/>
          <p:cNvSpPr txBox="1">
            <a:spLocks noGrp="1"/>
          </p:cNvSpPr>
          <p:nvPr>
            <p:ph type="title"/>
          </p:nvPr>
        </p:nvSpPr>
        <p:spPr>
          <a:xfrm>
            <a:off x="469900" y="402589"/>
            <a:ext cx="11252200" cy="334103"/>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14141"/>
              </a:buClr>
              <a:buSzPts val="2400"/>
              <a:buFont typeface="Verdana"/>
              <a:buNone/>
            </a:pPr>
            <a:r>
              <a:rPr lang="fr-FR" sz="2400">
                <a:solidFill>
                  <a:srgbClr val="414141"/>
                </a:solidFill>
              </a:rPr>
              <a:t>Scope of Work (ii/ii)</a:t>
            </a:r>
            <a:endParaRPr/>
          </a:p>
        </p:txBody>
      </p:sp>
      <p:sp>
        <p:nvSpPr>
          <p:cNvPr id="1624" name="Google Shape;1624;p9"/>
          <p:cNvSpPr txBox="1"/>
          <p:nvPr/>
        </p:nvSpPr>
        <p:spPr>
          <a:xfrm>
            <a:off x="2050187" y="1136813"/>
            <a:ext cx="378309"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a:solidFill>
                  <a:srgbClr val="FFFFFF"/>
                </a:solidFill>
                <a:latin typeface="Verdana"/>
                <a:ea typeface="Verdana"/>
                <a:cs typeface="Verdana"/>
                <a:sym typeface="Verdana"/>
              </a:rPr>
              <a:t>Cost</a:t>
            </a:r>
            <a:endParaRPr/>
          </a:p>
        </p:txBody>
      </p:sp>
      <p:cxnSp>
        <p:nvCxnSpPr>
          <p:cNvPr id="1625" name="Google Shape;1625;p9"/>
          <p:cNvCxnSpPr/>
          <p:nvPr/>
        </p:nvCxnSpPr>
        <p:spPr>
          <a:xfrm>
            <a:off x="5418456" y="2104575"/>
            <a:ext cx="56297" cy="53738"/>
          </a:xfrm>
          <a:prstGeom prst="straightConnector1">
            <a:avLst/>
          </a:prstGeom>
          <a:noFill/>
          <a:ln w="9525" cap="flat" cmpd="sng">
            <a:solidFill>
              <a:srgbClr val="2292D2"/>
            </a:solidFill>
            <a:prstDash val="solid"/>
            <a:round/>
            <a:headEnd type="none" w="sm" len="sm"/>
            <a:tailEnd type="none" w="sm" len="sm"/>
          </a:ln>
        </p:spPr>
      </p:cxnSp>
      <p:sp>
        <p:nvSpPr>
          <p:cNvPr id="1626" name="Google Shape;1626;p9"/>
          <p:cNvSpPr/>
          <p:nvPr/>
        </p:nvSpPr>
        <p:spPr>
          <a:xfrm>
            <a:off x="1971048" y="1519878"/>
            <a:ext cx="1720457" cy="162421"/>
          </a:xfrm>
          <a:custGeom>
            <a:avLst/>
            <a:gdLst/>
            <a:ahLst/>
            <a:cxnLst/>
            <a:rect l="l" t="t" r="r" b="b"/>
            <a:pathLst>
              <a:path w="2011680" h="189914" extrusionOk="0">
                <a:moveTo>
                  <a:pt x="0" y="0"/>
                </a:moveTo>
                <a:lnTo>
                  <a:pt x="2011680" y="0"/>
                </a:lnTo>
                <a:lnTo>
                  <a:pt x="1976511" y="189914"/>
                </a:lnTo>
                <a:lnTo>
                  <a:pt x="0" y="0"/>
                </a:lnTo>
                <a:close/>
              </a:path>
            </a:pathLst>
          </a:custGeom>
          <a:gradFill>
            <a:gsLst>
              <a:gs pos="0">
                <a:srgbClr val="000000">
                  <a:alpha val="20000"/>
                </a:srgbClr>
              </a:gs>
              <a:gs pos="100000">
                <a:srgbClr val="FFFFFF">
                  <a:alpha val="0"/>
                </a:srgbClr>
              </a:gs>
            </a:gsLst>
            <a:lin ang="2700000" scaled="0"/>
          </a:gradFill>
          <a:ln>
            <a:noFill/>
          </a:ln>
        </p:spPr>
        <p:txBody>
          <a:bodyPr spcFirstLastPara="1" wrap="square" lIns="76025" tIns="76025" rIns="76025" bIns="76025" anchor="ctr" anchorCtr="0">
            <a:noAutofit/>
          </a:bodyPr>
          <a:lstStyle/>
          <a:p>
            <a:pPr marL="0" marR="0" lvl="0" indent="0" algn="ctr" rtl="0">
              <a:lnSpc>
                <a:spcPct val="106000"/>
              </a:lnSpc>
              <a:spcBef>
                <a:spcPts val="0"/>
              </a:spcBef>
              <a:spcAft>
                <a:spcPts val="0"/>
              </a:spcAft>
              <a:buClr>
                <a:schemeClr val="dk1"/>
              </a:buClr>
              <a:buSzPts val="1368"/>
              <a:buFont typeface="Noto Sans Symbols"/>
              <a:buNone/>
            </a:pPr>
            <a:endParaRPr sz="1368" b="1">
              <a:solidFill>
                <a:srgbClr val="FFFFFF"/>
              </a:solidFill>
              <a:latin typeface="Verdana"/>
              <a:ea typeface="Verdana"/>
              <a:cs typeface="Verdana"/>
              <a:sym typeface="Verdana"/>
            </a:endParaRPr>
          </a:p>
        </p:txBody>
      </p:sp>
      <p:pic>
        <p:nvPicPr>
          <p:cNvPr id="1627" name="Google Shape;1627;p9"/>
          <p:cNvPicPr preferRelativeResize="0"/>
          <p:nvPr/>
        </p:nvPicPr>
        <p:blipFill rotWithShape="1">
          <a:blip r:embed="rId3">
            <a:alphaModFix/>
          </a:blip>
          <a:srcRect/>
          <a:stretch/>
        </p:blipFill>
        <p:spPr>
          <a:xfrm>
            <a:off x="1261753" y="963162"/>
            <a:ext cx="3219347" cy="753353"/>
          </a:xfrm>
          <a:prstGeom prst="rect">
            <a:avLst/>
          </a:prstGeom>
          <a:noFill/>
          <a:ln>
            <a:noFill/>
          </a:ln>
        </p:spPr>
      </p:pic>
      <p:sp>
        <p:nvSpPr>
          <p:cNvPr id="1628" name="Google Shape;1628;p9"/>
          <p:cNvSpPr txBox="1"/>
          <p:nvPr/>
        </p:nvSpPr>
        <p:spPr>
          <a:xfrm>
            <a:off x="2103390" y="1223220"/>
            <a:ext cx="1710405"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dirty="0">
                <a:solidFill>
                  <a:srgbClr val="FFFFFF"/>
                </a:solidFill>
                <a:latin typeface="Verdana"/>
                <a:ea typeface="Verdana"/>
                <a:cs typeface="Verdana"/>
                <a:sym typeface="Verdana"/>
              </a:rPr>
              <a:t>Cities to be </a:t>
            </a:r>
            <a:r>
              <a:rPr lang="fr-FR" sz="1197" b="1" dirty="0" err="1">
                <a:solidFill>
                  <a:srgbClr val="FFFFFF"/>
                </a:solidFill>
                <a:latin typeface="Verdana"/>
                <a:ea typeface="Verdana"/>
                <a:cs typeface="Verdana"/>
                <a:sym typeface="Verdana"/>
              </a:rPr>
              <a:t>covered</a:t>
            </a:r>
            <a:endParaRPr dirty="0"/>
          </a:p>
        </p:txBody>
      </p:sp>
      <p:sp>
        <p:nvSpPr>
          <p:cNvPr id="1629" name="Google Shape;1629;p9"/>
          <p:cNvSpPr txBox="1"/>
          <p:nvPr/>
        </p:nvSpPr>
        <p:spPr>
          <a:xfrm>
            <a:off x="7924655" y="1102597"/>
            <a:ext cx="378309"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a:solidFill>
                  <a:srgbClr val="FFFFFF"/>
                </a:solidFill>
                <a:latin typeface="Verdana"/>
                <a:ea typeface="Verdana"/>
                <a:cs typeface="Verdana"/>
                <a:sym typeface="Verdana"/>
              </a:rPr>
              <a:t>Cost</a:t>
            </a:r>
            <a:endParaRPr/>
          </a:p>
        </p:txBody>
      </p:sp>
      <p:sp>
        <p:nvSpPr>
          <p:cNvPr id="1630" name="Google Shape;1630;p9"/>
          <p:cNvSpPr/>
          <p:nvPr/>
        </p:nvSpPr>
        <p:spPr>
          <a:xfrm>
            <a:off x="7845516" y="1485662"/>
            <a:ext cx="1720457" cy="162421"/>
          </a:xfrm>
          <a:custGeom>
            <a:avLst/>
            <a:gdLst/>
            <a:ahLst/>
            <a:cxnLst/>
            <a:rect l="l" t="t" r="r" b="b"/>
            <a:pathLst>
              <a:path w="2011680" h="189914" extrusionOk="0">
                <a:moveTo>
                  <a:pt x="0" y="0"/>
                </a:moveTo>
                <a:lnTo>
                  <a:pt x="2011680" y="0"/>
                </a:lnTo>
                <a:lnTo>
                  <a:pt x="1976511" y="189914"/>
                </a:lnTo>
                <a:lnTo>
                  <a:pt x="0" y="0"/>
                </a:lnTo>
                <a:close/>
              </a:path>
            </a:pathLst>
          </a:custGeom>
          <a:gradFill>
            <a:gsLst>
              <a:gs pos="0">
                <a:srgbClr val="000000">
                  <a:alpha val="20000"/>
                </a:srgbClr>
              </a:gs>
              <a:gs pos="100000">
                <a:srgbClr val="FFFFFF">
                  <a:alpha val="0"/>
                </a:srgbClr>
              </a:gs>
            </a:gsLst>
            <a:lin ang="2700000" scaled="0"/>
          </a:gradFill>
          <a:ln>
            <a:noFill/>
          </a:ln>
        </p:spPr>
        <p:txBody>
          <a:bodyPr spcFirstLastPara="1" wrap="square" lIns="76025" tIns="76025" rIns="76025" bIns="76025" anchor="ctr" anchorCtr="0">
            <a:noAutofit/>
          </a:bodyPr>
          <a:lstStyle/>
          <a:p>
            <a:pPr marL="0" marR="0" lvl="0" indent="0" algn="ctr" rtl="0">
              <a:lnSpc>
                <a:spcPct val="106000"/>
              </a:lnSpc>
              <a:spcBef>
                <a:spcPts val="0"/>
              </a:spcBef>
              <a:spcAft>
                <a:spcPts val="0"/>
              </a:spcAft>
              <a:buClr>
                <a:schemeClr val="dk1"/>
              </a:buClr>
              <a:buSzPts val="1368"/>
              <a:buFont typeface="Noto Sans Symbols"/>
              <a:buNone/>
            </a:pPr>
            <a:endParaRPr sz="1368" b="1">
              <a:solidFill>
                <a:srgbClr val="FFFFFF"/>
              </a:solidFill>
              <a:latin typeface="Verdana"/>
              <a:ea typeface="Verdana"/>
              <a:cs typeface="Verdana"/>
              <a:sym typeface="Verdana"/>
            </a:endParaRPr>
          </a:p>
        </p:txBody>
      </p:sp>
      <p:pic>
        <p:nvPicPr>
          <p:cNvPr id="1631" name="Google Shape;1631;p9"/>
          <p:cNvPicPr preferRelativeResize="0"/>
          <p:nvPr/>
        </p:nvPicPr>
        <p:blipFill rotWithShape="1">
          <a:blip r:embed="rId3">
            <a:alphaModFix/>
          </a:blip>
          <a:srcRect/>
          <a:stretch/>
        </p:blipFill>
        <p:spPr>
          <a:xfrm>
            <a:off x="7136221" y="928946"/>
            <a:ext cx="3219347" cy="753353"/>
          </a:xfrm>
          <a:prstGeom prst="rect">
            <a:avLst/>
          </a:prstGeom>
          <a:noFill/>
          <a:ln>
            <a:noFill/>
          </a:ln>
        </p:spPr>
      </p:pic>
      <p:sp>
        <p:nvSpPr>
          <p:cNvPr id="1632" name="Google Shape;1632;p9"/>
          <p:cNvSpPr txBox="1"/>
          <p:nvPr/>
        </p:nvSpPr>
        <p:spPr>
          <a:xfrm>
            <a:off x="7977858" y="1189004"/>
            <a:ext cx="1247136" cy="184218"/>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fr-FR" sz="1197" b="1">
                <a:solidFill>
                  <a:srgbClr val="FFFFFF"/>
                </a:solidFill>
                <a:latin typeface="Verdana"/>
                <a:ea typeface="Verdana"/>
                <a:cs typeface="Verdana"/>
                <a:sym typeface="Verdana"/>
              </a:rPr>
              <a:t>Drive Test KPI</a:t>
            </a:r>
            <a:endParaRPr/>
          </a:p>
        </p:txBody>
      </p:sp>
      <p:sp>
        <p:nvSpPr>
          <p:cNvPr id="1633" name="Google Shape;1633;p9"/>
          <p:cNvSpPr/>
          <p:nvPr/>
        </p:nvSpPr>
        <p:spPr>
          <a:xfrm>
            <a:off x="5970362" y="2910429"/>
            <a:ext cx="2416432"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000">
              <a:solidFill>
                <a:schemeClr val="dk1"/>
              </a:solidFill>
              <a:latin typeface="Verdana"/>
              <a:ea typeface="Verdana"/>
              <a:cs typeface="Verdana"/>
              <a:sym typeface="Verdana"/>
            </a:endParaRPr>
          </a:p>
        </p:txBody>
      </p:sp>
      <p:sp>
        <p:nvSpPr>
          <p:cNvPr id="1634" name="Google Shape;1634;p9"/>
          <p:cNvSpPr/>
          <p:nvPr/>
        </p:nvSpPr>
        <p:spPr>
          <a:xfrm>
            <a:off x="6040471" y="2162224"/>
            <a:ext cx="2707603" cy="293756"/>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Clr>
                <a:schemeClr val="lt1"/>
              </a:buClr>
              <a:buSzPts val="1200"/>
              <a:buFont typeface="Noto Sans Symbols"/>
              <a:buNone/>
            </a:pPr>
            <a:r>
              <a:rPr lang="fr-FR" sz="1200" b="1">
                <a:solidFill>
                  <a:schemeClr val="lt1"/>
                </a:solidFill>
                <a:latin typeface="Verdana"/>
                <a:ea typeface="Verdana"/>
                <a:cs typeface="Verdana"/>
                <a:sym typeface="Verdana"/>
              </a:rPr>
              <a:t>Data KPIs (2G/3G/LTE)</a:t>
            </a:r>
            <a:endParaRPr sz="1200" b="1">
              <a:solidFill>
                <a:schemeClr val="lt1"/>
              </a:solidFill>
              <a:latin typeface="Verdana"/>
              <a:ea typeface="Verdana"/>
              <a:cs typeface="Verdana"/>
              <a:sym typeface="Verdana"/>
            </a:endParaRPr>
          </a:p>
        </p:txBody>
      </p:sp>
      <p:sp>
        <p:nvSpPr>
          <p:cNvPr id="1635" name="Google Shape;1635;p9"/>
          <p:cNvSpPr/>
          <p:nvPr/>
        </p:nvSpPr>
        <p:spPr>
          <a:xfrm>
            <a:off x="6001735" y="2556072"/>
            <a:ext cx="2859462" cy="969496"/>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HTTP Browsing Success Ratio</a:t>
            </a:r>
            <a:endParaRPr dirty="0"/>
          </a:p>
          <a:p>
            <a:pPr marL="171450" marR="0" lvl="0" indent="-171450"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Session Setup time</a:t>
            </a:r>
            <a:endParaRPr sz="1050" dirty="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FTP Session Success Rate</a:t>
            </a:r>
            <a:endParaRPr sz="1050" dirty="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FTP UL/DL Throughput</a:t>
            </a:r>
            <a:endParaRPr dirty="0"/>
          </a:p>
        </p:txBody>
      </p:sp>
      <p:sp>
        <p:nvSpPr>
          <p:cNvPr id="1636" name="Google Shape;1636;p9"/>
          <p:cNvSpPr/>
          <p:nvPr/>
        </p:nvSpPr>
        <p:spPr>
          <a:xfrm>
            <a:off x="6005837" y="4307947"/>
            <a:ext cx="2742238" cy="325155"/>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None/>
            </a:pPr>
            <a:r>
              <a:rPr lang="fr-FR" sz="1200" b="1" dirty="0">
                <a:solidFill>
                  <a:schemeClr val="lt1"/>
                </a:solidFill>
                <a:latin typeface="Verdana"/>
                <a:ea typeface="Verdana"/>
                <a:cs typeface="Verdana"/>
                <a:sym typeface="Verdana"/>
              </a:rPr>
              <a:t>Coverage rate (2G/3G/LTE)</a:t>
            </a:r>
            <a:endParaRPr sz="1200" b="1" dirty="0">
              <a:solidFill>
                <a:schemeClr val="lt1"/>
              </a:solidFill>
              <a:latin typeface="Verdana"/>
              <a:ea typeface="Verdana"/>
              <a:cs typeface="Verdana"/>
              <a:sym typeface="Verdana"/>
            </a:endParaRPr>
          </a:p>
        </p:txBody>
      </p:sp>
      <p:sp>
        <p:nvSpPr>
          <p:cNvPr id="1637" name="Google Shape;1637;p9"/>
          <p:cNvSpPr/>
          <p:nvPr/>
        </p:nvSpPr>
        <p:spPr>
          <a:xfrm>
            <a:off x="6040471" y="4685104"/>
            <a:ext cx="2820725" cy="754053"/>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chemeClr val="accent6"/>
              </a:buClr>
              <a:buSzPts val="1050"/>
              <a:buFont typeface="Arial"/>
              <a:buChar char="•"/>
            </a:pPr>
            <a:r>
              <a:rPr lang="fr-FR" sz="1050" dirty="0" err="1">
                <a:solidFill>
                  <a:schemeClr val="accent6"/>
                </a:solidFill>
                <a:latin typeface="Verdana"/>
                <a:ea typeface="Verdana"/>
                <a:cs typeface="Verdana"/>
                <a:sym typeface="Verdana"/>
              </a:rPr>
              <a:t>Outoor</a:t>
            </a:r>
            <a:r>
              <a:rPr lang="fr-FR" sz="1050" dirty="0">
                <a:solidFill>
                  <a:schemeClr val="accent6"/>
                </a:solidFill>
                <a:latin typeface="Verdana"/>
                <a:ea typeface="Verdana"/>
                <a:cs typeface="Verdana"/>
                <a:sym typeface="Verdana"/>
              </a:rPr>
              <a:t> Coverage rate</a:t>
            </a:r>
            <a:endParaRPr sz="1050" dirty="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Indoor coverage rate</a:t>
            </a:r>
            <a:endParaRPr sz="1050" dirty="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Incar coverage rate</a:t>
            </a:r>
            <a:endParaRPr sz="1050" dirty="0">
              <a:solidFill>
                <a:schemeClr val="accent6"/>
              </a:solidFill>
              <a:latin typeface="Verdana"/>
              <a:ea typeface="Verdana"/>
              <a:cs typeface="Verdana"/>
              <a:sym typeface="Verdana"/>
            </a:endParaRPr>
          </a:p>
        </p:txBody>
      </p:sp>
      <p:sp>
        <p:nvSpPr>
          <p:cNvPr id="1638" name="Google Shape;1638;p9"/>
          <p:cNvSpPr/>
          <p:nvPr/>
        </p:nvSpPr>
        <p:spPr>
          <a:xfrm>
            <a:off x="9104087" y="2161012"/>
            <a:ext cx="2772000" cy="294968"/>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None/>
            </a:pPr>
            <a:r>
              <a:rPr lang="fr-FR" sz="1200" b="1" dirty="0">
                <a:solidFill>
                  <a:schemeClr val="lt1"/>
                </a:solidFill>
                <a:latin typeface="Verdana"/>
                <a:ea typeface="Verdana"/>
                <a:cs typeface="Verdana"/>
                <a:sym typeface="Verdana"/>
              </a:rPr>
              <a:t>Voice KPIs </a:t>
            </a:r>
            <a:endParaRPr sz="1200" b="1" dirty="0">
              <a:solidFill>
                <a:schemeClr val="lt1"/>
              </a:solidFill>
              <a:latin typeface="Verdana"/>
              <a:ea typeface="Verdana"/>
              <a:cs typeface="Verdana"/>
              <a:sym typeface="Verdana"/>
            </a:endParaRPr>
          </a:p>
        </p:txBody>
      </p:sp>
      <p:sp>
        <p:nvSpPr>
          <p:cNvPr id="1639" name="Google Shape;1639;p9"/>
          <p:cNvSpPr/>
          <p:nvPr/>
        </p:nvSpPr>
        <p:spPr>
          <a:xfrm>
            <a:off x="8972653" y="2589297"/>
            <a:ext cx="3219347" cy="1446509"/>
          </a:xfrm>
          <a:prstGeom prst="rect">
            <a:avLst/>
          </a:prstGeom>
          <a:noFill/>
          <a:ln>
            <a:noFill/>
          </a:ln>
        </p:spPr>
        <p:txBody>
          <a:bodyPr spcFirstLastPara="1" wrap="square" lIns="91425" tIns="45700" rIns="91425" bIns="45700" anchor="t" anchorCtr="0">
            <a:spAutoFit/>
          </a:bodyPr>
          <a:lstStyle/>
          <a:p>
            <a:pPr marL="176213" marR="0" lvl="0" indent="-176213" algn="l" rtl="0">
              <a:spcBef>
                <a:spcPts val="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blocking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drop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completion success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completion, with perfect quality,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Call completion, with good quality, rate</a:t>
            </a:r>
            <a:endParaRPr sz="1050" dirty="0">
              <a:solidFill>
                <a:schemeClr val="accent6"/>
              </a:solidFill>
              <a:latin typeface="Verdana"/>
              <a:ea typeface="Verdana"/>
              <a:cs typeface="Verdana"/>
              <a:sym typeface="Verdana"/>
            </a:endParaRPr>
          </a:p>
          <a:p>
            <a:pPr marL="176213" marR="0" lvl="0" indent="-176213"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Voice Quality (MOS)</a:t>
            </a:r>
            <a:endParaRPr sz="1050" dirty="0">
              <a:solidFill>
                <a:schemeClr val="accent6"/>
              </a:solidFill>
              <a:latin typeface="Verdana"/>
              <a:ea typeface="Verdana"/>
              <a:cs typeface="Verdana"/>
              <a:sym typeface="Verdana"/>
            </a:endParaRPr>
          </a:p>
        </p:txBody>
      </p:sp>
      <p:sp>
        <p:nvSpPr>
          <p:cNvPr id="1640" name="Google Shape;1640;p9"/>
          <p:cNvSpPr/>
          <p:nvPr/>
        </p:nvSpPr>
        <p:spPr>
          <a:xfrm>
            <a:off x="9104088" y="4307947"/>
            <a:ext cx="2771999" cy="325155"/>
          </a:xfrm>
          <a:prstGeom prst="rect">
            <a:avLst/>
          </a:prstGeom>
          <a:solidFill>
            <a:schemeClr val="accent6"/>
          </a:solidFill>
          <a:ln>
            <a:noFill/>
          </a:ln>
        </p:spPr>
        <p:txBody>
          <a:bodyPr spcFirstLastPara="1" wrap="square" lIns="88900" tIns="88900" rIns="88900" bIns="88900" anchor="ctr" anchorCtr="0">
            <a:noAutofit/>
          </a:bodyPr>
          <a:lstStyle/>
          <a:p>
            <a:pPr marL="0" marR="0" lvl="0" indent="0" algn="ctr" rtl="0">
              <a:lnSpc>
                <a:spcPct val="106000"/>
              </a:lnSpc>
              <a:spcBef>
                <a:spcPts val="0"/>
              </a:spcBef>
              <a:spcAft>
                <a:spcPts val="0"/>
              </a:spcAft>
              <a:buNone/>
            </a:pPr>
            <a:r>
              <a:rPr lang="fr-FR" sz="1200" b="1">
                <a:solidFill>
                  <a:schemeClr val="lt1"/>
                </a:solidFill>
                <a:latin typeface="Verdana"/>
                <a:ea typeface="Verdana"/>
                <a:cs typeface="Verdana"/>
                <a:sym typeface="Verdana"/>
              </a:rPr>
              <a:t>SMS</a:t>
            </a:r>
            <a:endParaRPr sz="1200" b="1">
              <a:solidFill>
                <a:schemeClr val="lt1"/>
              </a:solidFill>
              <a:latin typeface="Verdana"/>
              <a:ea typeface="Verdana"/>
              <a:cs typeface="Verdana"/>
              <a:sym typeface="Verdana"/>
            </a:endParaRPr>
          </a:p>
        </p:txBody>
      </p:sp>
      <p:sp>
        <p:nvSpPr>
          <p:cNvPr id="1641" name="Google Shape;1641;p9"/>
          <p:cNvSpPr/>
          <p:nvPr/>
        </p:nvSpPr>
        <p:spPr>
          <a:xfrm>
            <a:off x="9112454" y="4817920"/>
            <a:ext cx="2917621" cy="492443"/>
          </a:xfrm>
          <a:prstGeom prst="rect">
            <a:avLst/>
          </a:prstGeom>
          <a:noFill/>
          <a:ln>
            <a:noFill/>
          </a:ln>
        </p:spPr>
        <p:txBody>
          <a:bodyPr spcFirstLastPara="1" wrap="square" lIns="91425" tIns="45700" rIns="91425" bIns="45700" anchor="t" anchorCtr="0">
            <a:spAutoFit/>
          </a:bodyPr>
          <a:lstStyle/>
          <a:p>
            <a:pPr marL="171450" marR="0" lvl="0" indent="-171450" algn="l" rtl="0">
              <a:spcBef>
                <a:spcPts val="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MO SMS </a:t>
            </a:r>
            <a:r>
              <a:rPr lang="fr-FR" sz="1050" dirty="0" err="1">
                <a:solidFill>
                  <a:schemeClr val="accent6"/>
                </a:solidFill>
                <a:latin typeface="Verdana"/>
                <a:ea typeface="Verdana"/>
                <a:cs typeface="Verdana"/>
                <a:sym typeface="Verdana"/>
              </a:rPr>
              <a:t>delivery</a:t>
            </a:r>
            <a:r>
              <a:rPr lang="fr-FR" sz="1050" dirty="0">
                <a:solidFill>
                  <a:schemeClr val="accent6"/>
                </a:solidFill>
                <a:latin typeface="Verdana"/>
                <a:ea typeface="Verdana"/>
                <a:cs typeface="Verdana"/>
                <a:sym typeface="Verdana"/>
              </a:rPr>
              <a:t> success rate</a:t>
            </a:r>
            <a:endParaRPr sz="1050" dirty="0">
              <a:solidFill>
                <a:schemeClr val="accent6"/>
              </a:solidFill>
              <a:latin typeface="Verdana"/>
              <a:ea typeface="Verdana"/>
              <a:cs typeface="Verdana"/>
              <a:sym typeface="Verdana"/>
            </a:endParaRPr>
          </a:p>
          <a:p>
            <a:pPr marL="171450" marR="0" lvl="0" indent="-171450" algn="l" rtl="0">
              <a:spcBef>
                <a:spcPts val="600"/>
              </a:spcBef>
              <a:spcAft>
                <a:spcPts val="0"/>
              </a:spcAft>
              <a:buClr>
                <a:schemeClr val="accent6"/>
              </a:buClr>
              <a:buSzPts val="1050"/>
              <a:buFont typeface="Arial"/>
              <a:buChar char="•"/>
            </a:pPr>
            <a:r>
              <a:rPr lang="fr-FR" sz="1050" dirty="0">
                <a:solidFill>
                  <a:schemeClr val="accent6"/>
                </a:solidFill>
                <a:latin typeface="Verdana"/>
                <a:ea typeface="Verdana"/>
                <a:cs typeface="Verdana"/>
                <a:sym typeface="Verdana"/>
              </a:rPr>
              <a:t>MT SMS </a:t>
            </a:r>
            <a:r>
              <a:rPr lang="fr-FR" sz="1050" dirty="0" err="1">
                <a:solidFill>
                  <a:schemeClr val="accent6"/>
                </a:solidFill>
                <a:latin typeface="Verdana"/>
                <a:ea typeface="Verdana"/>
                <a:cs typeface="Verdana"/>
                <a:sym typeface="Verdana"/>
              </a:rPr>
              <a:t>delivery</a:t>
            </a:r>
            <a:r>
              <a:rPr lang="fr-FR" sz="1050" dirty="0">
                <a:solidFill>
                  <a:schemeClr val="accent6"/>
                </a:solidFill>
                <a:latin typeface="Verdana"/>
                <a:ea typeface="Verdana"/>
                <a:cs typeface="Verdana"/>
                <a:sym typeface="Verdana"/>
              </a:rPr>
              <a:t> success rate</a:t>
            </a:r>
            <a:endParaRPr sz="1050" dirty="0">
              <a:solidFill>
                <a:schemeClr val="accent6"/>
              </a:solidFill>
              <a:latin typeface="Verdana"/>
              <a:ea typeface="Verdana"/>
              <a:cs typeface="Verdana"/>
              <a:sym typeface="Verdana"/>
            </a:endParaRPr>
          </a:p>
        </p:txBody>
      </p:sp>
      <p:sp>
        <p:nvSpPr>
          <p:cNvPr id="1642" name="Google Shape;1642;p9"/>
          <p:cNvSpPr/>
          <p:nvPr/>
        </p:nvSpPr>
        <p:spPr>
          <a:xfrm>
            <a:off x="8136064" y="1714386"/>
            <a:ext cx="1952779" cy="2501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026" b="1">
                <a:solidFill>
                  <a:schemeClr val="accent1"/>
                </a:solidFill>
                <a:latin typeface="Verdana"/>
                <a:ea typeface="Verdana"/>
                <a:cs typeface="Verdana"/>
                <a:sym typeface="Verdana"/>
              </a:rPr>
              <a:t>16 indicators to analyze</a:t>
            </a:r>
            <a:endParaRPr/>
          </a:p>
        </p:txBody>
      </p:sp>
      <p:sp>
        <p:nvSpPr>
          <p:cNvPr id="1643" name="Google Shape;1643;p9"/>
          <p:cNvSpPr/>
          <p:nvPr/>
        </p:nvSpPr>
        <p:spPr>
          <a:xfrm>
            <a:off x="1836432" y="1541475"/>
            <a:ext cx="2560316" cy="4080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026" b="1" dirty="0">
              <a:solidFill>
                <a:schemeClr val="accent1"/>
              </a:solidFill>
              <a:latin typeface="Verdana"/>
              <a:ea typeface="Verdana"/>
              <a:cs typeface="Verdana"/>
              <a:sym typeface="Verdana"/>
            </a:endParaRPr>
          </a:p>
          <a:p>
            <a:pPr marL="0" marR="0" lvl="0" indent="0" algn="l" rtl="0">
              <a:spcBef>
                <a:spcPts val="0"/>
              </a:spcBef>
              <a:spcAft>
                <a:spcPts val="0"/>
              </a:spcAft>
              <a:buNone/>
            </a:pPr>
            <a:r>
              <a:rPr lang="fr-FR" sz="1026" b="1" dirty="0">
                <a:solidFill>
                  <a:schemeClr val="accent1"/>
                </a:solidFill>
                <a:latin typeface="Verdana"/>
                <a:ea typeface="Verdana"/>
                <a:cs typeface="Verdana"/>
                <a:sym typeface="Verdana"/>
              </a:rPr>
              <a:t>18 </a:t>
            </a:r>
            <a:r>
              <a:rPr lang="fr-FR" sz="1026" b="1" dirty="0" err="1">
                <a:solidFill>
                  <a:schemeClr val="accent1"/>
                </a:solidFill>
                <a:latin typeface="Verdana"/>
                <a:ea typeface="Verdana"/>
                <a:cs typeface="Verdana"/>
                <a:sym typeface="Verdana"/>
              </a:rPr>
              <a:t>thousand</a:t>
            </a:r>
            <a:r>
              <a:rPr lang="fr-FR" sz="1026" b="1" dirty="0">
                <a:solidFill>
                  <a:schemeClr val="accent1"/>
                </a:solidFill>
                <a:latin typeface="Verdana"/>
                <a:ea typeface="Verdana"/>
                <a:cs typeface="Verdana"/>
                <a:sym typeface="Verdana"/>
              </a:rPr>
              <a:t> samples to </a:t>
            </a:r>
            <a:r>
              <a:rPr lang="fr-FR" sz="1026" b="1" dirty="0" err="1">
                <a:solidFill>
                  <a:schemeClr val="accent1"/>
                </a:solidFill>
                <a:latin typeface="Verdana"/>
                <a:ea typeface="Verdana"/>
                <a:cs typeface="Verdana"/>
                <a:sym typeface="Verdana"/>
              </a:rPr>
              <a:t>analyze</a:t>
            </a:r>
            <a:endParaRPr dirty="0"/>
          </a:p>
        </p:txBody>
      </p:sp>
      <p:pic>
        <p:nvPicPr>
          <p:cNvPr id="1644" name="Google Shape;1644;p9"/>
          <p:cNvPicPr preferRelativeResize="0"/>
          <p:nvPr/>
        </p:nvPicPr>
        <p:blipFill rotWithShape="1">
          <a:blip r:embed="rId4">
            <a:alphaModFix/>
          </a:blip>
          <a:srcRect/>
          <a:stretch/>
        </p:blipFill>
        <p:spPr>
          <a:xfrm>
            <a:off x="703236" y="2171700"/>
            <a:ext cx="4325964" cy="3962433"/>
          </a:xfrm>
          <a:prstGeom prst="rect">
            <a:avLst/>
          </a:prstGeom>
          <a:noFill/>
          <a:ln>
            <a:noFill/>
          </a:ln>
        </p:spPr>
      </p:pic>
    </p:spTree>
  </p:cSld>
  <p:clrMapOvr>
    <a:masterClrMapping/>
  </p:clrMapOvr>
  <p:transition>
    <p:fade/>
  </p:transition>
</p:sld>
</file>

<file path=ppt/theme/theme1.xml><?xml version="1.0" encoding="utf-8"?>
<a:theme xmlns:a="http://schemas.openxmlformats.org/drawingml/2006/main" name="1_Deloitte_US_Onscreen">
  <a:themeElements>
    <a:clrScheme name="Deloitte colors">
      <a:dk1>
        <a:srgbClr val="000000"/>
      </a:dk1>
      <a:lt1>
        <a:srgbClr val="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loitte_US_Onscreen">
  <a:themeElements>
    <a:clrScheme name="Deloitte colors">
      <a:dk1>
        <a:srgbClr val="000000"/>
      </a:dk1>
      <a:lt1>
        <a:srgbClr val="FFFFFF"/>
      </a:lt1>
      <a:dk2>
        <a:srgbClr val="44546A"/>
      </a:dk2>
      <a:lt2>
        <a:srgbClr val="E7E6E6"/>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Deloitte Standard">
      <a:dk1>
        <a:srgbClr val="000000"/>
      </a:dk1>
      <a:lt1>
        <a:srgbClr val="FFFFFF"/>
      </a:lt1>
      <a:dk2>
        <a:srgbClr val="002776"/>
      </a:dk2>
      <a:lt2>
        <a:srgbClr val="FFFFFF"/>
      </a:lt2>
      <a:accent1>
        <a:srgbClr val="81BC00"/>
      </a:accent1>
      <a:accent2>
        <a:srgbClr val="00A1DE"/>
      </a:accent2>
      <a:accent3>
        <a:srgbClr val="313131"/>
      </a:accent3>
      <a:accent4>
        <a:srgbClr val="3C8A2E"/>
      </a:accent4>
      <a:accent5>
        <a:srgbClr val="575757"/>
      </a:accent5>
      <a:accent6>
        <a:srgbClr val="8C8C8C"/>
      </a:accent6>
      <a:hlink>
        <a:srgbClr val="0070C0"/>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6019</TotalTime>
  <Words>4280</Words>
  <Application>Microsoft Office PowerPoint</Application>
  <PresentationFormat>Widescreen</PresentationFormat>
  <Paragraphs>833</Paragraphs>
  <Slides>59</Slides>
  <Notes>59</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59</vt:i4>
      </vt:variant>
    </vt:vector>
  </HeadingPairs>
  <TitlesOfParts>
    <vt:vector size="72" baseType="lpstr">
      <vt:lpstr>Segoe UI</vt:lpstr>
      <vt:lpstr>Merriweather Sans</vt:lpstr>
      <vt:lpstr>Noto Sans Symbols</vt:lpstr>
      <vt:lpstr>Verdana</vt:lpstr>
      <vt:lpstr>Calibri</vt:lpstr>
      <vt:lpstr>Open Sans</vt:lpstr>
      <vt:lpstr>Quattrocento Sans</vt:lpstr>
      <vt:lpstr>Open Sans Light</vt:lpstr>
      <vt:lpstr>Arial</vt:lpstr>
      <vt:lpstr>inherit</vt:lpstr>
      <vt:lpstr>1_Deloitte_US_Onscreen</vt:lpstr>
      <vt:lpstr>Deloitte_US_Onscreen</vt:lpstr>
      <vt:lpstr>1_Office Theme</vt:lpstr>
      <vt:lpstr>PowerPoint Presentation</vt:lpstr>
      <vt:lpstr>Summary</vt:lpstr>
      <vt:lpstr>PART1 Summary</vt:lpstr>
      <vt:lpstr>   PART2 Summary</vt:lpstr>
      <vt:lpstr>PowerPoint Presentation</vt:lpstr>
      <vt:lpstr>Context &amp; Report objectives</vt:lpstr>
      <vt:lpstr>PowerPoint Presentation</vt:lpstr>
      <vt:lpstr>Scope of work (i/ii)</vt:lpstr>
      <vt:lpstr>Scope of Work (ii/ii)</vt:lpstr>
      <vt:lpstr>PowerPoint Presentation</vt:lpstr>
      <vt:lpstr>Benchmarking report </vt:lpstr>
      <vt:lpstr>PowerPoint Presentation</vt:lpstr>
      <vt:lpstr>PowerPoint Presentation</vt:lpstr>
      <vt:lpstr>Drive tests Activity, Current Status &amp; Progress Drive test and Benchmark evaluation is on track according to initial plan</vt:lpstr>
      <vt:lpstr>PowerPoint Presentation</vt:lpstr>
      <vt:lpstr>Executive Summary – Benchmarking coverage 2G/3G/4G   </vt:lpstr>
      <vt:lpstr>Executive Summary – Benchmarking voice service 2G/3G   </vt:lpstr>
      <vt:lpstr>Executive Summary – Benchmarking SMS service   </vt:lpstr>
      <vt:lpstr>Executive Summary – Benchmarking 4G Data service   </vt:lpstr>
      <vt:lpstr>Executive Summary – Benchmarking 3G Data service    </vt:lpstr>
      <vt:lpstr>PowerPoint Presentation</vt:lpstr>
      <vt:lpstr>Benchmarking Key Results – Coverage  For 2G RF coverage, Only MTN meets ARCEP obligation for all morphologies, In LOKOSSA, MTN has recorded the best RF 3G coverage, MTN is ranked second in term of RF 4G coverage for Incar and outdoor morphologies,  All operators failed to meet ARCEP requirements for 4G indoor coverage.  </vt:lpstr>
      <vt:lpstr>Benchmarking Key Results – 2G/3G voice and SMS Summary  MTN is leading in accessibility and retainability in LOKOSSA, MTN is ranked second in terms of voice quality MOS but satisfys ARCEP requirements, MTN needs to improve its SMS Send duration, All operators failed to meet ARCEP requirements for SMS service due to due to the timeout of sending duration that should be less than (&lt; 6s).  </vt:lpstr>
      <vt:lpstr>Benchmarking Key Results – 3G Data Summary  MTN network in 3G DATA meets ARCEP requirements, MTN has the lowest FTP DL/UL throughput.  </vt:lpstr>
      <vt:lpstr>Benchmarking Key Results – 4G Data Summary  MTN’s 4G DATA End User KPIs satisfy extensively ARCEP requirements, MTN is ranked first in terms of FTP DL/UL throughput,  MTN has an excellent FTP DL throughput with 57,41Mbps against 27,51Mbps for MOOV and 12,93Mbps for CELTISS. </vt:lpstr>
      <vt:lpstr>PowerPoint Presentation</vt:lpstr>
      <vt:lpstr>Benchmarking: 2G coverage  Only MTN’s 3G coverage meets ARCEP RxLev thresholds for all morphologies Indoor, Incar and outdoor,  MTN has the best 2G coverage for Indoor and outdoor categories and closely simular to competitors for Incar category.</vt:lpstr>
      <vt:lpstr>Benchmarking: 2G coverage - Maps  In LOKOSSA, MTN has 91,02% of samples better than -74dBm against 88,82% for MOOV and 86,16% for CELTISS.     </vt:lpstr>
      <vt:lpstr>Benchmarking: 3G coverage  In LOKOSSA, MTN is clair leader in terms of 3G coverage and alone satisfys the ARCEP requirements. </vt:lpstr>
      <vt:lpstr>Benchmarking: 3G coverage-Maps  In LOKOSSA, MTS offers the best 3G coverage.       </vt:lpstr>
      <vt:lpstr>Benchmarking: 4G coverage  MTN is ranked second for 4G coverage for Incar and Outdoor morphologies and meets ARCEP requirements, but all operators failed to meet ARCEP threshold for Indoor category. </vt:lpstr>
      <vt:lpstr>Benchmarking – 4G coverage - Maps  MTN’s 4G coverage is lower than MOOV’s and CELTISS, Low 4G coverage was recorded near to the road to Doukonta.     </vt:lpstr>
      <vt:lpstr>PowerPoint Presentation</vt:lpstr>
      <vt:lpstr>Benchmarking: CS Accessibility 2G/3G BLOCKED CALLS   MTN has the best accessibility to voice service compared to competitors, All operators satisfy ARCEP requirements.     </vt:lpstr>
      <vt:lpstr>Benchmarking: CS Integrity Voice quality Mean Opinion Score  In LOKOSSA, MTN has the best ratio of excellent and good Voice Quality samples compared to CELTISS’s and MOOV’S. MTN is ranked second in terms of voice quality with an average MOS equal to 4,02 opposed to 4,21 for MOOV and 3,94 for CELTISS.  </vt:lpstr>
      <vt:lpstr>Benchmarking – CS Integrity Voice quality maps (MOS)  MTN has around 99,76% of MOS samples better than 2.8 against 98,38% for MOOV and 99,1% for CELTISS.                                                3d       </vt:lpstr>
      <vt:lpstr>Benchmarking: CS Retainability 2G/3G DROPPED CALLS  MTN is clair leader in term of retainability by having the lowest Call Drop Rate, All operators meets ARCEP requirements.</vt:lpstr>
      <vt:lpstr>Benchmarking Voice service Band usage(%)  All operators have more than 97% of voice calls carried out over 3G,  All operators use mainly UMTS2100 band.      </vt:lpstr>
      <vt:lpstr>Benchmarking: Radio parameters EC/NO comparison  7,42% of drive test samples are showing a very low level of EcNo for 3G MTN opposed to MOOV with 4,63% and CELTISS with 4,88%.    </vt:lpstr>
      <vt:lpstr>Benchmarking: Radio parameters EC/NO  MTN has the highest ratio of very bad Ec/No samples (&lt;-16db).     </vt:lpstr>
      <vt:lpstr>Benchmarking – 2G/3G CALL SETUP TIME  MTN is clear leader in terms of Call Setup Time.      </vt:lpstr>
      <vt:lpstr>Benchmarking – SMS Service  MTN’s SMS SEND/RECEIVE SR(%) is better than MOOV and less than CELTISS . SMS service KPIs for all operators are not compliant with the ARCEP requirements due to the timeout of sending duration (&lt; 6s).</vt:lpstr>
      <vt:lpstr>PowerPoint Presentation</vt:lpstr>
      <vt:lpstr>Benchmarking – DATA 3G  All operators have a good rate of successful Internet connection. </vt:lpstr>
      <vt:lpstr>Benchmarking – DATA 3G Web Browsing service  MTN has the lowest HTTP browsing success, All operators meet ARCEP requirement for web service. </vt:lpstr>
      <vt:lpstr>Benchmarking – DATA 3G FTP service  Only MTN and CELTISS meet ARCEP requirements for FTP DL/UL success ratio. CELTISS has the best FTP DL/UL success ratio. </vt:lpstr>
      <vt:lpstr>Benchmarking – 3G FTP MEAN THROUGHPUT   MTN 3G Throughput DL/UL is less than MOOV’s and CELTISS’s, but satisfys ARCEP requirements.  </vt:lpstr>
      <vt:lpstr>Benchmarking – 3G FTP MEAN THROUGHPUT comparison map  All operators meets ARCEP requirements with 100% of throughput samples better than 2Mbps.  </vt:lpstr>
      <vt:lpstr>Benchmarking – 4G HTTP Browsing  All operators have very good HTTP Browsing success rate.  </vt:lpstr>
      <vt:lpstr>Benchmarking – 4G FTP service  All operators have an excellent FTP DL/UL success ratio for 4G network.</vt:lpstr>
      <vt:lpstr>Benchmarking – 4G FTP THROUGHPUT comparison  In LOKOSSA, MTN is leading in terms of FTP DL/UL AVERAGE Throughput,  MTN has outperformed its competitors with an excellent DL/UL speed.</vt:lpstr>
      <vt:lpstr>Benchmarking – 4G FTP THROUGHPUT comparison map  In LOKOSSA, MTN has an excellent end user throughput with more than 46,13% of samples better than 30Mbps .  </vt:lpstr>
      <vt:lpstr>Benchmarking – BAND and TECHNOLOGY UTILISATION  Most of MTN’s and MOOV’s LTE samples are carried out over LTE 2600 as first carrier,  Most of CELTISS’s samples are carried out over LTE 1800 as first carrier, For all operators,most of 3G samples are carried out over U2100, but MTN has the highest ratio of U900 usage.   </vt:lpstr>
      <vt:lpstr>Benchmarking – Data TECHNOLOGY Usage(%)  MTN has the highest LTE CA Carrier Aggregation usage with 83,12% against 52,89% for MOOV and 50,75% for CELTISS.    </vt:lpstr>
      <vt:lpstr>Benchmarking – SINR comparison   For 4G Network Drive tests are showing that MTN has the best ratio of acceptable SINR.     </vt:lpstr>
      <vt:lpstr>Benchmarking – SNIR comparison map  MTN has the better quality of signal compared to MOOV and CELTISS.    </vt:lpstr>
      <vt:lpstr>PowerPoint Presentation</vt:lpstr>
      <vt:lpstr>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 2016</dc:creator>
  <cp:lastModifiedBy>HP</cp:lastModifiedBy>
  <cp:revision>136</cp:revision>
  <dcterms:created xsi:type="dcterms:W3CDTF">2019-01-15T17:14:35Z</dcterms:created>
  <dcterms:modified xsi:type="dcterms:W3CDTF">2023-11-22T20:29:36Z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a60d57e-af5b-4752-ac57-3e4f28ca11dc_Enabled">
    <vt:lpwstr>true</vt:lpwstr>
  </property>
  <property fmtid="{D5CDD505-2E9C-101B-9397-08002B2CF9AE}" pid="3" name="MSIP_Label_ea60d57e-af5b-4752-ac57-3e4f28ca11dc_SetDate">
    <vt:lpwstr>2023-11-08T17:16:14Z</vt:lpwstr>
  </property>
  <property fmtid="{D5CDD505-2E9C-101B-9397-08002B2CF9AE}" pid="4" name="MSIP_Label_ea60d57e-af5b-4752-ac57-3e4f28ca11dc_Method">
    <vt:lpwstr>Standard</vt:lpwstr>
  </property>
  <property fmtid="{D5CDD505-2E9C-101B-9397-08002B2CF9AE}" pid="5" name="MSIP_Label_ea60d57e-af5b-4752-ac57-3e4f28ca11dc_Name">
    <vt:lpwstr>ea60d57e-af5b-4752-ac57-3e4f28ca11dc</vt:lpwstr>
  </property>
  <property fmtid="{D5CDD505-2E9C-101B-9397-08002B2CF9AE}" pid="6" name="MSIP_Label_ea60d57e-af5b-4752-ac57-3e4f28ca11dc_SiteId">
    <vt:lpwstr>36da45f1-dd2c-4d1f-af13-5abe46b99921</vt:lpwstr>
  </property>
  <property fmtid="{D5CDD505-2E9C-101B-9397-08002B2CF9AE}" pid="7" name="MSIP_Label_ea60d57e-af5b-4752-ac57-3e4f28ca11dc_ActionId">
    <vt:lpwstr>ecd66d97-919e-42b6-b7eb-66270f911e89</vt:lpwstr>
  </property>
  <property fmtid="{D5CDD505-2E9C-101B-9397-08002B2CF9AE}" pid="8" name="MSIP_Label_ea60d57e-af5b-4752-ac57-3e4f28ca11dc_ContentBits">
    <vt:lpwstr>0</vt:lpwstr>
  </property>
</Properties>
</file>