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2.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4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4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4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4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50.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53.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54.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1.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57.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767" r:id="rId2"/>
    <p:sldMasterId id="2147483813" r:id="rId3"/>
  </p:sldMasterIdLst>
  <p:notesMasterIdLst>
    <p:notesMasterId r:id="rId64"/>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364" r:id="rId19"/>
    <p:sldId id="365" r:id="rId20"/>
    <p:sldId id="366" r:id="rId21"/>
    <p:sldId id="367" r:id="rId22"/>
    <p:sldId id="368"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2" r:id="rId39"/>
    <p:sldId id="293" r:id="rId40"/>
    <p:sldId id="294"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10" r:id="rId55"/>
    <p:sldId id="311" r:id="rId56"/>
    <p:sldId id="312" r:id="rId57"/>
    <p:sldId id="313" r:id="rId58"/>
    <p:sldId id="314" r:id="rId59"/>
    <p:sldId id="315" r:id="rId60"/>
    <p:sldId id="318" r:id="rId61"/>
    <p:sldId id="319" r:id="rId62"/>
    <p:sldId id="363" r:id="rId63"/>
  </p:sldIdLst>
  <p:sldSz cx="12192000" cy="6858000"/>
  <p:notesSz cx="6888163" cy="10018713"/>
  <p:embeddedFontLst>
    <p:embeddedFont>
      <p:font typeface="Calibri" panose="020F0502020204030204" pitchFamily="34" charset="0"/>
      <p:regular r:id="rId65"/>
      <p:bold r:id="rId66"/>
      <p:italic r:id="rId67"/>
      <p:boldItalic r:id="rId68"/>
    </p:embeddedFont>
    <p:embeddedFont>
      <p:font typeface="Merriweather Sans" pitchFamily="2" charset="0"/>
      <p:regular r:id="rId69"/>
      <p:bold r:id="rId70"/>
      <p:italic r:id="rId71"/>
      <p:boldItalic r:id="rId72"/>
    </p:embeddedFont>
    <p:embeddedFont>
      <p:font typeface="Open Sans" panose="020B0606030504020204" pitchFamily="34" charset="0"/>
      <p:regular r:id="rId73"/>
      <p:bold r:id="rId74"/>
      <p:italic r:id="rId75"/>
      <p:boldItalic r:id="rId76"/>
    </p:embeddedFont>
    <p:embeddedFont>
      <p:font typeface="Open Sans Light" panose="020B0306030504020204" pitchFamily="34" charset="0"/>
      <p:regular r:id="rId77"/>
      <p:bold r:id="rId78"/>
      <p:italic r:id="rId79"/>
      <p:boldItalic r:id="rId80"/>
    </p:embeddedFont>
    <p:embeddedFont>
      <p:font typeface="Quattrocento Sans" panose="020B0502050000020003" pitchFamily="34" charset="0"/>
      <p:regular r:id="rId81"/>
      <p:bold r:id="rId82"/>
      <p:italic r:id="rId83"/>
      <p:boldItalic r:id="rId84"/>
    </p:embeddedFont>
    <p:embeddedFont>
      <p:font typeface="Segoe UI" panose="020B0502040204020203" pitchFamily="34" charset="0"/>
      <p:regular r:id="rId85"/>
      <p:bold r:id="rId86"/>
      <p:italic r:id="rId87"/>
      <p:boldItalic r:id="rId88"/>
    </p:embeddedFont>
    <p:embeddedFont>
      <p:font typeface="Verdana" panose="020B0604030504040204" pitchFamily="34" charset="0"/>
      <p:regular r:id="rId89"/>
      <p:bold r:id="rId90"/>
      <p:italic r:id="rId91"/>
      <p:boldItalic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1" roundtripDataSignature="AMtx7mh9ShnsCpWfi0a89vcibXs08kjql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339F1B-63BB-83C6-93DF-D19ED3AAC3E9}" name="Staali, Tayssir" initials="ST" userId="S::tstaali@deloitte.tn::a18552f2-2b35-4792-b779-7338f8e64709" providerId="AD"/>
  <p188:author id="{5855DCBF-4AE8-91DC-443D-EB7E0B381EDC}" name="Fares Saadani" initials="FS" userId="3f643a38f509a1c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A84436-6C33-42CD-8F6A-DCAEFB94276C}">
  <a:tblStyle styleId="{62A84436-6C33-42CD-8F6A-DCAEFB94276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1EE405A-7E54-4E8C-AB30-BF626E5CE3A9}" styleName="Table_1">
    <a:wholeTbl>
      <a:tcTxStyle b="off" i="off">
        <a:font>
          <a:latin typeface="Verdana"/>
          <a:ea typeface="Verdana"/>
          <a:cs typeface="Verdana"/>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EBEBEC"/>
          </a:solidFill>
        </a:fill>
      </a:tcStyle>
    </a:wholeTbl>
    <a:band1H>
      <a:tcTxStyle/>
      <a:tcStyle>
        <a:tcBdr/>
        <a:fill>
          <a:solidFill>
            <a:srgbClr val="D5D5D6"/>
          </a:solidFill>
        </a:fill>
      </a:tcStyle>
    </a:band1H>
    <a:band2H>
      <a:tcTxStyle/>
      <a:tcStyle>
        <a:tcBdr/>
      </a:tcStyle>
    </a:band2H>
    <a:band1V>
      <a:tcTxStyle/>
      <a:tcStyle>
        <a:tcBdr/>
        <a:fill>
          <a:solidFill>
            <a:srgbClr val="D5D5D6"/>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6"/>
              </a:solidFill>
              <a:prstDash val="solid"/>
              <a:round/>
              <a:headEnd type="none" w="sm" len="sm"/>
              <a:tailEnd type="none" w="sm" len="sm"/>
            </a:ln>
          </a:top>
        </a:tcBdr>
        <a:fill>
          <a:solidFill>
            <a:srgbClr val="EBEBEC"/>
          </a:solidFill>
        </a:fill>
      </a:tcStyle>
    </a:lastRow>
    <a:seCell>
      <a:tcTxStyle/>
      <a:tcStyle>
        <a:tcBdr/>
      </a:tcStyle>
    </a:seCell>
    <a:swCell>
      <a:tcTxStyle/>
      <a:tcStyle>
        <a:tcBdr/>
      </a:tcStyle>
    </a:swCell>
    <a:firstRow>
      <a:tcTxStyle b="on" i="off"/>
      <a:tcStyle>
        <a:tcBdr/>
        <a:fill>
          <a:solidFill>
            <a:srgbClr val="EBEBEC"/>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536" autoAdjust="0"/>
  </p:normalViewPr>
  <p:slideViewPr>
    <p:cSldViewPr snapToGrid="0">
      <p:cViewPr varScale="1">
        <p:scale>
          <a:sx n="71" d="100"/>
          <a:sy n="71" d="100"/>
        </p:scale>
        <p:origin x="1109"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font" Target="fonts/font4.fntdata"/><Relationship Id="rId84" Type="http://schemas.openxmlformats.org/officeDocument/2006/relationships/font" Target="fonts/font20.fntdata"/><Relationship Id="rId89" Type="http://schemas.openxmlformats.org/officeDocument/2006/relationships/font" Target="fonts/font25.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0.fntdata"/><Relationship Id="rId79" Type="http://schemas.openxmlformats.org/officeDocument/2006/relationships/font" Target="fonts/font15.fntdata"/><Relationship Id="rId144" Type="http://schemas.openxmlformats.org/officeDocument/2006/relationships/theme" Target="theme/theme1.xml"/><Relationship Id="rId5" Type="http://schemas.openxmlformats.org/officeDocument/2006/relationships/slide" Target="slides/slide2.xml"/><Relationship Id="rId90" Type="http://schemas.openxmlformats.org/officeDocument/2006/relationships/font" Target="fonts/font26.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notesMaster" Target="notesMasters/notesMaster1.xml"/><Relationship Id="rId69" Type="http://schemas.openxmlformats.org/officeDocument/2006/relationships/font" Target="fonts/font5.fntdata"/><Relationship Id="rId80" Type="http://schemas.openxmlformats.org/officeDocument/2006/relationships/font" Target="fonts/font16.fntdata"/><Relationship Id="rId85"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font" Target="fonts/font24.fntdata"/><Relationship Id="rId91" Type="http://schemas.openxmlformats.org/officeDocument/2006/relationships/font" Target="fonts/font27.fntdata"/><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font" Target="fonts/font22.fntdata"/><Relationship Id="rId14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2.fntdata"/><Relationship Id="rId141" Type="http://customschemas.google.com/relationships/presentationmetadata" Target="metadata"/><Relationship Id="rId146" Type="http://schemas.microsoft.com/office/2018/10/relationships/authors" Target="authors.xml"/><Relationship Id="rId7" Type="http://schemas.openxmlformats.org/officeDocument/2006/relationships/slide" Target="slides/slide4.xml"/><Relationship Id="rId71" Type="http://schemas.openxmlformats.org/officeDocument/2006/relationships/font" Target="fonts/font7.fntdata"/><Relationship Id="rId92" Type="http://schemas.openxmlformats.org/officeDocument/2006/relationships/font" Target="fonts/font28.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2.fntdata"/><Relationship Id="rId87" Type="http://schemas.openxmlformats.org/officeDocument/2006/relationships/font" Target="fonts/font23.fntdata"/><Relationship Id="rId61" Type="http://schemas.openxmlformats.org/officeDocument/2006/relationships/slide" Target="slides/slide58.xml"/><Relationship Id="rId82" Type="http://schemas.openxmlformats.org/officeDocument/2006/relationships/font" Target="fonts/font18.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13.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8.fntdata"/><Relationship Id="rId14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oleObject" Target="file:///D:\Project\MTN\Report\DJOUGOU\Chart%20DJOUGOU.xlsx" TargetMode="External"/></Relationships>
</file>

<file path=ppt/charts/_rels/chart27.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RxLev Distribution (%)</a:t>
            </a:r>
          </a:p>
        </c:rich>
      </c:tx>
      <c:layout>
        <c:manualLayout>
          <c:xMode val="edge"/>
          <c:yMode val="edge"/>
          <c:x val="0.33227129767096902"/>
          <c:y val="2.2046996280330165E-2"/>
          <c:w val="0.54464143514633179"/>
          <c:h val="0.1705162972211837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607111111111105E-2"/>
          <c:y val="0.19848089438022806"/>
          <c:w val="0.94290256500244141"/>
          <c:h val="0.62545496225357056"/>
        </c:manualLayout>
      </c:layout>
      <c:barChart>
        <c:barDir val="col"/>
        <c:grouping val="clustered"/>
        <c:varyColors val="0"/>
        <c:ser>
          <c:idx val="0"/>
          <c:order val="0"/>
          <c:tx>
            <c:strRef>
              <c:f>Sheet1!$A$5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Sheet1!$B$5:$D$5</c:f>
              <c:numCache>
                <c:formatCode>0.00%</c:formatCode>
                <c:ptCount val="3"/>
                <c:pt idx="0">
                  <c:v>0.91049999999999998</c:v>
                </c:pt>
                <c:pt idx="1">
                  <c:v>0.97870000000000001</c:v>
                </c:pt>
                <c:pt idx="2">
                  <c:v>0.99580000000000002</c:v>
                </c:pt>
              </c:numCache>
            </c:numRef>
          </c:val>
          <c:extLst>
            <c:ext xmlns:c16="http://schemas.microsoft.com/office/drawing/2014/chart" uri="{C3380CC4-5D6E-409C-BE32-E72D297353CC}">
              <c16:uniqueId val="{00000000-7911-4E41-A4B5-FCCB5E8B8F7C}"/>
            </c:ext>
          </c:extLst>
        </c:ser>
        <c:ser>
          <c:idx val="2"/>
          <c:order val="1"/>
          <c:tx>
            <c:strRef>
              <c:f>Sheet1!$A$6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Sheet1!$B$6:$D$6</c:f>
              <c:numCache>
                <c:formatCode>0.00%</c:formatCode>
                <c:ptCount val="3"/>
                <c:pt idx="0">
                  <c:v>0.96279999999999999</c:v>
                </c:pt>
                <c:pt idx="1">
                  <c:v>0.99360000000000004</c:v>
                </c:pt>
                <c:pt idx="2">
                  <c:v>0.99980000000000002</c:v>
                </c:pt>
              </c:numCache>
            </c:numRef>
          </c:val>
          <c:extLst>
            <c:ext xmlns:c16="http://schemas.microsoft.com/office/drawing/2014/chart" uri="{C3380CC4-5D6E-409C-BE32-E72D297353CC}">
              <c16:uniqueId val="{00000001-7911-4E41-A4B5-FCCB5E8B8F7C}"/>
            </c:ext>
          </c:extLst>
        </c:ser>
        <c:ser>
          <c:idx val="1"/>
          <c:order val="2"/>
          <c:tx>
            <c:strRef>
              <c:f>Sheet1!$A$7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Sheet1!$B$7:$D$7</c:f>
              <c:numCache>
                <c:formatCode>0.00%</c:formatCode>
                <c:ptCount val="3"/>
                <c:pt idx="0">
                  <c:v>0.85660000000000003</c:v>
                </c:pt>
                <c:pt idx="1">
                  <c:v>0.99360000000000004</c:v>
                </c:pt>
                <c:pt idx="2">
                  <c:v>0.99909999999999999</c:v>
                </c:pt>
              </c:numCache>
            </c:numRef>
          </c:val>
          <c:extLst>
            <c:ext xmlns:c16="http://schemas.microsoft.com/office/drawing/2014/chart" uri="{C3380CC4-5D6E-409C-BE32-E72D297353CC}">
              <c16:uniqueId val="{00000002-7911-4E41-A4B5-FCCB5E8B8F7C}"/>
            </c:ext>
          </c:extLst>
        </c:ser>
        <c:dLbls>
          <c:dLblPos val="outEnd"/>
          <c:showLegendKey val="0"/>
          <c:showVal val="1"/>
          <c:showCatName val="0"/>
          <c:showSerName val="0"/>
          <c:showPercent val="0"/>
          <c:showBubbleSize val="0"/>
        </c:dLbls>
        <c:gapWidth val="219"/>
        <c:overlap val="-27"/>
        <c:axId val="424928000"/>
        <c:axId val="424929536"/>
      </c:barChart>
      <c:catAx>
        <c:axId val="42492800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9536"/>
        <c:crosses val="autoZero"/>
        <c:auto val="1"/>
        <c:lblAlgn val="ctr"/>
        <c:lblOffset val="100"/>
        <c:tickLblSkip val="1"/>
        <c:noMultiLvlLbl val="1"/>
      </c:catAx>
      <c:valAx>
        <c:axId val="4249295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8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2G</a:t>
            </a:r>
            <a:r>
              <a:rPr lang="fr-FR" baseline="0"/>
              <a:t> band </a:t>
            </a:r>
            <a:r>
              <a:rPr lang="fr-FR"/>
              <a:t>usage(%)</a:t>
            </a:r>
          </a:p>
        </c:rich>
      </c:tx>
      <c:layout>
        <c:manualLayout>
          <c:xMode val="edge"/>
          <c:yMode val="edge"/>
          <c:x val="0.25289574219889183"/>
          <c:y val="2.9906105652237565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Sheet1!$A$529</c:f>
              <c:strCache>
                <c:ptCount val="1"/>
                <c:pt idx="0">
                  <c:v>MTN</c:v>
                </c:pt>
              </c:strCache>
            </c:strRef>
          </c:tx>
          <c:spPr>
            <a:solidFill>
              <a:srgbClr val="FFC000"/>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59C5-4632-A83C-ADD2A699D02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Sheet1!$B$529:$C$529</c:f>
              <c:numCache>
                <c:formatCode>0.00%</c:formatCode>
                <c:ptCount val="2"/>
                <c:pt idx="0">
                  <c:v>0.70199999999999996</c:v>
                </c:pt>
                <c:pt idx="1">
                  <c:v>0.29799999999999999</c:v>
                </c:pt>
              </c:numCache>
            </c:numRef>
          </c:val>
          <c:extLst>
            <c:ext xmlns:c16="http://schemas.microsoft.com/office/drawing/2014/chart" uri="{C3380CC4-5D6E-409C-BE32-E72D297353CC}">
              <c16:uniqueId val="{00000002-59C5-4632-A83C-ADD2A699D024}"/>
            </c:ext>
          </c:extLst>
        </c:ser>
        <c:ser>
          <c:idx val="2"/>
          <c:order val="1"/>
          <c:tx>
            <c:strRef>
              <c:f>Sheet1!$A$530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Sheet1!$B$530:$C$530</c:f>
              <c:numCache>
                <c:formatCode>0.00%</c:formatCode>
                <c:ptCount val="2"/>
                <c:pt idx="0">
                  <c:v>0.2</c:v>
                </c:pt>
                <c:pt idx="1">
                  <c:v>0.8</c:v>
                </c:pt>
              </c:numCache>
            </c:numRef>
          </c:val>
          <c:extLst>
            <c:ext xmlns:c16="http://schemas.microsoft.com/office/drawing/2014/chart" uri="{C3380CC4-5D6E-409C-BE32-E72D297353CC}">
              <c16:uniqueId val="{00000003-59C5-4632-A83C-ADD2A699D024}"/>
            </c:ext>
          </c:extLst>
        </c:ser>
        <c:ser>
          <c:idx val="1"/>
          <c:order val="2"/>
          <c:tx>
            <c:strRef>
              <c:f>Sheet1!$A$531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Sheet1!$B$531:$C$531</c:f>
              <c:numCache>
                <c:formatCode>0.00%</c:formatCode>
                <c:ptCount val="2"/>
                <c:pt idx="0">
                  <c:v>0.1784</c:v>
                </c:pt>
                <c:pt idx="1">
                  <c:v>0.8216</c:v>
                </c:pt>
              </c:numCache>
            </c:numRef>
          </c:val>
          <c:extLst>
            <c:ext xmlns:c16="http://schemas.microsoft.com/office/drawing/2014/chart" uri="{C3380CC4-5D6E-409C-BE32-E72D297353CC}">
              <c16:uniqueId val="{00000004-59C5-4632-A83C-ADD2A699D024}"/>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0" i="0" u="none" strike="noStrike" kern="1200" spc="0" baseline="0">
                <a:solidFill>
                  <a:sysClr val="windowText" lastClr="000000">
                    <a:lumMod val="65000"/>
                    <a:lumOff val="35000"/>
                  </a:sysClr>
                </a:solidFill>
              </a:rPr>
              <a:t>3G band usage(%)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Sheet1!$A$549</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Sheet1!$B$549:$C$549</c:f>
              <c:numCache>
                <c:formatCode>0.00%</c:formatCode>
                <c:ptCount val="2"/>
                <c:pt idx="0">
                  <c:v>0.21099999999999999</c:v>
                </c:pt>
                <c:pt idx="1">
                  <c:v>0.78900000000000003</c:v>
                </c:pt>
              </c:numCache>
            </c:numRef>
          </c:val>
          <c:extLst>
            <c:ext xmlns:c16="http://schemas.microsoft.com/office/drawing/2014/chart" uri="{C3380CC4-5D6E-409C-BE32-E72D297353CC}">
              <c16:uniqueId val="{00000000-3169-453C-9BDF-48CF933227DC}"/>
            </c:ext>
          </c:extLst>
        </c:ser>
        <c:ser>
          <c:idx val="1"/>
          <c:order val="1"/>
          <c:tx>
            <c:strRef>
              <c:f>Sheet1!$A$550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Sheet1!$B$550:$C$550</c:f>
              <c:numCache>
                <c:formatCode>0.00%</c:formatCode>
                <c:ptCount val="2"/>
                <c:pt idx="0">
                  <c:v>0.57420000000000004</c:v>
                </c:pt>
                <c:pt idx="1">
                  <c:v>0.42580000000000001</c:v>
                </c:pt>
              </c:numCache>
            </c:numRef>
          </c:val>
          <c:extLst>
            <c:ext xmlns:c16="http://schemas.microsoft.com/office/drawing/2014/chart" uri="{C3380CC4-5D6E-409C-BE32-E72D297353CC}">
              <c16:uniqueId val="{00000001-3169-453C-9BDF-48CF933227DC}"/>
            </c:ext>
          </c:extLst>
        </c:ser>
        <c:ser>
          <c:idx val="2"/>
          <c:order val="2"/>
          <c:tx>
            <c:strRef>
              <c:f>Sheet1!$A$551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Sheet1!$B$551:$C$551</c:f>
              <c:numCache>
                <c:formatCode>0.00%</c:formatCode>
                <c:ptCount val="2"/>
                <c:pt idx="0">
                  <c:v>0.2205</c:v>
                </c:pt>
                <c:pt idx="1">
                  <c:v>0.77949999999999997</c:v>
                </c:pt>
              </c:numCache>
            </c:numRef>
          </c:val>
          <c:extLst>
            <c:ext xmlns:c16="http://schemas.microsoft.com/office/drawing/2014/chart" uri="{C3380CC4-5D6E-409C-BE32-E72D297353CC}">
              <c16:uniqueId val="{00000002-3169-453C-9BDF-48CF933227DC}"/>
            </c:ext>
          </c:extLst>
        </c:ser>
        <c:dLbls>
          <c:dLblPos val="outEnd"/>
          <c:showLegendKey val="0"/>
          <c:showVal val="1"/>
          <c:showCatName val="0"/>
          <c:showSerName val="0"/>
          <c:showPercent val="0"/>
          <c:showBubbleSize val="0"/>
        </c:dLbls>
        <c:gapWidth val="219"/>
        <c:overlap val="-27"/>
        <c:axId val="782347327"/>
        <c:axId val="1111135391"/>
      </c:barChart>
      <c:catAx>
        <c:axId val="782347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1135391"/>
        <c:crosses val="autoZero"/>
        <c:auto val="1"/>
        <c:lblAlgn val="ctr"/>
        <c:lblOffset val="100"/>
        <c:noMultiLvlLbl val="0"/>
      </c:catAx>
      <c:valAx>
        <c:axId val="1111135391"/>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823473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Ec/No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Sheet1!$A$108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Sheet1!$B$108:$F$108</c:f>
              <c:numCache>
                <c:formatCode>0.00%</c:formatCode>
                <c:ptCount val="5"/>
                <c:pt idx="0">
                  <c:v>0.1706</c:v>
                </c:pt>
                <c:pt idx="1">
                  <c:v>0.25629999999999997</c:v>
                </c:pt>
                <c:pt idx="2">
                  <c:v>0.45910000000000001</c:v>
                </c:pt>
                <c:pt idx="3">
                  <c:v>0.1139</c:v>
                </c:pt>
                <c:pt idx="4">
                  <c:v>0.42689999999999995</c:v>
                </c:pt>
              </c:numCache>
            </c:numRef>
          </c:val>
          <c:extLst>
            <c:ext xmlns:c16="http://schemas.microsoft.com/office/drawing/2014/chart" uri="{C3380CC4-5D6E-409C-BE32-E72D297353CC}">
              <c16:uniqueId val="{00000000-19D2-4670-B540-8C8064DB6A6D}"/>
            </c:ext>
          </c:extLst>
        </c:ser>
        <c:ser>
          <c:idx val="1"/>
          <c:order val="1"/>
          <c:tx>
            <c:strRef>
              <c:f>Sheet1!$A$109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Sheet1!$B$109:$F$109</c:f>
              <c:numCache>
                <c:formatCode>0.00%</c:formatCode>
                <c:ptCount val="5"/>
                <c:pt idx="0">
                  <c:v>0.2354</c:v>
                </c:pt>
                <c:pt idx="1">
                  <c:v>0.39279999999999998</c:v>
                </c:pt>
                <c:pt idx="2">
                  <c:v>0.31540000000000001</c:v>
                </c:pt>
                <c:pt idx="3">
                  <c:v>5.6399999999999999E-2</c:v>
                </c:pt>
                <c:pt idx="4">
                  <c:v>0.62819999999999998</c:v>
                </c:pt>
              </c:numCache>
            </c:numRef>
          </c:val>
          <c:extLst>
            <c:ext xmlns:c16="http://schemas.microsoft.com/office/drawing/2014/chart" uri="{C3380CC4-5D6E-409C-BE32-E72D297353CC}">
              <c16:uniqueId val="{00000001-19D2-4670-B540-8C8064DB6A6D}"/>
            </c:ext>
          </c:extLst>
        </c:ser>
        <c:ser>
          <c:idx val="2"/>
          <c:order val="2"/>
          <c:tx>
            <c:strRef>
              <c:f>Sheet1!$A$110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Sheet1!$B$110:$F$110</c:f>
              <c:numCache>
                <c:formatCode>0.00%</c:formatCode>
                <c:ptCount val="5"/>
                <c:pt idx="0">
                  <c:v>0.53890000000000005</c:v>
                </c:pt>
                <c:pt idx="1">
                  <c:v>0.36349999999999999</c:v>
                </c:pt>
                <c:pt idx="2">
                  <c:v>8.5099999999999995E-2</c:v>
                </c:pt>
                <c:pt idx="3">
                  <c:v>1.2500000000000001E-2</c:v>
                </c:pt>
                <c:pt idx="4">
                  <c:v>0.90240000000000009</c:v>
                </c:pt>
              </c:numCache>
            </c:numRef>
          </c:val>
          <c:extLst>
            <c:ext xmlns:c16="http://schemas.microsoft.com/office/drawing/2014/chart" uri="{C3380CC4-5D6E-409C-BE32-E72D297353CC}">
              <c16:uniqueId val="{00000002-19D2-4670-B540-8C8064DB6A6D}"/>
            </c:ext>
          </c:extLst>
        </c:ser>
        <c:dLbls>
          <c:dLblPos val="outEnd"/>
          <c:showLegendKey val="0"/>
          <c:showVal val="1"/>
          <c:showCatName val="0"/>
          <c:showSerName val="0"/>
          <c:showPercent val="0"/>
          <c:showBubbleSize val="0"/>
        </c:dLbls>
        <c:gapWidth val="219"/>
        <c:overlap val="-27"/>
        <c:axId val="320530304"/>
        <c:axId val="320531840"/>
      </c:barChart>
      <c:catAx>
        <c:axId val="32053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1840"/>
        <c:crosses val="autoZero"/>
        <c:auto val="1"/>
        <c:lblAlgn val="ctr"/>
        <c:lblOffset val="100"/>
        <c:noMultiLvlLbl val="0"/>
      </c:catAx>
      <c:valAx>
        <c:axId val="32053184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SINR Comparison </a:t>
            </a:r>
            <a:endParaRPr lang="zh-CN"/>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Sheet1!$A$128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Sheet1!$B$128:$F$128</c:f>
              <c:numCache>
                <c:formatCode>0.00%</c:formatCode>
                <c:ptCount val="5"/>
                <c:pt idx="0">
                  <c:v>1.7500000000000002E-2</c:v>
                </c:pt>
                <c:pt idx="1">
                  <c:v>6.0400000000000002E-2</c:v>
                </c:pt>
                <c:pt idx="2">
                  <c:v>0.29020000000000001</c:v>
                </c:pt>
                <c:pt idx="3">
                  <c:v>0.63190000000000002</c:v>
                </c:pt>
                <c:pt idx="4">
                  <c:v>0.92210000000000003</c:v>
                </c:pt>
              </c:numCache>
            </c:numRef>
          </c:val>
          <c:extLst>
            <c:ext xmlns:c16="http://schemas.microsoft.com/office/drawing/2014/chart" uri="{C3380CC4-5D6E-409C-BE32-E72D297353CC}">
              <c16:uniqueId val="{00000000-6C32-44D6-B91A-894810CF626C}"/>
            </c:ext>
          </c:extLst>
        </c:ser>
        <c:ser>
          <c:idx val="2"/>
          <c:order val="1"/>
          <c:tx>
            <c:strRef>
              <c:f>Sheet1!$A$129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Sheet1!$B$129:$F$129</c:f>
              <c:numCache>
                <c:formatCode>0.00%</c:formatCode>
                <c:ptCount val="5"/>
                <c:pt idx="0">
                  <c:v>1.46E-2</c:v>
                </c:pt>
                <c:pt idx="1">
                  <c:v>0.1009</c:v>
                </c:pt>
                <c:pt idx="2">
                  <c:v>0.36109999999999998</c:v>
                </c:pt>
                <c:pt idx="3">
                  <c:v>0.52339999999999998</c:v>
                </c:pt>
                <c:pt idx="4">
                  <c:v>0.88449999999999995</c:v>
                </c:pt>
              </c:numCache>
            </c:numRef>
          </c:val>
          <c:extLst>
            <c:ext xmlns:c16="http://schemas.microsoft.com/office/drawing/2014/chart" uri="{C3380CC4-5D6E-409C-BE32-E72D297353CC}">
              <c16:uniqueId val="{00000001-6C32-44D6-B91A-894810CF626C}"/>
            </c:ext>
          </c:extLst>
        </c:ser>
        <c:ser>
          <c:idx val="1"/>
          <c:order val="2"/>
          <c:tx>
            <c:strRef>
              <c:f>Sheet1!$A$130</c:f>
              <c:strCache>
                <c:ptCount val="1"/>
                <c:pt idx="0">
                  <c:v>CELTISS</c:v>
                </c:pt>
              </c:strCache>
            </c:strRef>
          </c:tx>
          <c:spPr>
            <a:solidFill>
              <a:srgbClr val="0070C0"/>
            </a:solidFill>
            <a:ln>
              <a:noFill/>
            </a:ln>
            <a:effectLst/>
          </c:spPr>
          <c:invertIfNegative val="0"/>
          <c:dLbls>
            <c:dLbl>
              <c:idx val="0"/>
              <c:layout>
                <c:manualLayout>
                  <c:x val="2.6811111111111112E-2"/>
                  <c:y val="-1.557398109895759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C32-44D6-B91A-894810CF626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Sheet1!$B$130:$F$130</c:f>
              <c:numCache>
                <c:formatCode>0.00%</c:formatCode>
                <c:ptCount val="5"/>
                <c:pt idx="0">
                  <c:v>3.7000000000000002E-3</c:v>
                </c:pt>
                <c:pt idx="1">
                  <c:v>1.6500000000000001E-2</c:v>
                </c:pt>
                <c:pt idx="2">
                  <c:v>0.1699</c:v>
                </c:pt>
                <c:pt idx="3">
                  <c:v>0.80989999999999995</c:v>
                </c:pt>
                <c:pt idx="4">
                  <c:v>0.9798</c:v>
                </c:pt>
              </c:numCache>
            </c:numRef>
          </c:val>
          <c:extLst>
            <c:ext xmlns:c16="http://schemas.microsoft.com/office/drawing/2014/chart" uri="{C3380CC4-5D6E-409C-BE32-E72D297353CC}">
              <c16:uniqueId val="{00000003-6C32-44D6-B91A-894810CF626C}"/>
            </c:ext>
          </c:extLst>
        </c:ser>
        <c:dLbls>
          <c:dLblPos val="outEnd"/>
          <c:showLegendKey val="0"/>
          <c:showVal val="1"/>
          <c:showCatName val="0"/>
          <c:showSerName val="0"/>
          <c:showPercent val="0"/>
          <c:showBubbleSize val="0"/>
        </c:dLbls>
        <c:gapWidth val="219"/>
        <c:overlap val="-27"/>
        <c:axId val="217392256"/>
        <c:axId val="217393792"/>
      </c:barChart>
      <c:catAx>
        <c:axId val="21739225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3792"/>
        <c:crosses val="autoZero"/>
        <c:auto val="1"/>
        <c:lblAlgn val="ctr"/>
        <c:lblOffset val="100"/>
        <c:noMultiLvlLbl val="0"/>
      </c:catAx>
      <c:valAx>
        <c:axId val="217393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2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Setup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Sheet1!$B$194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Sheet1!$B$195</c:f>
              <c:numCache>
                <c:formatCode>0.00</c:formatCode>
                <c:ptCount val="1"/>
                <c:pt idx="0">
                  <c:v>6.14</c:v>
                </c:pt>
              </c:numCache>
            </c:numRef>
          </c:val>
          <c:extLst>
            <c:ext xmlns:c16="http://schemas.microsoft.com/office/drawing/2014/chart" uri="{C3380CC4-5D6E-409C-BE32-E72D297353CC}">
              <c16:uniqueId val="{00000000-E6D9-44D2-A734-47D3BD578F71}"/>
            </c:ext>
          </c:extLst>
        </c:ser>
        <c:ser>
          <c:idx val="1"/>
          <c:order val="1"/>
          <c:tx>
            <c:strRef>
              <c:f>Sheet1!$C$194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Sheet1!$C$195</c:f>
              <c:numCache>
                <c:formatCode>0.00</c:formatCode>
                <c:ptCount val="1"/>
                <c:pt idx="0">
                  <c:v>7.52</c:v>
                </c:pt>
              </c:numCache>
            </c:numRef>
          </c:val>
          <c:extLst>
            <c:ext xmlns:c16="http://schemas.microsoft.com/office/drawing/2014/chart" uri="{C3380CC4-5D6E-409C-BE32-E72D297353CC}">
              <c16:uniqueId val="{00000001-E6D9-44D2-A734-47D3BD578F71}"/>
            </c:ext>
          </c:extLst>
        </c:ser>
        <c:ser>
          <c:idx val="2"/>
          <c:order val="2"/>
          <c:tx>
            <c:strRef>
              <c:f>Sheet1!$D$194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Sheet1!$D$195</c:f>
              <c:numCache>
                <c:formatCode>0.00</c:formatCode>
                <c:ptCount val="1"/>
                <c:pt idx="0">
                  <c:v>7.59</c:v>
                </c:pt>
              </c:numCache>
            </c:numRef>
          </c:val>
          <c:extLst>
            <c:ext xmlns:c16="http://schemas.microsoft.com/office/drawing/2014/chart" uri="{C3380CC4-5D6E-409C-BE32-E72D297353CC}">
              <c16:uniqueId val="{00000002-E6D9-44D2-A734-47D3BD578F71}"/>
            </c:ext>
          </c:extLst>
        </c:ser>
        <c:dLbls>
          <c:dLblPos val="outEnd"/>
          <c:showLegendKey val="0"/>
          <c:showVal val="1"/>
          <c:showCatName val="0"/>
          <c:showSerName val="0"/>
          <c:showPercent val="0"/>
          <c:showBubbleSize val="0"/>
        </c:dLbls>
        <c:gapWidth val="219"/>
        <c:overlap val="-27"/>
        <c:axId val="287468928"/>
        <c:axId val="287478912"/>
      </c:barChart>
      <c:catAx>
        <c:axId val="287468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478912"/>
        <c:crosses val="autoZero"/>
        <c:auto val="1"/>
        <c:lblAlgn val="ctr"/>
        <c:lblOffset val="100"/>
        <c:noMultiLvlLbl val="0"/>
      </c:catAx>
      <c:valAx>
        <c:axId val="28747891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468928"/>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CS Call setup Time</a:t>
            </a:r>
            <a:r>
              <a:rPr lang="fr-FR" baseline="0"/>
              <a:t> by technology (s)</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Sheet1!$A$221</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Sheet1!$B$221:$D$221</c:f>
              <c:numCache>
                <c:formatCode>General</c:formatCode>
                <c:ptCount val="3"/>
                <c:pt idx="0">
                  <c:v>6.05</c:v>
                </c:pt>
                <c:pt idx="1">
                  <c:v>5.52</c:v>
                </c:pt>
                <c:pt idx="2">
                  <c:v>6.87</c:v>
                </c:pt>
              </c:numCache>
            </c:numRef>
          </c:val>
          <c:extLst>
            <c:ext xmlns:c16="http://schemas.microsoft.com/office/drawing/2014/chart" uri="{C3380CC4-5D6E-409C-BE32-E72D297353CC}">
              <c16:uniqueId val="{00000000-341B-4244-A8CD-8BD60DF54EB8}"/>
            </c:ext>
          </c:extLst>
        </c:ser>
        <c:ser>
          <c:idx val="1"/>
          <c:order val="1"/>
          <c:tx>
            <c:strRef>
              <c:f>Sheet1!$A$222</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Sheet1!$B$222:$D$222</c:f>
              <c:numCache>
                <c:formatCode>General</c:formatCode>
                <c:ptCount val="3"/>
                <c:pt idx="0">
                  <c:v>7.06</c:v>
                </c:pt>
                <c:pt idx="1">
                  <c:v>7.98</c:v>
                </c:pt>
              </c:numCache>
            </c:numRef>
          </c:val>
          <c:extLst>
            <c:ext xmlns:c16="http://schemas.microsoft.com/office/drawing/2014/chart" uri="{C3380CC4-5D6E-409C-BE32-E72D297353CC}">
              <c16:uniqueId val="{00000001-341B-4244-A8CD-8BD60DF54EB8}"/>
            </c:ext>
          </c:extLst>
        </c:ser>
        <c:ser>
          <c:idx val="2"/>
          <c:order val="2"/>
          <c:tx>
            <c:strRef>
              <c:f>Sheet1!$A$223</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Sheet1!$B$223:$D$223</c:f>
              <c:numCache>
                <c:formatCode>General</c:formatCode>
                <c:ptCount val="3"/>
                <c:pt idx="0">
                  <c:v>7.44</c:v>
                </c:pt>
                <c:pt idx="1">
                  <c:v>7.56</c:v>
                </c:pt>
                <c:pt idx="2">
                  <c:v>7.77</c:v>
                </c:pt>
              </c:numCache>
            </c:numRef>
          </c:val>
          <c:extLst>
            <c:ext xmlns:c16="http://schemas.microsoft.com/office/drawing/2014/chart" uri="{C3380CC4-5D6E-409C-BE32-E72D297353CC}">
              <c16:uniqueId val="{00000002-341B-4244-A8CD-8BD60DF54EB8}"/>
            </c:ext>
          </c:extLst>
        </c:ser>
        <c:dLbls>
          <c:dLblPos val="outEnd"/>
          <c:showLegendKey val="0"/>
          <c:showVal val="1"/>
          <c:showCatName val="0"/>
          <c:showSerName val="0"/>
          <c:showPercent val="0"/>
          <c:showBubbleSize val="0"/>
        </c:dLbls>
        <c:gapWidth val="219"/>
        <c:overlap val="-27"/>
        <c:axId val="475710159"/>
        <c:axId val="1114480031"/>
      </c:barChart>
      <c:catAx>
        <c:axId val="475710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4480031"/>
        <c:crosses val="autoZero"/>
        <c:auto val="1"/>
        <c:lblAlgn val="ctr"/>
        <c:lblOffset val="100"/>
        <c:noMultiLvlLbl val="0"/>
      </c:catAx>
      <c:valAx>
        <c:axId val="11144800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757101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SMS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5191752890392821E-2"/>
          <c:y val="0.15095645095645097"/>
          <c:w val="0.92103414242641157"/>
          <c:h val="0.66152468120972063"/>
        </c:manualLayout>
      </c:layout>
      <c:barChart>
        <c:barDir val="col"/>
        <c:grouping val="clustered"/>
        <c:varyColors val="0"/>
        <c:ser>
          <c:idx val="0"/>
          <c:order val="0"/>
          <c:tx>
            <c:strRef>
              <c:f>Sheet1!$A$254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Sheet1!$B$254:$C$254</c:f>
              <c:numCache>
                <c:formatCode>0.00%</c:formatCode>
                <c:ptCount val="2"/>
                <c:pt idx="0">
                  <c:v>0.99450000000000005</c:v>
                </c:pt>
                <c:pt idx="1">
                  <c:v>0.99170000000000003</c:v>
                </c:pt>
              </c:numCache>
            </c:numRef>
          </c:val>
          <c:extLst>
            <c:ext xmlns:c16="http://schemas.microsoft.com/office/drawing/2014/chart" uri="{C3380CC4-5D6E-409C-BE32-E72D297353CC}">
              <c16:uniqueId val="{00000000-DC09-4584-A170-0C378D07FA59}"/>
            </c:ext>
          </c:extLst>
        </c:ser>
        <c:ser>
          <c:idx val="1"/>
          <c:order val="1"/>
          <c:tx>
            <c:strRef>
              <c:f>Sheet1!$A$255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Sheet1!$B$255:$C$255</c:f>
              <c:numCache>
                <c:formatCode>0.00%</c:formatCode>
                <c:ptCount val="2"/>
                <c:pt idx="0">
                  <c:v>0.92430000000000001</c:v>
                </c:pt>
                <c:pt idx="1">
                  <c:v>0.9133</c:v>
                </c:pt>
              </c:numCache>
            </c:numRef>
          </c:val>
          <c:extLst>
            <c:ext xmlns:c16="http://schemas.microsoft.com/office/drawing/2014/chart" uri="{C3380CC4-5D6E-409C-BE32-E72D297353CC}">
              <c16:uniqueId val="{00000001-DC09-4584-A170-0C378D07FA59}"/>
            </c:ext>
          </c:extLst>
        </c:ser>
        <c:ser>
          <c:idx val="2"/>
          <c:order val="2"/>
          <c:tx>
            <c:strRef>
              <c:f>Sheet1!$A$256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Sheet1!$B$256:$C$256</c:f>
              <c:numCache>
                <c:formatCode>0.00%</c:formatCode>
                <c:ptCount val="2"/>
                <c:pt idx="0">
                  <c:v>0.90839999999999999</c:v>
                </c:pt>
                <c:pt idx="1">
                  <c:v>0.88970000000000005</c:v>
                </c:pt>
              </c:numCache>
            </c:numRef>
          </c:val>
          <c:extLst>
            <c:ext xmlns:c16="http://schemas.microsoft.com/office/drawing/2014/chart" uri="{C3380CC4-5D6E-409C-BE32-E72D297353CC}">
              <c16:uniqueId val="{00000002-DC09-4584-A170-0C378D07FA59}"/>
            </c:ext>
          </c:extLst>
        </c:ser>
        <c:dLbls>
          <c:dLblPos val="outEnd"/>
          <c:showLegendKey val="0"/>
          <c:showVal val="1"/>
          <c:showCatName val="0"/>
          <c:showSerName val="0"/>
          <c:showPercent val="0"/>
          <c:showBubbleSize val="0"/>
        </c:dLbls>
        <c:gapWidth val="219"/>
        <c:overlap val="-27"/>
        <c:axId val="322579072"/>
        <c:axId val="322582016"/>
      </c:barChart>
      <c:catAx>
        <c:axId val="32257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82016"/>
        <c:crosses val="autoZero"/>
        <c:auto val="1"/>
        <c:lblAlgn val="ctr"/>
        <c:lblOffset val="100"/>
        <c:noMultiLvlLbl val="0"/>
      </c:catAx>
      <c:valAx>
        <c:axId val="32258201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79072"/>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SMS Send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Sheet1!$A$278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Sheet1!$B$278:$D$278</c:f>
              <c:numCache>
                <c:formatCode>0.00%</c:formatCode>
                <c:ptCount val="3"/>
                <c:pt idx="0">
                  <c:v>0.55459999999999998</c:v>
                </c:pt>
                <c:pt idx="1">
                  <c:v>0.43990000000000001</c:v>
                </c:pt>
                <c:pt idx="2">
                  <c:v>5.4999999999999997E-3</c:v>
                </c:pt>
              </c:numCache>
            </c:numRef>
          </c:val>
          <c:extLst>
            <c:ext xmlns:c16="http://schemas.microsoft.com/office/drawing/2014/chart" uri="{C3380CC4-5D6E-409C-BE32-E72D297353CC}">
              <c16:uniqueId val="{00000000-2196-414F-99D6-9B8AB852BFC9}"/>
            </c:ext>
          </c:extLst>
        </c:ser>
        <c:ser>
          <c:idx val="1"/>
          <c:order val="1"/>
          <c:tx>
            <c:strRef>
              <c:f>Sheet1!$A$279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Sheet1!$B$279:$D$279</c:f>
              <c:numCache>
                <c:formatCode>0.00%</c:formatCode>
                <c:ptCount val="3"/>
                <c:pt idx="0">
                  <c:v>0.52669999999999995</c:v>
                </c:pt>
                <c:pt idx="1">
                  <c:v>0.39760000000000001</c:v>
                </c:pt>
                <c:pt idx="2">
                  <c:v>7.5700000000000003E-2</c:v>
                </c:pt>
              </c:numCache>
            </c:numRef>
          </c:val>
          <c:extLst>
            <c:ext xmlns:c16="http://schemas.microsoft.com/office/drawing/2014/chart" uri="{C3380CC4-5D6E-409C-BE32-E72D297353CC}">
              <c16:uniqueId val="{00000001-2196-414F-99D6-9B8AB852BFC9}"/>
            </c:ext>
          </c:extLst>
        </c:ser>
        <c:ser>
          <c:idx val="2"/>
          <c:order val="2"/>
          <c:tx>
            <c:strRef>
              <c:f>Sheet1!$A$280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Sheet1!$B$280:$D$280</c:f>
              <c:numCache>
                <c:formatCode>0.00%</c:formatCode>
                <c:ptCount val="3"/>
                <c:pt idx="0">
                  <c:v>0.48110000000000003</c:v>
                </c:pt>
                <c:pt idx="1">
                  <c:v>0.42730000000000001</c:v>
                </c:pt>
                <c:pt idx="2">
                  <c:v>9.1600000000000001E-2</c:v>
                </c:pt>
              </c:numCache>
            </c:numRef>
          </c:val>
          <c:extLst>
            <c:ext xmlns:c16="http://schemas.microsoft.com/office/drawing/2014/chart" uri="{C3380CC4-5D6E-409C-BE32-E72D297353CC}">
              <c16:uniqueId val="{00000002-2196-414F-99D6-9B8AB852BFC9}"/>
            </c:ext>
          </c:extLst>
        </c:ser>
        <c:dLbls>
          <c:dLblPos val="outEnd"/>
          <c:showLegendKey val="0"/>
          <c:showVal val="1"/>
          <c:showCatName val="0"/>
          <c:showSerName val="0"/>
          <c:showPercent val="0"/>
          <c:showBubbleSize val="0"/>
        </c:dLbls>
        <c:gapWidth val="219"/>
        <c:overlap val="-27"/>
        <c:axId val="363053440"/>
        <c:axId val="363054976"/>
      </c:barChart>
      <c:catAx>
        <c:axId val="36305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4976"/>
        <c:crosses val="autoZero"/>
        <c:auto val="1"/>
        <c:lblAlgn val="ctr"/>
        <c:lblOffset val="100"/>
        <c:noMultiLvlLbl val="0"/>
      </c:catAx>
      <c:valAx>
        <c:axId val="3630549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PS Attach &amp; PDP Contex Act(%)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7.5720319502979083E-2"/>
          <c:y val="0.17995507246376813"/>
          <c:w val="0.91497519108087766"/>
          <c:h val="0.74215217391304344"/>
        </c:manualLayout>
      </c:layout>
      <c:barChart>
        <c:barDir val="col"/>
        <c:grouping val="clustered"/>
        <c:varyColors val="0"/>
        <c:ser>
          <c:idx val="0"/>
          <c:order val="0"/>
          <c:tx>
            <c:strRef>
              <c:f>Sheet1!$A$302</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Sheet1!$B$302:$C$302</c:f>
              <c:numCache>
                <c:formatCode>0.00%</c:formatCode>
                <c:ptCount val="2"/>
                <c:pt idx="0">
                  <c:v>0.98440000000000005</c:v>
                </c:pt>
                <c:pt idx="1">
                  <c:v>1</c:v>
                </c:pt>
              </c:numCache>
            </c:numRef>
          </c:val>
          <c:extLst>
            <c:ext xmlns:c16="http://schemas.microsoft.com/office/drawing/2014/chart" uri="{C3380CC4-5D6E-409C-BE32-E72D297353CC}">
              <c16:uniqueId val="{00000000-4D17-47CC-A10A-B2EAAE9331F4}"/>
            </c:ext>
          </c:extLst>
        </c:ser>
        <c:ser>
          <c:idx val="1"/>
          <c:order val="1"/>
          <c:tx>
            <c:strRef>
              <c:f>Sheet1!$A$303</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Sheet1!$B$303:$C$303</c:f>
              <c:numCache>
                <c:formatCode>0.00%</c:formatCode>
                <c:ptCount val="2"/>
                <c:pt idx="0">
                  <c:v>0.98099999999999998</c:v>
                </c:pt>
                <c:pt idx="1">
                  <c:v>1</c:v>
                </c:pt>
              </c:numCache>
            </c:numRef>
          </c:val>
          <c:extLst>
            <c:ext xmlns:c16="http://schemas.microsoft.com/office/drawing/2014/chart" uri="{C3380CC4-5D6E-409C-BE32-E72D297353CC}">
              <c16:uniqueId val="{00000001-4D17-47CC-A10A-B2EAAE9331F4}"/>
            </c:ext>
          </c:extLst>
        </c:ser>
        <c:ser>
          <c:idx val="2"/>
          <c:order val="2"/>
          <c:tx>
            <c:strRef>
              <c:f>Sheet1!$A$304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Sheet1!$B$304:$C$304</c:f>
              <c:numCache>
                <c:formatCode>0.00%</c:formatCode>
                <c:ptCount val="2"/>
                <c:pt idx="0">
                  <c:v>0.98560000000000003</c:v>
                </c:pt>
                <c:pt idx="1">
                  <c:v>0.99809999999999999</c:v>
                </c:pt>
              </c:numCache>
            </c:numRef>
          </c:val>
          <c:extLst>
            <c:ext xmlns:c16="http://schemas.microsoft.com/office/drawing/2014/chart" uri="{C3380CC4-5D6E-409C-BE32-E72D297353CC}">
              <c16:uniqueId val="{00000002-4D17-47CC-A10A-B2EAAE9331F4}"/>
            </c:ext>
          </c:extLst>
        </c:ser>
        <c:dLbls>
          <c:dLblPos val="outEnd"/>
          <c:showLegendKey val="0"/>
          <c:showVal val="1"/>
          <c:showCatName val="0"/>
          <c:showSerName val="0"/>
          <c:showPercent val="0"/>
          <c:showBubbleSize val="0"/>
        </c:dLbls>
        <c:gapWidth val="219"/>
        <c:overlap val="-27"/>
        <c:axId val="322641920"/>
        <c:axId val="322643456"/>
      </c:barChart>
      <c:catAx>
        <c:axId val="32264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3456"/>
        <c:crosses val="autoZero"/>
        <c:auto val="1"/>
        <c:lblAlgn val="ctr"/>
        <c:lblOffset val="100"/>
        <c:noMultiLvlLbl val="0"/>
      </c:catAx>
      <c:valAx>
        <c:axId val="322643456"/>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1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Attach &amp; PDP Activation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Sheet1!$A$328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Sheet1!$B$328:$C$328</c:f>
              <c:numCache>
                <c:formatCode>0.00</c:formatCode>
                <c:ptCount val="2"/>
                <c:pt idx="0">
                  <c:v>1.65</c:v>
                </c:pt>
                <c:pt idx="1">
                  <c:v>1.1599999999999999</c:v>
                </c:pt>
              </c:numCache>
            </c:numRef>
          </c:val>
          <c:extLst>
            <c:ext xmlns:c16="http://schemas.microsoft.com/office/drawing/2014/chart" uri="{C3380CC4-5D6E-409C-BE32-E72D297353CC}">
              <c16:uniqueId val="{00000000-3535-40C4-ABB9-A1597CBDE642}"/>
            </c:ext>
          </c:extLst>
        </c:ser>
        <c:ser>
          <c:idx val="1"/>
          <c:order val="1"/>
          <c:tx>
            <c:strRef>
              <c:f>Sheet1!$A$329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Sheet1!$B$329:$C$329</c:f>
              <c:numCache>
                <c:formatCode>0.00</c:formatCode>
                <c:ptCount val="2"/>
                <c:pt idx="0">
                  <c:v>1.82</c:v>
                </c:pt>
                <c:pt idx="1">
                  <c:v>1.71</c:v>
                </c:pt>
              </c:numCache>
            </c:numRef>
          </c:val>
          <c:extLst>
            <c:ext xmlns:c16="http://schemas.microsoft.com/office/drawing/2014/chart" uri="{C3380CC4-5D6E-409C-BE32-E72D297353CC}">
              <c16:uniqueId val="{00000001-3535-40C4-ABB9-A1597CBDE642}"/>
            </c:ext>
          </c:extLst>
        </c:ser>
        <c:ser>
          <c:idx val="2"/>
          <c:order val="2"/>
          <c:tx>
            <c:strRef>
              <c:f>Sheet1!$A$330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Sheet1!$B$330:$C$330</c:f>
              <c:numCache>
                <c:formatCode>0.00</c:formatCode>
                <c:ptCount val="2"/>
                <c:pt idx="0">
                  <c:v>2.0099999999999998</c:v>
                </c:pt>
                <c:pt idx="1">
                  <c:v>1.49</c:v>
                </c:pt>
              </c:numCache>
            </c:numRef>
          </c:val>
          <c:extLst>
            <c:ext xmlns:c16="http://schemas.microsoft.com/office/drawing/2014/chart" uri="{C3380CC4-5D6E-409C-BE32-E72D297353CC}">
              <c16:uniqueId val="{00000002-3535-40C4-ABB9-A1597CBDE642}"/>
            </c:ext>
          </c:extLst>
        </c:ser>
        <c:dLbls>
          <c:dLblPos val="outEnd"/>
          <c:showLegendKey val="0"/>
          <c:showVal val="1"/>
          <c:showCatName val="0"/>
          <c:showSerName val="0"/>
          <c:showPercent val="0"/>
          <c:showBubbleSize val="0"/>
        </c:dLbls>
        <c:gapWidth val="219"/>
        <c:overlap val="-27"/>
        <c:axId val="322204032"/>
        <c:axId val="322205568"/>
      </c:barChart>
      <c:catAx>
        <c:axId val="322204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5568"/>
        <c:crosses val="autoZero"/>
        <c:auto val="1"/>
        <c:lblAlgn val="ctr"/>
        <c:lblOffset val="100"/>
        <c:noMultiLvlLbl val="0"/>
      </c:catAx>
      <c:valAx>
        <c:axId val="32220556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4032"/>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RSCP Distribution (%)</a:t>
            </a:r>
          </a:p>
        </c:rich>
      </c:tx>
      <c:layout>
        <c:manualLayout>
          <c:xMode val="edge"/>
          <c:yMode val="edge"/>
          <c:x val="0.39366668262211907"/>
          <c:y val="2.1746905979475418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764597177505493E-2"/>
          <c:y val="0.18936929963341115"/>
          <c:w val="0.901385046637452"/>
          <c:h val="0.67432248203080747"/>
        </c:manualLayout>
      </c:layout>
      <c:barChart>
        <c:barDir val="col"/>
        <c:grouping val="clustered"/>
        <c:varyColors val="0"/>
        <c:ser>
          <c:idx val="0"/>
          <c:order val="0"/>
          <c:tx>
            <c:strRef>
              <c:f>Sheet1!$A$21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Sheet1!$B$21</c:f>
              <c:numCache>
                <c:formatCode>0.00%</c:formatCode>
                <c:ptCount val="1"/>
                <c:pt idx="0">
                  <c:v>0.9133</c:v>
                </c:pt>
              </c:numCache>
            </c:numRef>
          </c:val>
          <c:extLst>
            <c:ext xmlns:c16="http://schemas.microsoft.com/office/drawing/2014/chart" uri="{C3380CC4-5D6E-409C-BE32-E72D297353CC}">
              <c16:uniqueId val="{00000000-EC0E-4485-A252-C778EF95426E}"/>
            </c:ext>
          </c:extLst>
        </c:ser>
        <c:ser>
          <c:idx val="2"/>
          <c:order val="1"/>
          <c:tx>
            <c:strRef>
              <c:f>Sheet1!$A$22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Sheet1!$B$22</c:f>
              <c:numCache>
                <c:formatCode>0.00%</c:formatCode>
                <c:ptCount val="1"/>
                <c:pt idx="0">
                  <c:v>0.76300000000000001</c:v>
                </c:pt>
              </c:numCache>
            </c:numRef>
          </c:val>
          <c:extLst>
            <c:ext xmlns:c16="http://schemas.microsoft.com/office/drawing/2014/chart" uri="{C3380CC4-5D6E-409C-BE32-E72D297353CC}">
              <c16:uniqueId val="{00000001-EC0E-4485-A252-C778EF95426E}"/>
            </c:ext>
          </c:extLst>
        </c:ser>
        <c:ser>
          <c:idx val="1"/>
          <c:order val="2"/>
          <c:tx>
            <c:strRef>
              <c:f>Sheet1!$A$23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Sheet1!$B$23</c:f>
              <c:numCache>
                <c:formatCode>0.00%</c:formatCode>
                <c:ptCount val="1"/>
                <c:pt idx="0">
                  <c:v>0.90649999999999997</c:v>
                </c:pt>
              </c:numCache>
            </c:numRef>
          </c:val>
          <c:extLst>
            <c:ext xmlns:c16="http://schemas.microsoft.com/office/drawing/2014/chart" uri="{C3380CC4-5D6E-409C-BE32-E72D297353CC}">
              <c16:uniqueId val="{00000002-EC0E-4485-A252-C778EF95426E}"/>
            </c:ext>
          </c:extLst>
        </c:ser>
        <c:dLbls>
          <c:dLblPos val="outEnd"/>
          <c:showLegendKey val="0"/>
          <c:showVal val="1"/>
          <c:showCatName val="0"/>
          <c:showSerName val="0"/>
          <c:showPercent val="0"/>
          <c:showBubbleSize val="0"/>
        </c:dLbls>
        <c:gapWidth val="219"/>
        <c:overlap val="-27"/>
        <c:axId val="425056512"/>
        <c:axId val="448462848"/>
      </c:barChart>
      <c:catAx>
        <c:axId val="42505651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48462848"/>
        <c:crosses val="autoZero"/>
        <c:auto val="1"/>
        <c:lblAlgn val="ctr"/>
        <c:lblOffset val="100"/>
        <c:tickLblSkip val="1"/>
        <c:noMultiLvlLbl val="1"/>
      </c:catAx>
      <c:valAx>
        <c:axId val="448462848"/>
        <c:scaling>
          <c:orientation val="minMax"/>
          <c:max val="1"/>
          <c:min val="0.7500000000000001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5056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PS Connection setup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Sheet1!$D$351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Sheet1!$E$351</c:f>
              <c:numCache>
                <c:formatCode>0.00</c:formatCode>
                <c:ptCount val="1"/>
                <c:pt idx="0">
                  <c:v>5.78</c:v>
                </c:pt>
              </c:numCache>
            </c:numRef>
          </c:val>
          <c:extLst>
            <c:ext xmlns:c16="http://schemas.microsoft.com/office/drawing/2014/chart" uri="{C3380CC4-5D6E-409C-BE32-E72D297353CC}">
              <c16:uniqueId val="{00000000-AE4D-4597-9EA2-9312FB05B645}"/>
            </c:ext>
          </c:extLst>
        </c:ser>
        <c:ser>
          <c:idx val="1"/>
          <c:order val="1"/>
          <c:tx>
            <c:strRef>
              <c:f>Sheet1!$D$352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Sheet1!$E$352</c:f>
              <c:numCache>
                <c:formatCode>0.00</c:formatCode>
                <c:ptCount val="1"/>
                <c:pt idx="0">
                  <c:v>6.29</c:v>
                </c:pt>
              </c:numCache>
            </c:numRef>
          </c:val>
          <c:extLst>
            <c:ext xmlns:c16="http://schemas.microsoft.com/office/drawing/2014/chart" uri="{C3380CC4-5D6E-409C-BE32-E72D297353CC}">
              <c16:uniqueId val="{00000001-AE4D-4597-9EA2-9312FB05B645}"/>
            </c:ext>
          </c:extLst>
        </c:ser>
        <c:ser>
          <c:idx val="2"/>
          <c:order val="2"/>
          <c:tx>
            <c:strRef>
              <c:f>Sheet1!$D$353</c:f>
              <c:strCache>
                <c:ptCount val="1"/>
                <c:pt idx="0">
                  <c:v>CELTISS</c:v>
                </c:pt>
              </c:strCache>
            </c:strRef>
          </c:tx>
          <c:spPr>
            <a:solidFill>
              <a:srgbClr val="0070C0"/>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3-AE4D-4597-9EA2-9312FB05B64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Sheet1!$E$353</c:f>
              <c:numCache>
                <c:formatCode>0.00</c:formatCode>
                <c:ptCount val="1"/>
                <c:pt idx="0">
                  <c:v>6.19</c:v>
                </c:pt>
              </c:numCache>
            </c:numRef>
          </c:val>
          <c:extLst>
            <c:ext xmlns:c16="http://schemas.microsoft.com/office/drawing/2014/chart" uri="{C3380CC4-5D6E-409C-BE32-E72D297353CC}">
              <c16:uniqueId val="{00000004-AE4D-4597-9EA2-9312FB05B645}"/>
            </c:ext>
          </c:extLst>
        </c:ser>
        <c:dLbls>
          <c:dLblPos val="outEnd"/>
          <c:showLegendKey val="0"/>
          <c:showVal val="1"/>
          <c:showCatName val="0"/>
          <c:showSerName val="0"/>
          <c:showPercent val="0"/>
          <c:showBubbleSize val="0"/>
        </c:dLbls>
        <c:gapWidth val="219"/>
        <c:overlap val="-27"/>
        <c:axId val="356471552"/>
        <c:axId val="356473088"/>
      </c:barChart>
      <c:catAx>
        <c:axId val="356471552"/>
        <c:scaling>
          <c:orientation val="minMax"/>
        </c:scaling>
        <c:delete val="1"/>
        <c:axPos val="b"/>
        <c:numFmt formatCode="General" sourceLinked="1"/>
        <c:majorTickMark val="none"/>
        <c:minorTickMark val="none"/>
        <c:tickLblPos val="nextTo"/>
        <c:crossAx val="356473088"/>
        <c:crosses val="autoZero"/>
        <c:auto val="1"/>
        <c:lblAlgn val="ctr"/>
        <c:lblOffset val="100"/>
        <c:noMultiLvlLbl val="0"/>
      </c:catAx>
      <c:valAx>
        <c:axId val="356473088"/>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6471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Sheet1!$A$351</c:f>
              <c:strCache>
                <c:ptCount val="1"/>
                <c:pt idx="0">
                  <c:v>MTN</c:v>
                </c:pt>
              </c:strCache>
            </c:strRef>
          </c:tx>
          <c:spPr>
            <a:solidFill>
              <a:srgbClr val="FFC000"/>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42A4-43F5-89BA-BEAF4BAA9A0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Sheet1!$B$351</c:f>
              <c:numCache>
                <c:formatCode>0.00%</c:formatCode>
                <c:ptCount val="1"/>
                <c:pt idx="0">
                  <c:v>0.99650000000000005</c:v>
                </c:pt>
              </c:numCache>
            </c:numRef>
          </c:val>
          <c:extLst>
            <c:ext xmlns:c16="http://schemas.microsoft.com/office/drawing/2014/chart" uri="{C3380CC4-5D6E-409C-BE32-E72D297353CC}">
              <c16:uniqueId val="{00000002-42A4-43F5-89BA-BEAF4BAA9A03}"/>
            </c:ext>
          </c:extLst>
        </c:ser>
        <c:ser>
          <c:idx val="1"/>
          <c:order val="1"/>
          <c:tx>
            <c:strRef>
              <c:f>Sheet1!$A$352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Sheet1!$B$352</c:f>
              <c:numCache>
                <c:formatCode>0.00%</c:formatCode>
                <c:ptCount val="1"/>
                <c:pt idx="0">
                  <c:v>0.98780000000000001</c:v>
                </c:pt>
              </c:numCache>
            </c:numRef>
          </c:val>
          <c:extLst>
            <c:ext xmlns:c16="http://schemas.microsoft.com/office/drawing/2014/chart" uri="{C3380CC4-5D6E-409C-BE32-E72D297353CC}">
              <c16:uniqueId val="{00000003-42A4-43F5-89BA-BEAF4BAA9A03}"/>
            </c:ext>
          </c:extLst>
        </c:ser>
        <c:ser>
          <c:idx val="2"/>
          <c:order val="2"/>
          <c:tx>
            <c:strRef>
              <c:f>Sheet1!$A$353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Sheet1!$B$353</c:f>
              <c:numCache>
                <c:formatCode>0.00%</c:formatCode>
                <c:ptCount val="1"/>
                <c:pt idx="0">
                  <c:v>0.99809999999999999</c:v>
                </c:pt>
              </c:numCache>
            </c:numRef>
          </c:val>
          <c:extLst>
            <c:ext xmlns:c16="http://schemas.microsoft.com/office/drawing/2014/chart" uri="{C3380CC4-5D6E-409C-BE32-E72D297353CC}">
              <c16:uniqueId val="{00000004-42A4-43F5-89BA-BEAF4BAA9A03}"/>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02"/>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majorUnit val="2.0000000000000004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Sheet1!$A$377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Sheet1!$B$377:$C$377</c:f>
              <c:numCache>
                <c:formatCode>0.00%</c:formatCode>
                <c:ptCount val="2"/>
                <c:pt idx="0">
                  <c:v>1</c:v>
                </c:pt>
                <c:pt idx="1">
                  <c:v>1</c:v>
                </c:pt>
              </c:numCache>
            </c:numRef>
          </c:val>
          <c:extLst>
            <c:ext xmlns:c16="http://schemas.microsoft.com/office/drawing/2014/chart" uri="{C3380CC4-5D6E-409C-BE32-E72D297353CC}">
              <c16:uniqueId val="{00000000-192E-41EA-B3F2-5657D0ED1E34}"/>
            </c:ext>
          </c:extLst>
        </c:ser>
        <c:ser>
          <c:idx val="1"/>
          <c:order val="1"/>
          <c:tx>
            <c:strRef>
              <c:f>Sheet1!$A$378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Sheet1!$B$378:$C$378</c:f>
              <c:numCache>
                <c:formatCode>0.00%</c:formatCode>
                <c:ptCount val="2"/>
                <c:pt idx="0">
                  <c:v>0.97940000000000005</c:v>
                </c:pt>
                <c:pt idx="1">
                  <c:v>0.99629999999999996</c:v>
                </c:pt>
              </c:numCache>
            </c:numRef>
          </c:val>
          <c:extLst>
            <c:ext xmlns:c16="http://schemas.microsoft.com/office/drawing/2014/chart" uri="{C3380CC4-5D6E-409C-BE32-E72D297353CC}">
              <c16:uniqueId val="{00000001-192E-41EA-B3F2-5657D0ED1E34}"/>
            </c:ext>
          </c:extLst>
        </c:ser>
        <c:ser>
          <c:idx val="2"/>
          <c:order val="2"/>
          <c:tx>
            <c:strRef>
              <c:f>Sheet1!$A$379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Sheet1!$B$379:$C$379</c:f>
              <c:numCache>
                <c:formatCode>0.00%</c:formatCode>
                <c:ptCount val="2"/>
                <c:pt idx="0">
                  <c:v>1</c:v>
                </c:pt>
                <c:pt idx="1">
                  <c:v>0.99809999999999999</c:v>
                </c:pt>
              </c:numCache>
            </c:numRef>
          </c:val>
          <c:extLst>
            <c:ext xmlns:c16="http://schemas.microsoft.com/office/drawing/2014/chart" uri="{C3380CC4-5D6E-409C-BE32-E72D297353CC}">
              <c16:uniqueId val="{00000002-192E-41EA-B3F2-5657D0ED1E34}"/>
            </c:ext>
          </c:extLst>
        </c:ser>
        <c:dLbls>
          <c:dLblPos val="outEnd"/>
          <c:showLegendKey val="0"/>
          <c:showVal val="1"/>
          <c:showCatName val="0"/>
          <c:showSerName val="0"/>
          <c:showPercent val="0"/>
          <c:showBubbleSize val="0"/>
        </c:dLbls>
        <c:gapWidth val="219"/>
        <c:overlap val="-27"/>
        <c:axId val="361956864"/>
        <c:axId val="361958400"/>
      </c:barChart>
      <c:catAx>
        <c:axId val="36195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8400"/>
        <c:crosses val="autoZero"/>
        <c:auto val="1"/>
        <c:lblAlgn val="ctr"/>
        <c:lblOffset val="100"/>
        <c:noMultiLvlLbl val="0"/>
      </c:catAx>
      <c:valAx>
        <c:axId val="361958400"/>
        <c:scaling>
          <c:orientation val="minMax"/>
          <c:min val="0.95000000000000007"/>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6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alpha val="99000"/>
        </a:schemeClr>
      </a:solidFill>
      <a:round/>
    </a:ln>
    <a:effectLst/>
  </c:spPr>
  <c:txPr>
    <a:bodyPr/>
    <a:lstStyle/>
    <a:p>
      <a:pPr>
        <a:defRPr/>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4081277777777776"/>
          <c:y val="0.10348288478891357"/>
          <c:w val="0.72380366666666662"/>
          <c:h val="0.73025206916293439"/>
        </c:manualLayout>
      </c:layout>
      <c:barChart>
        <c:barDir val="bar"/>
        <c:grouping val="clustered"/>
        <c:varyColors val="0"/>
        <c:ser>
          <c:idx val="0"/>
          <c:order val="0"/>
          <c:tx>
            <c:strRef>
              <c:f>Sheet1!$A$395</c:f>
              <c:strCache>
                <c:ptCount val="1"/>
                <c:pt idx="0">
                  <c:v>MTN</c:v>
                </c:pt>
              </c:strCache>
            </c:strRef>
          </c:tx>
          <c:spPr>
            <a:solidFill>
              <a:srgbClr val="FFC000"/>
            </a:solidFill>
            <a:ln>
              <a:noFill/>
            </a:ln>
            <a:effectLst/>
          </c:spPr>
          <c:invertIfNegative val="0"/>
          <c:dPt>
            <c:idx val="2"/>
            <c:invertIfNegative val="0"/>
            <c:bubble3D val="0"/>
            <c:spPr>
              <a:solidFill>
                <a:srgbClr val="FFC000"/>
              </a:solidFill>
              <a:ln>
                <a:noFill/>
              </a:ln>
              <a:effectLst/>
            </c:spPr>
            <c:extLst>
              <c:ext xmlns:c16="http://schemas.microsoft.com/office/drawing/2014/chart" uri="{C3380CC4-5D6E-409C-BE32-E72D297353CC}">
                <c16:uniqueId val="{00000001-B5F9-40D9-8A4A-3EBD26E11E4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Sheet1!$B$395:$E$395</c:f>
              <c:numCache>
                <c:formatCode>0.00</c:formatCode>
                <c:ptCount val="4"/>
                <c:pt idx="0">
                  <c:v>4622.4799999999996</c:v>
                </c:pt>
                <c:pt idx="1">
                  <c:v>2355.19</c:v>
                </c:pt>
                <c:pt idx="2">
                  <c:v>16245.97</c:v>
                </c:pt>
                <c:pt idx="3">
                  <c:v>11024.54</c:v>
                </c:pt>
              </c:numCache>
            </c:numRef>
          </c:val>
          <c:extLst>
            <c:ext xmlns:c16="http://schemas.microsoft.com/office/drawing/2014/chart" uri="{C3380CC4-5D6E-409C-BE32-E72D297353CC}">
              <c16:uniqueId val="{00000002-B5F9-40D9-8A4A-3EBD26E11E4C}"/>
            </c:ext>
          </c:extLst>
        </c:ser>
        <c:ser>
          <c:idx val="1"/>
          <c:order val="1"/>
          <c:tx>
            <c:strRef>
              <c:f>Sheet1!$A$396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Sheet1!$B$396:$E$396</c:f>
              <c:numCache>
                <c:formatCode>0.00</c:formatCode>
                <c:ptCount val="4"/>
                <c:pt idx="0">
                  <c:v>4717.91</c:v>
                </c:pt>
                <c:pt idx="1">
                  <c:v>1527.06</c:v>
                </c:pt>
                <c:pt idx="2">
                  <c:v>12608</c:v>
                </c:pt>
                <c:pt idx="3">
                  <c:v>10108.26</c:v>
                </c:pt>
              </c:numCache>
            </c:numRef>
          </c:val>
          <c:extLst>
            <c:ext xmlns:c16="http://schemas.microsoft.com/office/drawing/2014/chart" uri="{C3380CC4-5D6E-409C-BE32-E72D297353CC}">
              <c16:uniqueId val="{00000003-B5F9-40D9-8A4A-3EBD26E11E4C}"/>
            </c:ext>
          </c:extLst>
        </c:ser>
        <c:ser>
          <c:idx val="2"/>
          <c:order val="2"/>
          <c:tx>
            <c:strRef>
              <c:f>Sheet1!$A$397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Sheet1!$B$397:$E$397</c:f>
              <c:numCache>
                <c:formatCode>0.00</c:formatCode>
                <c:ptCount val="4"/>
                <c:pt idx="0">
                  <c:v>6828.5</c:v>
                </c:pt>
                <c:pt idx="1">
                  <c:v>1880.52</c:v>
                </c:pt>
                <c:pt idx="2">
                  <c:v>13542.02</c:v>
                </c:pt>
                <c:pt idx="3">
                  <c:v>9559.8799999999992</c:v>
                </c:pt>
              </c:numCache>
            </c:numRef>
          </c:val>
          <c:extLst>
            <c:ext xmlns:c16="http://schemas.microsoft.com/office/drawing/2014/chart" uri="{C3380CC4-5D6E-409C-BE32-E72D297353CC}">
              <c16:uniqueId val="{00000004-B5F9-40D9-8A4A-3EBD26E11E4C}"/>
            </c:ext>
          </c:extLst>
        </c:ser>
        <c:dLbls>
          <c:dLblPos val="outEnd"/>
          <c:showLegendKey val="0"/>
          <c:showVal val="1"/>
          <c:showCatName val="0"/>
          <c:showSerName val="0"/>
          <c:showPercent val="0"/>
          <c:showBubbleSize val="0"/>
        </c:dLbls>
        <c:gapWidth val="182"/>
        <c:axId val="362297216"/>
        <c:axId val="362298752"/>
      </c:barChart>
      <c:catAx>
        <c:axId val="362297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8752"/>
        <c:crosses val="autoZero"/>
        <c:auto val="1"/>
        <c:lblAlgn val="ctr"/>
        <c:lblOffset val="100"/>
        <c:noMultiLvlLbl val="0"/>
      </c:catAx>
      <c:valAx>
        <c:axId val="362298752"/>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7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Sheet1!$A$467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Sheet1!$B$467</c:f>
              <c:numCache>
                <c:formatCode>0.00%</c:formatCode>
                <c:ptCount val="1"/>
                <c:pt idx="0">
                  <c:v>1</c:v>
                </c:pt>
              </c:numCache>
            </c:numRef>
          </c:val>
          <c:extLst>
            <c:ext xmlns:c16="http://schemas.microsoft.com/office/drawing/2014/chart" uri="{C3380CC4-5D6E-409C-BE32-E72D297353CC}">
              <c16:uniqueId val="{00000000-5B0E-4CED-BBCC-83C3FE04F5F3}"/>
            </c:ext>
          </c:extLst>
        </c:ser>
        <c:ser>
          <c:idx val="1"/>
          <c:order val="1"/>
          <c:tx>
            <c:strRef>
              <c:f>Sheet1!$A$468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Sheet1!$B$468</c:f>
              <c:numCache>
                <c:formatCode>0.00%</c:formatCode>
                <c:ptCount val="1"/>
                <c:pt idx="0">
                  <c:v>0.9839</c:v>
                </c:pt>
              </c:numCache>
            </c:numRef>
          </c:val>
          <c:extLst>
            <c:ext xmlns:c16="http://schemas.microsoft.com/office/drawing/2014/chart" uri="{C3380CC4-5D6E-409C-BE32-E72D297353CC}">
              <c16:uniqueId val="{00000001-5B0E-4CED-BBCC-83C3FE04F5F3}"/>
            </c:ext>
          </c:extLst>
        </c:ser>
        <c:ser>
          <c:idx val="2"/>
          <c:order val="2"/>
          <c:tx>
            <c:strRef>
              <c:f>Sheet1!$A$469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Sheet1!$B$469</c:f>
              <c:numCache>
                <c:formatCode>0.00%</c:formatCode>
                <c:ptCount val="1"/>
                <c:pt idx="0">
                  <c:v>0.99080000000000001</c:v>
                </c:pt>
              </c:numCache>
            </c:numRef>
          </c:val>
          <c:extLst>
            <c:ext xmlns:c16="http://schemas.microsoft.com/office/drawing/2014/chart" uri="{C3380CC4-5D6E-409C-BE32-E72D297353CC}">
              <c16:uniqueId val="{00000002-5B0E-4CED-BBCC-83C3FE04F5F3}"/>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02"/>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Success Rate (%)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Sheet1!$A$415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Sheet1!$B$415:$C$415</c:f>
              <c:numCache>
                <c:formatCode>0.00%</c:formatCode>
                <c:ptCount val="2"/>
                <c:pt idx="0">
                  <c:v>1</c:v>
                </c:pt>
                <c:pt idx="1">
                  <c:v>1</c:v>
                </c:pt>
              </c:numCache>
            </c:numRef>
          </c:val>
          <c:extLst>
            <c:ext xmlns:c16="http://schemas.microsoft.com/office/drawing/2014/chart" uri="{C3380CC4-5D6E-409C-BE32-E72D297353CC}">
              <c16:uniqueId val="{00000000-3021-4D5E-A86D-7006918DA040}"/>
            </c:ext>
          </c:extLst>
        </c:ser>
        <c:ser>
          <c:idx val="1"/>
          <c:order val="1"/>
          <c:tx>
            <c:strRef>
              <c:f>Sheet1!$A$416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Sheet1!$B$416:$C$416</c:f>
              <c:numCache>
                <c:formatCode>0.00%</c:formatCode>
                <c:ptCount val="2"/>
                <c:pt idx="0">
                  <c:v>0.99670000000000003</c:v>
                </c:pt>
                <c:pt idx="1">
                  <c:v>0.99660000000000004</c:v>
                </c:pt>
              </c:numCache>
            </c:numRef>
          </c:val>
          <c:extLst>
            <c:ext xmlns:c16="http://schemas.microsoft.com/office/drawing/2014/chart" uri="{C3380CC4-5D6E-409C-BE32-E72D297353CC}">
              <c16:uniqueId val="{00000001-3021-4D5E-A86D-7006918DA040}"/>
            </c:ext>
          </c:extLst>
        </c:ser>
        <c:ser>
          <c:idx val="2"/>
          <c:order val="2"/>
          <c:tx>
            <c:strRef>
              <c:f>Sheet1!$A$417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Sheet1!$B$417:$C$417</c:f>
              <c:numCache>
                <c:formatCode>0.00%</c:formatCode>
                <c:ptCount val="2"/>
                <c:pt idx="0">
                  <c:v>1</c:v>
                </c:pt>
                <c:pt idx="1">
                  <c:v>1</c:v>
                </c:pt>
              </c:numCache>
            </c:numRef>
          </c:val>
          <c:extLst>
            <c:ext xmlns:c16="http://schemas.microsoft.com/office/drawing/2014/chart" uri="{C3380CC4-5D6E-409C-BE32-E72D297353CC}">
              <c16:uniqueId val="{00000002-3021-4D5E-A86D-7006918DA040}"/>
            </c:ext>
          </c:extLst>
        </c:ser>
        <c:dLbls>
          <c:dLblPos val="outEnd"/>
          <c:showLegendKey val="0"/>
          <c:showVal val="1"/>
          <c:showCatName val="0"/>
          <c:showSerName val="0"/>
          <c:showPercent val="0"/>
          <c:showBubbleSize val="0"/>
        </c:dLbls>
        <c:gapWidth val="219"/>
        <c:overlap val="-27"/>
        <c:axId val="979608223"/>
        <c:axId val="414380047"/>
      </c:barChart>
      <c:catAx>
        <c:axId val="979608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14380047"/>
        <c:crosses val="autoZero"/>
        <c:auto val="1"/>
        <c:lblAlgn val="ctr"/>
        <c:lblOffset val="100"/>
        <c:noMultiLvlLbl val="0"/>
      </c:catAx>
      <c:valAx>
        <c:axId val="414380047"/>
        <c:scaling>
          <c:orientation val="minMax"/>
          <c:min val="0.95000000000000007"/>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79608223"/>
        <c:crosses val="autoZero"/>
        <c:crossBetween val="between"/>
        <c:majorUnit val="5.000000000000001E-3"/>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8617509641131688"/>
          <c:y val="0.11175330314605787"/>
          <c:w val="0.76864557140147693"/>
          <c:h val="0.60115768209218134"/>
        </c:manualLayout>
      </c:layout>
      <c:barChart>
        <c:barDir val="bar"/>
        <c:grouping val="clustered"/>
        <c:varyColors val="0"/>
        <c:ser>
          <c:idx val="0"/>
          <c:order val="0"/>
          <c:tx>
            <c:strRef>
              <c:f>Sheet1!$A$447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Sheet1!$B$447:$E$447</c:f>
              <c:numCache>
                <c:formatCode>0.00</c:formatCode>
                <c:ptCount val="4"/>
                <c:pt idx="0">
                  <c:v>38987.910000000003</c:v>
                </c:pt>
                <c:pt idx="1">
                  <c:v>18164.79</c:v>
                </c:pt>
                <c:pt idx="2">
                  <c:v>170709.66</c:v>
                </c:pt>
                <c:pt idx="3">
                  <c:v>34333.550000000003</c:v>
                </c:pt>
              </c:numCache>
            </c:numRef>
          </c:val>
          <c:extLst>
            <c:ext xmlns:c16="http://schemas.microsoft.com/office/drawing/2014/chart" uri="{C3380CC4-5D6E-409C-BE32-E72D297353CC}">
              <c16:uniqueId val="{00000000-71CB-46F0-9B53-562577A72E31}"/>
            </c:ext>
          </c:extLst>
        </c:ser>
        <c:ser>
          <c:idx val="1"/>
          <c:order val="1"/>
          <c:tx>
            <c:strRef>
              <c:f>Sheet1!$A$448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Sheet1!$B$448:$E$448</c:f>
              <c:numCache>
                <c:formatCode>0.00</c:formatCode>
                <c:ptCount val="4"/>
                <c:pt idx="0">
                  <c:v>17045.28</c:v>
                </c:pt>
                <c:pt idx="1">
                  <c:v>11628.13</c:v>
                </c:pt>
                <c:pt idx="2">
                  <c:v>185108.91</c:v>
                </c:pt>
                <c:pt idx="3">
                  <c:v>24365.11</c:v>
                </c:pt>
              </c:numCache>
            </c:numRef>
          </c:val>
          <c:extLst>
            <c:ext xmlns:c16="http://schemas.microsoft.com/office/drawing/2014/chart" uri="{C3380CC4-5D6E-409C-BE32-E72D297353CC}">
              <c16:uniqueId val="{00000001-71CB-46F0-9B53-562577A72E31}"/>
            </c:ext>
          </c:extLst>
        </c:ser>
        <c:ser>
          <c:idx val="2"/>
          <c:order val="2"/>
          <c:tx>
            <c:strRef>
              <c:f>Sheet1!$A$449</c:f>
              <c:strCache>
                <c:ptCount val="1"/>
                <c:pt idx="0">
                  <c:v>CELTISS</c:v>
                </c:pt>
              </c:strCache>
            </c:strRef>
          </c:tx>
          <c:spPr>
            <a:solidFill>
              <a:srgbClr val="0070C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Sheet1!$B$449:$E$449</c:f>
              <c:numCache>
                <c:formatCode>0.00</c:formatCode>
                <c:ptCount val="4"/>
                <c:pt idx="0">
                  <c:v>12899.65</c:v>
                </c:pt>
                <c:pt idx="1">
                  <c:v>11562.18</c:v>
                </c:pt>
                <c:pt idx="2">
                  <c:v>29215.09</c:v>
                </c:pt>
                <c:pt idx="3">
                  <c:v>13012.47</c:v>
                </c:pt>
              </c:numCache>
            </c:numRef>
          </c:val>
          <c:extLst>
            <c:ext xmlns:c16="http://schemas.microsoft.com/office/drawing/2014/chart" uri="{C3380CC4-5D6E-409C-BE32-E72D297353CC}">
              <c16:uniqueId val="{00000002-71CB-46F0-9B53-562577A72E31}"/>
            </c:ext>
          </c:extLst>
        </c:ser>
        <c:dLbls>
          <c:dLblPos val="outEnd"/>
          <c:showLegendKey val="0"/>
          <c:showVal val="1"/>
          <c:showCatName val="0"/>
          <c:showSerName val="0"/>
          <c:showPercent val="0"/>
          <c:showBubbleSize val="0"/>
        </c:dLbls>
        <c:gapWidth val="182"/>
        <c:axId val="362754816"/>
        <c:axId val="362756352"/>
      </c:barChart>
      <c:catAx>
        <c:axId val="362754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6352"/>
        <c:crosses val="autoZero"/>
        <c:auto val="1"/>
        <c:lblAlgn val="ctr"/>
        <c:lblOffset val="100"/>
        <c:noMultiLvlLbl val="0"/>
      </c:catAx>
      <c:valAx>
        <c:axId val="362756352"/>
        <c:scaling>
          <c:orientation val="minMax"/>
          <c:max val="220000"/>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4816"/>
        <c:crosses val="autoZero"/>
        <c:crossBetween val="between"/>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r>
              <a:rPr lang="fr-FR"/>
              <a:t>3G</a:t>
            </a:r>
            <a:r>
              <a:rPr lang="fr-FR" baseline="0"/>
              <a:t> band </a:t>
            </a:r>
            <a:r>
              <a:rPr lang="fr-FR" sz="1400" b="0" i="0" u="none" strike="noStrike" baseline="0">
                <a:effectLst/>
              </a:rPr>
              <a:t>Distribution </a:t>
            </a:r>
            <a:r>
              <a:rPr lang="fr-FR"/>
              <a:t>(%)</a:t>
            </a:r>
          </a:p>
        </c:rich>
      </c:tx>
      <c:layout>
        <c:manualLayout>
          <c:xMode val="edge"/>
          <c:yMode val="edge"/>
          <c:x val="0.25289574219889183"/>
          <c:y val="4.8840625906657886E-2"/>
          <c:w val="0.7471042275428772"/>
          <c:h val="0.15181452035903931"/>
        </c:manualLayout>
      </c:layout>
      <c:overlay val="0"/>
      <c:spPr>
        <a:noFill/>
        <a:ln>
          <a:noFill/>
        </a:ln>
        <a:effectLst/>
      </c:spPr>
      <c:txPr>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Sheet1!$A$571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Sheet1!$B$571:$C$571</c:f>
              <c:numCache>
                <c:formatCode>0.00%</c:formatCode>
                <c:ptCount val="2"/>
                <c:pt idx="0">
                  <c:v>9.8599999999999993E-2</c:v>
                </c:pt>
                <c:pt idx="1">
                  <c:v>0.90139999999999998</c:v>
                </c:pt>
              </c:numCache>
            </c:numRef>
          </c:val>
          <c:extLst>
            <c:ext xmlns:c16="http://schemas.microsoft.com/office/drawing/2014/chart" uri="{C3380CC4-5D6E-409C-BE32-E72D297353CC}">
              <c16:uniqueId val="{00000000-8650-448E-BD33-CDD9B0F282A0}"/>
            </c:ext>
          </c:extLst>
        </c:ser>
        <c:ser>
          <c:idx val="2"/>
          <c:order val="1"/>
          <c:tx>
            <c:strRef>
              <c:f>Sheet1!$A$572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Sheet1!$B$572:$C$572</c:f>
              <c:numCache>
                <c:formatCode>0.00%</c:formatCode>
                <c:ptCount val="2"/>
                <c:pt idx="0">
                  <c:v>0.22550000000000001</c:v>
                </c:pt>
                <c:pt idx="1">
                  <c:v>0.77449999999999997</c:v>
                </c:pt>
              </c:numCache>
            </c:numRef>
          </c:val>
          <c:extLst>
            <c:ext xmlns:c16="http://schemas.microsoft.com/office/drawing/2014/chart" uri="{C3380CC4-5D6E-409C-BE32-E72D297353CC}">
              <c16:uniqueId val="{00000001-8650-448E-BD33-CDD9B0F282A0}"/>
            </c:ext>
          </c:extLst>
        </c:ser>
        <c:ser>
          <c:idx val="1"/>
          <c:order val="2"/>
          <c:tx>
            <c:strRef>
              <c:f>Sheet1!$A$573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Sheet1!$B$573:$C$573</c:f>
              <c:numCache>
                <c:formatCode>0.00%</c:formatCode>
                <c:ptCount val="2"/>
                <c:pt idx="0">
                  <c:v>3.7699999999999997E-2</c:v>
                </c:pt>
                <c:pt idx="1">
                  <c:v>0.96230000000000004</c:v>
                </c:pt>
              </c:numCache>
            </c:numRef>
          </c:val>
          <c:extLst>
            <c:ext xmlns:c16="http://schemas.microsoft.com/office/drawing/2014/chart" uri="{C3380CC4-5D6E-409C-BE32-E72D297353CC}">
              <c16:uniqueId val="{00000002-8650-448E-BD33-CDD9B0F282A0}"/>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Band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Sheet1!$A$493</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Sheet1!$B$493:$F$493</c:f>
              <c:numCache>
                <c:formatCode>0.00%</c:formatCode>
                <c:ptCount val="5"/>
                <c:pt idx="0">
                  <c:v>0.24590000000000001</c:v>
                </c:pt>
                <c:pt idx="1">
                  <c:v>0</c:v>
                </c:pt>
                <c:pt idx="2">
                  <c:v>6.8999999999999999E-3</c:v>
                </c:pt>
                <c:pt idx="3">
                  <c:v>0</c:v>
                </c:pt>
                <c:pt idx="4">
                  <c:v>0.74719999999999998</c:v>
                </c:pt>
              </c:numCache>
            </c:numRef>
          </c:val>
          <c:extLst>
            <c:ext xmlns:c16="http://schemas.microsoft.com/office/drawing/2014/chart" uri="{C3380CC4-5D6E-409C-BE32-E72D297353CC}">
              <c16:uniqueId val="{00000000-D3FA-449F-9F32-D4464F235235}"/>
            </c:ext>
          </c:extLst>
        </c:ser>
        <c:ser>
          <c:idx val="1"/>
          <c:order val="1"/>
          <c:tx>
            <c:strRef>
              <c:f>Sheet1!$A$494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Sheet1!$B$494:$F$494</c:f>
              <c:numCache>
                <c:formatCode>0.00%</c:formatCode>
                <c:ptCount val="5"/>
                <c:pt idx="0">
                  <c:v>0.41699999999999998</c:v>
                </c:pt>
                <c:pt idx="1">
                  <c:v>0</c:v>
                </c:pt>
                <c:pt idx="2">
                  <c:v>0</c:v>
                </c:pt>
                <c:pt idx="3">
                  <c:v>0</c:v>
                </c:pt>
                <c:pt idx="4">
                  <c:v>0.58299999999999996</c:v>
                </c:pt>
              </c:numCache>
            </c:numRef>
          </c:val>
          <c:extLst>
            <c:ext xmlns:c16="http://schemas.microsoft.com/office/drawing/2014/chart" uri="{C3380CC4-5D6E-409C-BE32-E72D297353CC}">
              <c16:uniqueId val="{00000001-D3FA-449F-9F32-D4464F235235}"/>
            </c:ext>
          </c:extLst>
        </c:ser>
        <c:ser>
          <c:idx val="2"/>
          <c:order val="2"/>
          <c:tx>
            <c:strRef>
              <c:f>Sheet1!$A$495</c:f>
              <c:strCache>
                <c:ptCount val="1"/>
                <c:pt idx="0">
                  <c:v>CELTISS</c:v>
                </c:pt>
              </c:strCache>
            </c:strRef>
          </c:tx>
          <c:spPr>
            <a:solidFill>
              <a:srgbClr val="0070C0"/>
            </a:solidFill>
            <a:ln>
              <a:noFill/>
            </a:ln>
            <a:effectLst/>
          </c:spPr>
          <c:invertIfNegative val="0"/>
          <c:dLbls>
            <c:dLbl>
              <c:idx val="1"/>
              <c:layout>
                <c:manualLayout>
                  <c:x val="9.8422439842078564E-3"/>
                  <c:y val="-3.19284802043422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FA-449F-9F32-D4464F23523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Sheet1!$B$495:$F$495</c:f>
              <c:numCache>
                <c:formatCode>0.00%</c:formatCode>
                <c:ptCount val="5"/>
                <c:pt idx="0">
                  <c:v>0.17780000000000001</c:v>
                </c:pt>
                <c:pt idx="1">
                  <c:v>0</c:v>
                </c:pt>
                <c:pt idx="2">
                  <c:v>0.80810000000000004</c:v>
                </c:pt>
                <c:pt idx="3">
                  <c:v>0</c:v>
                </c:pt>
                <c:pt idx="4">
                  <c:v>1.41E-2</c:v>
                </c:pt>
              </c:numCache>
            </c:numRef>
          </c:val>
          <c:extLst>
            <c:ext xmlns:c16="http://schemas.microsoft.com/office/drawing/2014/chart" uri="{C3380CC4-5D6E-409C-BE32-E72D297353CC}">
              <c16:uniqueId val="{00000003-D3FA-449F-9F32-D4464F235235}"/>
            </c:ext>
          </c:extLst>
        </c:ser>
        <c:dLbls>
          <c:dLblPos val="outEnd"/>
          <c:showLegendKey val="0"/>
          <c:showVal val="1"/>
          <c:showCatName val="0"/>
          <c:showSerName val="0"/>
          <c:showPercent val="0"/>
          <c:showBubbleSize val="0"/>
        </c:dLbls>
        <c:gapWidth val="219"/>
        <c:overlap val="-27"/>
        <c:axId val="363086976"/>
        <c:axId val="363088512"/>
      </c:barChart>
      <c:catAx>
        <c:axId val="36308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8512"/>
        <c:crosses val="autoZero"/>
        <c:auto val="1"/>
        <c:lblAlgn val="ctr"/>
        <c:lblOffset val="100"/>
        <c:noMultiLvlLbl val="0"/>
      </c:catAx>
      <c:valAx>
        <c:axId val="36308851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3G Packet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Sheet1!$B$606</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Sheet1!$B$607:$B$610</c:f>
              <c:numCache>
                <c:formatCode>0.00%</c:formatCode>
                <c:ptCount val="4"/>
                <c:pt idx="0">
                  <c:v>0.51290000000000002</c:v>
                </c:pt>
                <c:pt idx="1">
                  <c:v>7.5899999999999995E-2</c:v>
                </c:pt>
                <c:pt idx="2">
                  <c:v>0</c:v>
                </c:pt>
                <c:pt idx="3">
                  <c:v>0.41120000000000001</c:v>
                </c:pt>
              </c:numCache>
            </c:numRef>
          </c:val>
          <c:extLst>
            <c:ext xmlns:c16="http://schemas.microsoft.com/office/drawing/2014/chart" uri="{C3380CC4-5D6E-409C-BE32-E72D297353CC}">
              <c16:uniqueId val="{00000000-FEC5-4E6F-8C76-8D0969B9F682}"/>
            </c:ext>
          </c:extLst>
        </c:ser>
        <c:ser>
          <c:idx val="1"/>
          <c:order val="1"/>
          <c:tx>
            <c:strRef>
              <c:f>Sheet1!$C$606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Sheet1!$C$607:$C$610</c:f>
              <c:numCache>
                <c:formatCode>0.00%</c:formatCode>
                <c:ptCount val="4"/>
                <c:pt idx="0">
                  <c:v>0.43919999999999998</c:v>
                </c:pt>
                <c:pt idx="1">
                  <c:v>0.15129999999999999</c:v>
                </c:pt>
                <c:pt idx="2">
                  <c:v>0</c:v>
                </c:pt>
                <c:pt idx="3">
                  <c:v>0.40939999999999999</c:v>
                </c:pt>
              </c:numCache>
            </c:numRef>
          </c:val>
          <c:extLst>
            <c:ext xmlns:c16="http://schemas.microsoft.com/office/drawing/2014/chart" uri="{C3380CC4-5D6E-409C-BE32-E72D297353CC}">
              <c16:uniqueId val="{00000001-FEC5-4E6F-8C76-8D0969B9F682}"/>
            </c:ext>
          </c:extLst>
        </c:ser>
        <c:ser>
          <c:idx val="2"/>
          <c:order val="2"/>
          <c:tx>
            <c:strRef>
              <c:f>Sheet1!$D$606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Sheet1!$D$607:$D$610</c:f>
              <c:numCache>
                <c:formatCode>0.00%</c:formatCode>
                <c:ptCount val="4"/>
                <c:pt idx="0">
                  <c:v>0.43769999999999998</c:v>
                </c:pt>
                <c:pt idx="1">
                  <c:v>3.5900000000000001E-2</c:v>
                </c:pt>
                <c:pt idx="2">
                  <c:v>2.6200000000000001E-2</c:v>
                </c:pt>
                <c:pt idx="3">
                  <c:v>0.50019999999999998</c:v>
                </c:pt>
              </c:numCache>
            </c:numRef>
          </c:val>
          <c:extLst>
            <c:ext xmlns:c16="http://schemas.microsoft.com/office/drawing/2014/chart" uri="{C3380CC4-5D6E-409C-BE32-E72D297353CC}">
              <c16:uniqueId val="{00000002-FEC5-4E6F-8C76-8D0969B9F682}"/>
            </c:ext>
          </c:extLst>
        </c:ser>
        <c:dLbls>
          <c:dLblPos val="outEnd"/>
          <c:showLegendKey val="0"/>
          <c:showVal val="1"/>
          <c:showCatName val="0"/>
          <c:showSerName val="0"/>
          <c:showPercent val="0"/>
          <c:showBubbleSize val="0"/>
        </c:dLbls>
        <c:gapWidth val="219"/>
        <c:overlap val="-27"/>
        <c:axId val="1019512799"/>
        <c:axId val="1000977727"/>
      </c:barChart>
      <c:catAx>
        <c:axId val="1019512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00977727"/>
        <c:crosses val="autoZero"/>
        <c:auto val="1"/>
        <c:lblAlgn val="ctr"/>
        <c:lblOffset val="100"/>
        <c:noMultiLvlLbl val="0"/>
      </c:catAx>
      <c:valAx>
        <c:axId val="100097772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195127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showDLblsOverMax val="1"/>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RSRP Distribution (%)</a:t>
            </a:r>
          </a:p>
        </c:rich>
      </c:tx>
      <c:layout>
        <c:manualLayout>
          <c:xMode val="edge"/>
          <c:yMode val="edge"/>
          <c:x val="0.3653220940743403"/>
          <c:y val="5.1584447292925599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7498151909683349E-2"/>
          <c:y val="0.17954011940595618"/>
          <c:w val="0.901385046637452"/>
          <c:h val="0.63360087383611008"/>
        </c:manualLayout>
      </c:layout>
      <c:barChart>
        <c:barDir val="col"/>
        <c:grouping val="clustered"/>
        <c:varyColors val="0"/>
        <c:ser>
          <c:idx val="0"/>
          <c:order val="0"/>
          <c:tx>
            <c:strRef>
              <c:f>Sheet1!$A$45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Sheet1!$B$45:$D$45</c:f>
              <c:numCache>
                <c:formatCode>0.00%</c:formatCode>
                <c:ptCount val="3"/>
                <c:pt idx="0">
                  <c:v>0.46250000000000002</c:v>
                </c:pt>
                <c:pt idx="1">
                  <c:v>0.91500000000000004</c:v>
                </c:pt>
                <c:pt idx="2">
                  <c:v>0.98919999999999997</c:v>
                </c:pt>
              </c:numCache>
            </c:numRef>
          </c:val>
          <c:extLst>
            <c:ext xmlns:c16="http://schemas.microsoft.com/office/drawing/2014/chart" uri="{C3380CC4-5D6E-409C-BE32-E72D297353CC}">
              <c16:uniqueId val="{00000000-1284-460F-8B94-F4E830BE6779}"/>
            </c:ext>
          </c:extLst>
        </c:ser>
        <c:ser>
          <c:idx val="2"/>
          <c:order val="1"/>
          <c:tx>
            <c:strRef>
              <c:f>Sheet1!$A$46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Sheet1!$B$46:$D$46</c:f>
              <c:numCache>
                <c:formatCode>0.00%</c:formatCode>
                <c:ptCount val="3"/>
                <c:pt idx="0">
                  <c:v>0.37390000000000001</c:v>
                </c:pt>
                <c:pt idx="1">
                  <c:v>0.93389999999999995</c:v>
                </c:pt>
                <c:pt idx="2">
                  <c:v>0.98729999999999996</c:v>
                </c:pt>
              </c:numCache>
            </c:numRef>
          </c:val>
          <c:extLst>
            <c:ext xmlns:c16="http://schemas.microsoft.com/office/drawing/2014/chart" uri="{C3380CC4-5D6E-409C-BE32-E72D297353CC}">
              <c16:uniqueId val="{00000001-1284-460F-8B94-F4E830BE6779}"/>
            </c:ext>
          </c:extLst>
        </c:ser>
        <c:ser>
          <c:idx val="1"/>
          <c:order val="2"/>
          <c:tx>
            <c:strRef>
              <c:f>Sheet1!$A$47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Sheet1!$B$47:$D$47</c:f>
              <c:numCache>
                <c:formatCode>0.00%</c:formatCode>
                <c:ptCount val="3"/>
                <c:pt idx="0">
                  <c:v>0.20630000000000001</c:v>
                </c:pt>
                <c:pt idx="1">
                  <c:v>0.89500000000000002</c:v>
                </c:pt>
                <c:pt idx="2">
                  <c:v>0.9798</c:v>
                </c:pt>
              </c:numCache>
            </c:numRef>
          </c:val>
          <c:extLst>
            <c:ext xmlns:c16="http://schemas.microsoft.com/office/drawing/2014/chart" uri="{C3380CC4-5D6E-409C-BE32-E72D297353CC}">
              <c16:uniqueId val="{00000002-1284-460F-8B94-F4E830BE6779}"/>
            </c:ext>
          </c:extLst>
        </c:ser>
        <c:dLbls>
          <c:dLblPos val="outEnd"/>
          <c:showLegendKey val="0"/>
          <c:showVal val="1"/>
          <c:showCatName val="0"/>
          <c:showSerName val="0"/>
          <c:showPercent val="0"/>
          <c:showBubbleSize val="0"/>
        </c:dLbls>
        <c:gapWidth val="219"/>
        <c:overlap val="-27"/>
        <c:axId val="284408832"/>
        <c:axId val="286049024"/>
      </c:barChart>
      <c:catAx>
        <c:axId val="28440883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6049024"/>
        <c:crosses val="autoZero"/>
        <c:auto val="1"/>
        <c:lblAlgn val="ctr"/>
        <c:lblOffset val="100"/>
        <c:tickLblSkip val="1"/>
        <c:noMultiLvlLbl val="1"/>
      </c:catAx>
      <c:valAx>
        <c:axId val="28604902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408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Packet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Sheet1!$B$590</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Sheet1!$B$591:$B$592</c:f>
              <c:numCache>
                <c:formatCode>0.00%</c:formatCode>
                <c:ptCount val="2"/>
                <c:pt idx="0">
                  <c:v>0.16600000000000001</c:v>
                </c:pt>
                <c:pt idx="1">
                  <c:v>0.83399999999999996</c:v>
                </c:pt>
              </c:numCache>
            </c:numRef>
          </c:val>
          <c:extLst>
            <c:ext xmlns:c16="http://schemas.microsoft.com/office/drawing/2014/chart" uri="{C3380CC4-5D6E-409C-BE32-E72D297353CC}">
              <c16:uniqueId val="{00000000-6BB3-4D8F-BCE0-43A66A21CEAB}"/>
            </c:ext>
          </c:extLst>
        </c:ser>
        <c:ser>
          <c:idx val="1"/>
          <c:order val="1"/>
          <c:tx>
            <c:strRef>
              <c:f>Sheet1!$C$590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Sheet1!$C$591:$C$592</c:f>
              <c:numCache>
                <c:formatCode>0.00%</c:formatCode>
                <c:ptCount val="2"/>
                <c:pt idx="0">
                  <c:v>0.51090000000000002</c:v>
                </c:pt>
                <c:pt idx="1">
                  <c:v>0.48909999999999998</c:v>
                </c:pt>
              </c:numCache>
            </c:numRef>
          </c:val>
          <c:extLst>
            <c:ext xmlns:c16="http://schemas.microsoft.com/office/drawing/2014/chart" uri="{C3380CC4-5D6E-409C-BE32-E72D297353CC}">
              <c16:uniqueId val="{00000001-6BB3-4D8F-BCE0-43A66A21CEAB}"/>
            </c:ext>
          </c:extLst>
        </c:ser>
        <c:ser>
          <c:idx val="2"/>
          <c:order val="2"/>
          <c:tx>
            <c:strRef>
              <c:f>Sheet1!$D$590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Sheet1!$D$591:$D$592</c:f>
              <c:numCache>
                <c:formatCode>0.00%</c:formatCode>
                <c:ptCount val="2"/>
                <c:pt idx="0">
                  <c:v>0.49249999999999999</c:v>
                </c:pt>
                <c:pt idx="1">
                  <c:v>0.50749999999999995</c:v>
                </c:pt>
              </c:numCache>
            </c:numRef>
          </c:val>
          <c:extLst>
            <c:ext xmlns:c16="http://schemas.microsoft.com/office/drawing/2014/chart" uri="{C3380CC4-5D6E-409C-BE32-E72D297353CC}">
              <c16:uniqueId val="{00000002-6BB3-4D8F-BCE0-43A66A21CEAB}"/>
            </c:ext>
          </c:extLst>
        </c:ser>
        <c:dLbls>
          <c:dLblPos val="outEnd"/>
          <c:showLegendKey val="0"/>
          <c:showVal val="1"/>
          <c:showCatName val="0"/>
          <c:showSerName val="0"/>
          <c:showPercent val="0"/>
          <c:showBubbleSize val="0"/>
        </c:dLbls>
        <c:gapWidth val="219"/>
        <c:overlap val="-27"/>
        <c:axId val="986534575"/>
        <c:axId val="753523247"/>
      </c:barChart>
      <c:catAx>
        <c:axId val="986534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53523247"/>
        <c:crosses val="autoZero"/>
        <c:auto val="1"/>
        <c:lblAlgn val="ctr"/>
        <c:lblOffset val="100"/>
        <c:noMultiLvlLbl val="0"/>
      </c:catAx>
      <c:valAx>
        <c:axId val="75352324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6534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Call Blocked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Sheet1!$B$146</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Sheet1!$B$147</c:f>
              <c:numCache>
                <c:formatCode>0.00%</c:formatCode>
                <c:ptCount val="1"/>
                <c:pt idx="0">
                  <c:v>2.7E-2</c:v>
                </c:pt>
              </c:numCache>
            </c:numRef>
          </c:val>
          <c:extLst>
            <c:ext xmlns:c16="http://schemas.microsoft.com/office/drawing/2014/chart" uri="{C3380CC4-5D6E-409C-BE32-E72D297353CC}">
              <c16:uniqueId val="{00000000-96D1-4101-A160-397C00E82C98}"/>
            </c:ext>
          </c:extLst>
        </c:ser>
        <c:ser>
          <c:idx val="1"/>
          <c:order val="1"/>
          <c:tx>
            <c:strRef>
              <c:f>Sheet1!$C$146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Sheet1!$C$147</c:f>
              <c:numCache>
                <c:formatCode>0.00%</c:formatCode>
                <c:ptCount val="1"/>
                <c:pt idx="0">
                  <c:v>2.0199999999999999E-2</c:v>
                </c:pt>
              </c:numCache>
            </c:numRef>
          </c:val>
          <c:extLst>
            <c:ext xmlns:c16="http://schemas.microsoft.com/office/drawing/2014/chart" uri="{C3380CC4-5D6E-409C-BE32-E72D297353CC}">
              <c16:uniqueId val="{00000001-96D1-4101-A160-397C00E82C98}"/>
            </c:ext>
          </c:extLst>
        </c:ser>
        <c:ser>
          <c:idx val="2"/>
          <c:order val="2"/>
          <c:tx>
            <c:strRef>
              <c:f>Sheet1!$D$146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Sheet1!$D$147</c:f>
              <c:numCache>
                <c:formatCode>0.00%</c:formatCode>
                <c:ptCount val="1"/>
                <c:pt idx="0">
                  <c:v>9.7000000000000003E-3</c:v>
                </c:pt>
              </c:numCache>
            </c:numRef>
          </c:val>
          <c:extLst>
            <c:ext xmlns:c16="http://schemas.microsoft.com/office/drawing/2014/chart" uri="{C3380CC4-5D6E-409C-BE32-E72D297353CC}">
              <c16:uniqueId val="{00000002-96D1-4101-A160-397C00E82C98}"/>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fr-FR" sz="1800"/>
              <a:t>Call Blocked Rate per Technology (%)</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Sheet1!$B$168:$B$169</c:f>
              <c:strCache>
                <c:ptCount val="2"/>
                <c:pt idx="0">
                  <c:v>MTN</c:v>
                </c:pt>
                <c:pt idx="1">
                  <c:v>2G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Sheet1!$B$170</c:f>
              <c:numCache>
                <c:formatCode>0.00%</c:formatCode>
                <c:ptCount val="1"/>
                <c:pt idx="0">
                  <c:v>0</c:v>
                </c:pt>
              </c:numCache>
            </c:numRef>
          </c:val>
          <c:extLst>
            <c:ext xmlns:c16="http://schemas.microsoft.com/office/drawing/2014/chart" uri="{C3380CC4-5D6E-409C-BE32-E72D297353CC}">
              <c16:uniqueId val="{00000000-C1F2-4EC9-AAB1-8A4ABBB4A5D1}"/>
            </c:ext>
          </c:extLst>
        </c:ser>
        <c:ser>
          <c:idx val="1"/>
          <c:order val="1"/>
          <c:tx>
            <c:strRef>
              <c:f>Sheet1!$C$168:$C$169</c:f>
              <c:strCache>
                <c:ptCount val="2"/>
                <c:pt idx="0">
                  <c:v>MTN</c:v>
                </c:pt>
                <c:pt idx="1">
                  <c:v>3G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Sheet1!$C$170</c:f>
              <c:numCache>
                <c:formatCode>0.00%</c:formatCode>
                <c:ptCount val="1"/>
                <c:pt idx="0">
                  <c:v>1.7100000000000001E-2</c:v>
                </c:pt>
              </c:numCache>
            </c:numRef>
          </c:val>
          <c:extLst>
            <c:ext xmlns:c16="http://schemas.microsoft.com/office/drawing/2014/chart" uri="{C3380CC4-5D6E-409C-BE32-E72D297353CC}">
              <c16:uniqueId val="{00000001-C1F2-4EC9-AAB1-8A4ABBB4A5D1}"/>
            </c:ext>
          </c:extLst>
        </c:ser>
        <c:ser>
          <c:idx val="2"/>
          <c:order val="2"/>
          <c:tx>
            <c:strRef>
              <c:f>Sheet1!$D$168:$D$169</c:f>
              <c:strCache>
                <c:ptCount val="2"/>
                <c:pt idx="0">
                  <c:v>MOOV</c:v>
                </c:pt>
                <c:pt idx="1">
                  <c:v>2G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Sheet1!$D$170</c:f>
              <c:numCache>
                <c:formatCode>0.00%</c:formatCode>
                <c:ptCount val="1"/>
                <c:pt idx="0">
                  <c:v>0</c:v>
                </c:pt>
              </c:numCache>
            </c:numRef>
          </c:val>
          <c:extLst>
            <c:ext xmlns:c16="http://schemas.microsoft.com/office/drawing/2014/chart" uri="{C3380CC4-5D6E-409C-BE32-E72D297353CC}">
              <c16:uniqueId val="{00000002-C1F2-4EC9-AAB1-8A4ABBB4A5D1}"/>
            </c:ext>
          </c:extLst>
        </c:ser>
        <c:ser>
          <c:idx val="3"/>
          <c:order val="3"/>
          <c:tx>
            <c:strRef>
              <c:f>Sheet1!$E$168:$E$169</c:f>
              <c:strCache>
                <c:ptCount val="2"/>
                <c:pt idx="0">
                  <c:v>MOOV</c:v>
                </c:pt>
                <c:pt idx="1">
                  <c:v>3G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Sheet1!$E$170</c:f>
              <c:numCache>
                <c:formatCode>0.00%</c:formatCode>
                <c:ptCount val="1"/>
                <c:pt idx="0">
                  <c:v>1.9599999999999999E-2</c:v>
                </c:pt>
              </c:numCache>
            </c:numRef>
          </c:val>
          <c:extLst>
            <c:ext xmlns:c16="http://schemas.microsoft.com/office/drawing/2014/chart" uri="{C3380CC4-5D6E-409C-BE32-E72D297353CC}">
              <c16:uniqueId val="{00000003-C1F2-4EC9-AAB1-8A4ABBB4A5D1}"/>
            </c:ext>
          </c:extLst>
        </c:ser>
        <c:ser>
          <c:idx val="4"/>
          <c:order val="4"/>
          <c:tx>
            <c:strRef>
              <c:f>Sheet1!$F$168:$F$169</c:f>
              <c:strCache>
                <c:ptCount val="2"/>
                <c:pt idx="0">
                  <c:v>CELTISS</c:v>
                </c:pt>
                <c:pt idx="1">
                  <c:v>2G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Sheet1!$F$170</c:f>
              <c:numCache>
                <c:formatCode>0.00%</c:formatCode>
                <c:ptCount val="1"/>
                <c:pt idx="0">
                  <c:v>0</c:v>
                </c:pt>
              </c:numCache>
            </c:numRef>
          </c:val>
          <c:extLst>
            <c:ext xmlns:c16="http://schemas.microsoft.com/office/drawing/2014/chart" uri="{C3380CC4-5D6E-409C-BE32-E72D297353CC}">
              <c16:uniqueId val="{00000004-C1F2-4EC9-AAB1-8A4ABBB4A5D1}"/>
            </c:ext>
          </c:extLst>
        </c:ser>
        <c:ser>
          <c:idx val="5"/>
          <c:order val="5"/>
          <c:tx>
            <c:strRef>
              <c:f>Sheet1!$G$168:$G$169</c:f>
              <c:strCache>
                <c:ptCount val="2"/>
                <c:pt idx="0">
                  <c:v>CELTISS</c:v>
                </c:pt>
                <c:pt idx="1">
                  <c:v>3G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Sheet1!$G$170</c:f>
              <c:numCache>
                <c:formatCode>0.00%</c:formatCode>
                <c:ptCount val="1"/>
                <c:pt idx="0">
                  <c:v>8.2000000000000007E-3</c:v>
                </c:pt>
              </c:numCache>
            </c:numRef>
          </c:val>
          <c:extLst>
            <c:ext xmlns:c16="http://schemas.microsoft.com/office/drawing/2014/chart" uri="{C3380CC4-5D6E-409C-BE32-E72D297353CC}">
              <c16:uniqueId val="{00000005-C1F2-4EC9-AAB1-8A4ABBB4A5D1}"/>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a:t>Average MOS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Sheet1!$B$84</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Sheet1!$B$85</c:f>
              <c:numCache>
                <c:formatCode>General</c:formatCode>
                <c:ptCount val="1"/>
                <c:pt idx="0">
                  <c:v>3.87</c:v>
                </c:pt>
              </c:numCache>
            </c:numRef>
          </c:val>
          <c:extLst>
            <c:ext xmlns:c16="http://schemas.microsoft.com/office/drawing/2014/chart" uri="{C3380CC4-5D6E-409C-BE32-E72D297353CC}">
              <c16:uniqueId val="{00000000-74F9-4EBF-BED5-7F762C05072A}"/>
            </c:ext>
          </c:extLst>
        </c:ser>
        <c:ser>
          <c:idx val="1"/>
          <c:order val="1"/>
          <c:tx>
            <c:strRef>
              <c:f>Sheet1!$C$84</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Sheet1!$C$85</c:f>
              <c:numCache>
                <c:formatCode>General</c:formatCode>
                <c:ptCount val="1"/>
                <c:pt idx="0">
                  <c:v>4.09</c:v>
                </c:pt>
              </c:numCache>
            </c:numRef>
          </c:val>
          <c:extLst>
            <c:ext xmlns:c16="http://schemas.microsoft.com/office/drawing/2014/chart" uri="{C3380CC4-5D6E-409C-BE32-E72D297353CC}">
              <c16:uniqueId val="{00000001-74F9-4EBF-BED5-7F762C05072A}"/>
            </c:ext>
          </c:extLst>
        </c:ser>
        <c:ser>
          <c:idx val="2"/>
          <c:order val="2"/>
          <c:tx>
            <c:strRef>
              <c:f>Sheet1!$D$84</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Sheet1!$D$85</c:f>
              <c:numCache>
                <c:formatCode>General</c:formatCode>
                <c:ptCount val="1"/>
                <c:pt idx="0">
                  <c:v>3.91</c:v>
                </c:pt>
              </c:numCache>
            </c:numRef>
          </c:val>
          <c:extLst>
            <c:ext xmlns:c16="http://schemas.microsoft.com/office/drawing/2014/chart" uri="{C3380CC4-5D6E-409C-BE32-E72D297353CC}">
              <c16:uniqueId val="{00000002-74F9-4EBF-BED5-7F762C05072A}"/>
            </c:ext>
          </c:extLst>
        </c:ser>
        <c:dLbls>
          <c:dLblPos val="outEnd"/>
          <c:showLegendKey val="0"/>
          <c:showVal val="1"/>
          <c:showCatName val="0"/>
          <c:showSerName val="0"/>
          <c:showPercent val="0"/>
          <c:showBubbleSize val="0"/>
        </c:dLbls>
        <c:gapWidth val="219"/>
        <c:overlap val="-27"/>
        <c:axId val="980399711"/>
        <c:axId val="1072775535"/>
      </c:barChart>
      <c:catAx>
        <c:axId val="980399711"/>
        <c:scaling>
          <c:orientation val="minMax"/>
        </c:scaling>
        <c:delete val="1"/>
        <c:axPos val="b"/>
        <c:numFmt formatCode="General" sourceLinked="1"/>
        <c:majorTickMark val="none"/>
        <c:minorTickMark val="none"/>
        <c:tickLblPos val="nextTo"/>
        <c:crossAx val="1072775535"/>
        <c:crosses val="autoZero"/>
        <c:auto val="1"/>
        <c:lblAlgn val="ctr"/>
        <c:lblOffset val="100"/>
        <c:noMultiLvlLbl val="0"/>
      </c:catAx>
      <c:valAx>
        <c:axId val="1072775535"/>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039971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5.5909411963958627E-2"/>
          <c:y val="0.20998453032890915"/>
          <c:w val="0.89281024070082438"/>
          <c:h val="0.65969551709705432"/>
        </c:manualLayout>
      </c:layout>
      <c:barChart>
        <c:barDir val="col"/>
        <c:grouping val="clustered"/>
        <c:varyColors val="0"/>
        <c:ser>
          <c:idx val="0"/>
          <c:order val="0"/>
          <c:tx>
            <c:strRef>
              <c:f>Sheet1!$A$71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Sheet1!$B$71:$F$71</c:f>
              <c:numCache>
                <c:formatCode>0.00%</c:formatCode>
                <c:ptCount val="5"/>
                <c:pt idx="0">
                  <c:v>0.43609999999999999</c:v>
                </c:pt>
                <c:pt idx="1">
                  <c:v>0.52259999999999995</c:v>
                </c:pt>
                <c:pt idx="2">
                  <c:v>2.46E-2</c:v>
                </c:pt>
                <c:pt idx="3">
                  <c:v>1.67E-2</c:v>
                </c:pt>
                <c:pt idx="4">
                  <c:v>0.95869999999999989</c:v>
                </c:pt>
              </c:numCache>
            </c:numRef>
          </c:val>
          <c:extLst>
            <c:ext xmlns:c16="http://schemas.microsoft.com/office/drawing/2014/chart" uri="{C3380CC4-5D6E-409C-BE32-E72D297353CC}">
              <c16:uniqueId val="{00000000-3359-45A5-B943-C97D31A2EB37}"/>
            </c:ext>
          </c:extLst>
        </c:ser>
        <c:ser>
          <c:idx val="2"/>
          <c:order val="1"/>
          <c:tx>
            <c:strRef>
              <c:f>Sheet1!$A$72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Sheet1!$B$72:$F$72</c:f>
              <c:numCache>
                <c:formatCode>0.00%</c:formatCode>
                <c:ptCount val="5"/>
                <c:pt idx="0">
                  <c:v>0.82410000000000005</c:v>
                </c:pt>
                <c:pt idx="1">
                  <c:v>0.12859999999999999</c:v>
                </c:pt>
                <c:pt idx="2">
                  <c:v>2.8799999999999999E-2</c:v>
                </c:pt>
                <c:pt idx="3">
                  <c:v>1.8499999999999999E-2</c:v>
                </c:pt>
                <c:pt idx="4">
                  <c:v>0.9527000000000001</c:v>
                </c:pt>
              </c:numCache>
            </c:numRef>
          </c:val>
          <c:extLst>
            <c:ext xmlns:c16="http://schemas.microsoft.com/office/drawing/2014/chart" uri="{C3380CC4-5D6E-409C-BE32-E72D297353CC}">
              <c16:uniqueId val="{00000001-3359-45A5-B943-C97D31A2EB37}"/>
            </c:ext>
          </c:extLst>
        </c:ser>
        <c:ser>
          <c:idx val="1"/>
          <c:order val="2"/>
          <c:tx>
            <c:strRef>
              <c:f>Sheet1!$A$73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Sheet1!$B$73:$F$73</c:f>
              <c:numCache>
                <c:formatCode>0.00%</c:formatCode>
                <c:ptCount val="5"/>
                <c:pt idx="0">
                  <c:v>0.44600000000000001</c:v>
                </c:pt>
                <c:pt idx="1">
                  <c:v>0.54320000000000002</c:v>
                </c:pt>
                <c:pt idx="2">
                  <c:v>9.1000000000000004E-3</c:v>
                </c:pt>
                <c:pt idx="3">
                  <c:v>3.3999999999999998E-3</c:v>
                </c:pt>
                <c:pt idx="4">
                  <c:v>1.6999999999999999E-3</c:v>
                </c:pt>
              </c:numCache>
            </c:numRef>
          </c:val>
          <c:extLst>
            <c:ext xmlns:c16="http://schemas.microsoft.com/office/drawing/2014/chart" uri="{C3380CC4-5D6E-409C-BE32-E72D297353CC}">
              <c16:uniqueId val="{00000002-3359-45A5-B943-C97D31A2EB37}"/>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Drop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Sheet1!$A$234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Sheet1!$B$234</c:f>
              <c:numCache>
                <c:formatCode>0.00%</c:formatCode>
                <c:ptCount val="1"/>
                <c:pt idx="0">
                  <c:v>4.4000000000000003E-3</c:v>
                </c:pt>
              </c:numCache>
            </c:numRef>
          </c:val>
          <c:extLst>
            <c:ext xmlns:c16="http://schemas.microsoft.com/office/drawing/2014/chart" uri="{C3380CC4-5D6E-409C-BE32-E72D297353CC}">
              <c16:uniqueId val="{00000000-0C8A-4E81-9621-B5B4BE6D4114}"/>
            </c:ext>
          </c:extLst>
        </c:ser>
        <c:ser>
          <c:idx val="1"/>
          <c:order val="1"/>
          <c:tx>
            <c:strRef>
              <c:f>Sheet1!$A$235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Sheet1!$B$235</c:f>
              <c:numCache>
                <c:formatCode>0.00%</c:formatCode>
                <c:ptCount val="1"/>
                <c:pt idx="0">
                  <c:v>2.9600000000000001E-2</c:v>
                </c:pt>
              </c:numCache>
            </c:numRef>
          </c:val>
          <c:extLst>
            <c:ext xmlns:c16="http://schemas.microsoft.com/office/drawing/2014/chart" uri="{C3380CC4-5D6E-409C-BE32-E72D297353CC}">
              <c16:uniqueId val="{00000001-0C8A-4E81-9621-B5B4BE6D4114}"/>
            </c:ext>
          </c:extLst>
        </c:ser>
        <c:ser>
          <c:idx val="2"/>
          <c:order val="2"/>
          <c:tx>
            <c:strRef>
              <c:f>Sheet1!$A$236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Sheet1!$B$236</c:f>
              <c:numCache>
                <c:formatCode>0.00%</c:formatCode>
                <c:ptCount val="1"/>
                <c:pt idx="0">
                  <c:v>9.4999999999999998E-3</c:v>
                </c:pt>
              </c:numCache>
            </c:numRef>
          </c:val>
          <c:extLst>
            <c:ext xmlns:c16="http://schemas.microsoft.com/office/drawing/2014/chart" uri="{C3380CC4-5D6E-409C-BE32-E72D297353CC}">
              <c16:uniqueId val="{00000002-0C8A-4E81-9621-B5B4BE6D4114}"/>
            </c:ext>
          </c:extLst>
        </c:ser>
        <c:dLbls>
          <c:dLblPos val="outEnd"/>
          <c:showLegendKey val="0"/>
          <c:showVal val="1"/>
          <c:showCatName val="0"/>
          <c:showSerName val="0"/>
          <c:showPercent val="0"/>
          <c:showBubbleSize val="0"/>
        </c:dLbls>
        <c:gapWidth val="219"/>
        <c:overlap val="-27"/>
        <c:axId val="287568256"/>
        <c:axId val="287569792"/>
      </c:barChart>
      <c:catAx>
        <c:axId val="28756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9792"/>
        <c:crosses val="autoZero"/>
        <c:auto val="1"/>
        <c:lblAlgn val="ctr"/>
        <c:lblOffset val="100"/>
        <c:noMultiLvlLbl val="0"/>
      </c:catAx>
      <c:valAx>
        <c:axId val="287569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8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System Technology usage(%)</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Sheet1!$A$511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Sheet1!$B$511:$C$511</c:f>
              <c:numCache>
                <c:formatCode>0.00%</c:formatCode>
                <c:ptCount val="2"/>
                <c:pt idx="0">
                  <c:v>3.7600000000000001E-2</c:v>
                </c:pt>
                <c:pt idx="1">
                  <c:v>0.96240000000000003</c:v>
                </c:pt>
              </c:numCache>
            </c:numRef>
          </c:val>
          <c:extLst>
            <c:ext xmlns:c16="http://schemas.microsoft.com/office/drawing/2014/chart" uri="{C3380CC4-5D6E-409C-BE32-E72D297353CC}">
              <c16:uniqueId val="{00000000-0E03-4A64-82B6-F145A02B9492}"/>
            </c:ext>
          </c:extLst>
        </c:ser>
        <c:ser>
          <c:idx val="2"/>
          <c:order val="1"/>
          <c:tx>
            <c:strRef>
              <c:f>Sheet1!$A$512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Sheet1!$B$512:$C$512</c:f>
              <c:numCache>
                <c:formatCode>0.00%</c:formatCode>
                <c:ptCount val="2"/>
                <c:pt idx="0">
                  <c:v>1E-3</c:v>
                </c:pt>
                <c:pt idx="1">
                  <c:v>0.999</c:v>
                </c:pt>
              </c:numCache>
            </c:numRef>
          </c:val>
          <c:extLst>
            <c:ext xmlns:c16="http://schemas.microsoft.com/office/drawing/2014/chart" uri="{C3380CC4-5D6E-409C-BE32-E72D297353CC}">
              <c16:uniqueId val="{00000001-0E03-4A64-82B6-F145A02B9492}"/>
            </c:ext>
          </c:extLst>
        </c:ser>
        <c:ser>
          <c:idx val="1"/>
          <c:order val="2"/>
          <c:tx>
            <c:strRef>
              <c:f>Sheet1!$A$513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Sheet1!$B$513:$C$513</c:f>
              <c:numCache>
                <c:formatCode>0.00%</c:formatCode>
                <c:ptCount val="2"/>
                <c:pt idx="0">
                  <c:v>1.7899999999999999E-2</c:v>
                </c:pt>
                <c:pt idx="1">
                  <c:v>0.98209999999999997</c:v>
                </c:pt>
              </c:numCache>
            </c:numRef>
          </c:val>
          <c:extLst>
            <c:ext xmlns:c16="http://schemas.microsoft.com/office/drawing/2014/chart" uri="{C3380CC4-5D6E-409C-BE32-E72D297353CC}">
              <c16:uniqueId val="{00000002-0E03-4A64-82B6-F145A02B9492}"/>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4871" cy="502676"/>
          </a:xfrm>
          <a:prstGeom prst="rect">
            <a:avLst/>
          </a:prstGeom>
          <a:noFill/>
          <a:ln>
            <a:noFill/>
          </a:ln>
        </p:spPr>
        <p:txBody>
          <a:bodyPr spcFirstLastPara="1" wrap="square" lIns="96600" tIns="48300" rIns="96600" bIns="48300"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01698" y="0"/>
            <a:ext cx="2984871" cy="502676"/>
          </a:xfrm>
          <a:prstGeom prst="rect">
            <a:avLst/>
          </a:prstGeom>
          <a:noFill/>
          <a:ln>
            <a:noFill/>
          </a:ln>
        </p:spPr>
        <p:txBody>
          <a:bodyPr spcFirstLastPara="1" wrap="square" lIns="96600" tIns="48300" rIns="96600" bIns="48300"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516039"/>
            <a:ext cx="2984871" cy="502674"/>
          </a:xfrm>
          <a:prstGeom prst="rect">
            <a:avLst/>
          </a:prstGeom>
          <a:noFill/>
          <a:ln>
            <a:noFill/>
          </a:ln>
        </p:spPr>
        <p:txBody>
          <a:bodyPr spcFirstLastPara="1" wrap="square" lIns="96600" tIns="48300" rIns="96600" bIns="48300"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marR="0" lvl="0" indent="0" algn="r" rtl="0">
              <a:spcBef>
                <a:spcPts val="0"/>
              </a:spcBef>
              <a:spcAft>
                <a:spcPts val="0"/>
              </a:spcAft>
              <a:buNone/>
            </a:pPr>
            <a:fld id="{00000000-1234-1234-1234-123412341234}" type="slidenum">
              <a:rPr lang="fr-FR"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7" name="Google Shape;1417;p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18" name="Google Shape;1418;p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a:t>
            </a:fld>
            <a:endParaRPr>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p10: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47" name="Google Shape;1647;p10: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1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4" name="Google Shape;1654;p1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55" name="Google Shape;1655;p1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11</a:t>
            </a:fld>
            <a:endParaRPr>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p12: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64" name="Google Shape;1664;p12: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p1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71" name="Google Shape;1671;p1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p1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8" name="Google Shape;1678;p1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79" name="Google Shape;1679;p1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14</a:t>
            </a:fld>
            <a:endParaRPr>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1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92" name="Google Shape;1692;p1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p1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9" name="Google Shape;1699;p1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00" name="Google Shape;1700;p1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16</a:t>
            </a:fld>
            <a:endParaRPr>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p1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7" name="Google Shape;1717;p1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18" name="Google Shape;1718;p1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17</a:t>
            </a:fld>
            <a:endParaRPr>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p1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5" name="Google Shape;1735;p1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36" name="Google Shape;1736;p1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18</a:t>
            </a:fld>
            <a:endParaRPr>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p1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3" name="Google Shape;1753;p1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54" name="Google Shape;1754;p1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19</a:t>
            </a:fld>
            <a:endParaRPr>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p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6" name="Google Shape;1426;p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27" name="Google Shape;1427;p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a:t>
            </a:fld>
            <a:endParaRPr>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p2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1" name="Google Shape;1771;p2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72" name="Google Shape;1772;p2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20</a:t>
            </a:fld>
            <a:endParaRPr>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p21: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89" name="Google Shape;1789;p2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p2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6" name="Google Shape;1796;p2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97" name="Google Shape;1797;p2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22</a:t>
            </a:fld>
            <a:endParaRPr>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p2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5" name="Google Shape;1805;p2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06" name="Google Shape;1806;p2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23</a:t>
            </a:fld>
            <a:endParaRPr>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p2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4" name="Google Shape;1814;p2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15" name="Google Shape;1815;p2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24</a:t>
            </a:fld>
            <a:endParaRPr>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p2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3" name="Google Shape;1823;p2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24" name="Google Shape;1824;p2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25</a:t>
            </a:fld>
            <a:endParaRPr>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6: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32" name="Google Shape;1832;p26: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p2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9" name="Google Shape;1839;p2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40" name="Google Shape;1840;p2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27</a:t>
            </a:fld>
            <a:endParaRPr>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p2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9" name="Google Shape;1849;p2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50" name="Google Shape;1850;p2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28</a:t>
            </a:fld>
            <a:endParaRPr>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Google Shape;1865;p2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6" name="Google Shape;1866;p2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67" name="Google Shape;1867;p2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29</a:t>
            </a:fld>
            <a:endParaRPr>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5" name="Google Shape;1435;p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36" name="Google Shape;1436;p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a:t>
            </a:fld>
            <a:endParaRPr>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p3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6" name="Google Shape;1876;p3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77" name="Google Shape;1877;p3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30</a:t>
            </a:fld>
            <a:endParaRPr>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1"/>
        <p:cNvGrpSpPr/>
        <p:nvPr/>
      </p:nvGrpSpPr>
      <p:grpSpPr>
        <a:xfrm>
          <a:off x="0" y="0"/>
          <a:ext cx="0" cy="0"/>
          <a:chOff x="0" y="0"/>
          <a:chExt cx="0" cy="0"/>
        </a:xfrm>
      </p:grpSpPr>
      <p:sp>
        <p:nvSpPr>
          <p:cNvPr id="1892" name="Google Shape;1892;p3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3" name="Google Shape;1893;p3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94" name="Google Shape;1894;p3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31</a:t>
            </a:fld>
            <a:endParaRPr>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3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3" name="Google Shape;1903;p3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04" name="Google Shape;1904;p3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32</a:t>
            </a:fld>
            <a:endParaRPr>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p3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0" name="Google Shape;1920;p3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p3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7" name="Google Shape;1927;p3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8" name="Google Shape;1928;p3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34</a:t>
            </a:fld>
            <a:endParaRPr>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p3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8" name="Google Shape;1938;p3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dirty="0"/>
          </a:p>
        </p:txBody>
      </p:sp>
      <p:sp>
        <p:nvSpPr>
          <p:cNvPr id="1939" name="Google Shape;1939;p3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35</a:t>
            </a:fld>
            <a:endParaRPr>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p3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9" name="Google Shape;1959;p3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60" name="Google Shape;1960;p3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36</a:t>
            </a:fld>
            <a:endParaRPr>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p3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9" name="Google Shape;1969;p3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70" name="Google Shape;1970;p3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37</a:t>
            </a:fld>
            <a:endParaRPr>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p3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0" name="Google Shape;1980;p3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81" name="Google Shape;1981;p3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38</a:t>
            </a:fld>
            <a:endParaRPr>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p4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1" name="Google Shape;2011;p4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12" name="Google Shape;2012;p4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39</a:t>
            </a:fld>
            <a:endParaRPr>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p4: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54" name="Google Shape;1454;p4: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p4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0" name="Google Shape;2020;p4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21" name="Google Shape;2021;p4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40</a:t>
            </a:fld>
            <a:endParaRPr>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p4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7" name="Google Shape;2037;p4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38" name="Google Shape;2038;p4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41</a:t>
            </a:fld>
            <a:endParaRPr>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p4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6" name="Google Shape;2046;p4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47" name="Google Shape;2047;p4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42</a:t>
            </a:fld>
            <a:endParaRPr>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p4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3" name="Google Shape;2063;p4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64" name="Google Shape;2064;p4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43</a:t>
            </a:fld>
            <a:endParaRPr>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0"/>
        <p:cNvGrpSpPr/>
        <p:nvPr/>
      </p:nvGrpSpPr>
      <p:grpSpPr>
        <a:xfrm>
          <a:off x="0" y="0"/>
          <a:ext cx="0" cy="0"/>
          <a:chOff x="0" y="0"/>
          <a:chExt cx="0" cy="0"/>
        </a:xfrm>
      </p:grpSpPr>
      <p:sp>
        <p:nvSpPr>
          <p:cNvPr id="2071" name="Google Shape;2071;p4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2" name="Google Shape;2072;p4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73" name="Google Shape;2073;p4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44</a:t>
            </a:fld>
            <a:endParaRPr>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p4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2" name="Google Shape;2082;p4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83" name="Google Shape;2083;p4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45</a:t>
            </a:fld>
            <a:endParaRPr>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p4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93" name="Google Shape;2093;p4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8"/>
        <p:cNvGrpSpPr/>
        <p:nvPr/>
      </p:nvGrpSpPr>
      <p:grpSpPr>
        <a:xfrm>
          <a:off x="0" y="0"/>
          <a:ext cx="0" cy="0"/>
          <a:chOff x="0" y="0"/>
          <a:chExt cx="0" cy="0"/>
        </a:xfrm>
      </p:grpSpPr>
      <p:sp>
        <p:nvSpPr>
          <p:cNvPr id="2099" name="Google Shape;2099;p4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0" name="Google Shape;2100;p4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01" name="Google Shape;2101;p4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47</a:t>
            </a:fld>
            <a:endParaRPr>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p5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0" name="Google Shape;2110;p5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11" name="Google Shape;2111;p5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48</a:t>
            </a:fld>
            <a:endParaRPr>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p5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2" name="Google Shape;2122;p5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23" name="Google Shape;2123;p5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49</a:t>
            </a:fld>
            <a:endParaRPr>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p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70" name="Google Shape;1470;p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p5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2" name="Google Shape;2132;p5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33" name="Google Shape;2133;p5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50</a:t>
            </a:fld>
            <a:endParaRPr>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p5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4" name="Google Shape;2144;p5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45" name="Google Shape;2145;p5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51</a:t>
            </a:fld>
            <a:endParaRPr>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p5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1" name="Google Shape;2171;p5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72" name="Google Shape;2172;p5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52</a:t>
            </a:fld>
            <a:endParaRPr>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8"/>
        <p:cNvGrpSpPr/>
        <p:nvPr/>
      </p:nvGrpSpPr>
      <p:grpSpPr>
        <a:xfrm>
          <a:off x="0" y="0"/>
          <a:ext cx="0" cy="0"/>
          <a:chOff x="0" y="0"/>
          <a:chExt cx="0" cy="0"/>
        </a:xfrm>
      </p:grpSpPr>
      <p:sp>
        <p:nvSpPr>
          <p:cNvPr id="2179" name="Google Shape;2179;p5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0" name="Google Shape;2180;p5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81" name="Google Shape;2181;p5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53</a:t>
            </a:fld>
            <a:endParaRPr>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p5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0" name="Google Shape;2190;p5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91" name="Google Shape;2191;p5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54</a:t>
            </a:fld>
            <a:endParaRPr>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8"/>
        <p:cNvGrpSpPr/>
        <p:nvPr/>
      </p:nvGrpSpPr>
      <p:grpSpPr>
        <a:xfrm>
          <a:off x="0" y="0"/>
          <a:ext cx="0" cy="0"/>
          <a:chOff x="0" y="0"/>
          <a:chExt cx="0" cy="0"/>
        </a:xfrm>
      </p:grpSpPr>
      <p:sp>
        <p:nvSpPr>
          <p:cNvPr id="2199" name="Google Shape;2199;p5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0" name="Google Shape;2200;p5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01" name="Google Shape;2201;p5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55</a:t>
            </a:fld>
            <a:endParaRPr>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5"/>
        <p:cNvGrpSpPr/>
        <p:nvPr/>
      </p:nvGrpSpPr>
      <p:grpSpPr>
        <a:xfrm>
          <a:off x="0" y="0"/>
          <a:ext cx="0" cy="0"/>
          <a:chOff x="0" y="0"/>
          <a:chExt cx="0" cy="0"/>
        </a:xfrm>
      </p:grpSpPr>
      <p:sp>
        <p:nvSpPr>
          <p:cNvPr id="2216" name="Google Shape;2216;p5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7" name="Google Shape;2217;p5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18" name="Google Shape;2218;p5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56</a:t>
            </a:fld>
            <a:endParaRPr>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5"/>
        <p:cNvGrpSpPr/>
        <p:nvPr/>
      </p:nvGrpSpPr>
      <p:grpSpPr>
        <a:xfrm>
          <a:off x="0" y="0"/>
          <a:ext cx="0" cy="0"/>
          <a:chOff x="0" y="0"/>
          <a:chExt cx="0" cy="0"/>
        </a:xfrm>
      </p:grpSpPr>
      <p:sp>
        <p:nvSpPr>
          <p:cNvPr id="2226" name="Google Shape;2226;p6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7" name="Google Shape;2227;p6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28" name="Google Shape;2228;p6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57</a:t>
            </a:fld>
            <a:endParaRPr>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7"/>
        <p:cNvGrpSpPr/>
        <p:nvPr/>
      </p:nvGrpSpPr>
      <p:grpSpPr>
        <a:xfrm>
          <a:off x="0" y="0"/>
          <a:ext cx="0" cy="0"/>
          <a:chOff x="0" y="0"/>
          <a:chExt cx="0" cy="0"/>
        </a:xfrm>
      </p:grpSpPr>
      <p:sp>
        <p:nvSpPr>
          <p:cNvPr id="2258" name="Google Shape;2258;p6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59" name="Google Shape;2259;p6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p6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6" name="Google Shape;2266;p6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67" name="Google Shape;2267;p6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59</a:t>
            </a:fld>
            <a:endParaRPr>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p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7" name="Google Shape;1477;p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78" name="Google Shape;1478;p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6</a:t>
            </a:fld>
            <a:endParaRPr>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1"/>
        <p:cNvGrpSpPr/>
        <p:nvPr/>
      </p:nvGrpSpPr>
      <p:grpSpPr>
        <a:xfrm>
          <a:off x="0" y="0"/>
          <a:ext cx="0" cy="0"/>
          <a:chOff x="0" y="0"/>
          <a:chExt cx="0" cy="0"/>
        </a:xfrm>
      </p:grpSpPr>
      <p:sp>
        <p:nvSpPr>
          <p:cNvPr id="2692" name="Google Shape;2692;p10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693" name="Google Shape;2693;p10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
        <p:cNvGrpSpPr/>
        <p:nvPr/>
      </p:nvGrpSpPr>
      <p:grpSpPr>
        <a:xfrm>
          <a:off x="0" y="0"/>
          <a:ext cx="0" cy="0"/>
          <a:chOff x="0" y="0"/>
          <a:chExt cx="0" cy="0"/>
        </a:xfrm>
      </p:grpSpPr>
      <p:sp>
        <p:nvSpPr>
          <p:cNvPr id="1562" name="Google Shape;1562;p7: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563" name="Google Shape;1563;p7: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p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0" name="Google Shape;1570;p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571" name="Google Shape;1571;p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8</a:t>
            </a:fld>
            <a:endParaRPr>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p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8" name="Google Shape;1618;p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19" name="Google Shape;1619;p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9</a:t>
            </a:fld>
            <a:endParaRPr>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 A">
  <p:cSld name="Title Slide - A">
    <p:bg>
      <p:bgPr>
        <a:blipFill>
          <a:blip r:embed="rId2">
            <a:alphaModFix/>
          </a:blip>
          <a:stretch>
            <a:fillRect/>
          </a:stretch>
        </a:blipFill>
        <a:effectLst/>
      </p:bgPr>
    </p:bg>
    <p:spTree>
      <p:nvGrpSpPr>
        <p:cNvPr id="1" name="Shape 14"/>
        <p:cNvGrpSpPr/>
        <p:nvPr/>
      </p:nvGrpSpPr>
      <p:grpSpPr>
        <a:xfrm>
          <a:off x="0" y="0"/>
          <a:ext cx="0" cy="0"/>
          <a:chOff x="0" y="0"/>
          <a:chExt cx="0" cy="0"/>
        </a:xfrm>
      </p:grpSpPr>
      <p:grpSp>
        <p:nvGrpSpPr>
          <p:cNvPr id="15" name="Google Shape;15;p110"/>
          <p:cNvGrpSpPr/>
          <p:nvPr/>
        </p:nvGrpSpPr>
        <p:grpSpPr>
          <a:xfrm>
            <a:off x="469900" y="457761"/>
            <a:ext cx="1998000" cy="374400"/>
            <a:chOff x="398463" y="404813"/>
            <a:chExt cx="1627187" cy="307976"/>
          </a:xfrm>
        </p:grpSpPr>
        <p:sp>
          <p:nvSpPr>
            <p:cNvPr id="16" name="Google Shape;16;p110"/>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7" name="Google Shape;17;p11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8" name="Google Shape;18;p110"/>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9" name="Google Shape;19;p11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0" name="Google Shape;20;p110"/>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1" name="Google Shape;21;p110"/>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2" name="Google Shape;22;p11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3" name="Google Shape;23;p11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4" name="Google Shape;24;p11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5" name="Google Shape;25;p11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26" name="Google Shape;26;p110"/>
          <p:cNvSpPr txBox="1">
            <a:spLocks noGrp="1"/>
          </p:cNvSpPr>
          <p:nvPr>
            <p:ph type="subTitle" idx="1"/>
          </p:nvPr>
        </p:nvSpPr>
        <p:spPr>
          <a:xfrm>
            <a:off x="469900" y="5051913"/>
            <a:ext cx="3521274" cy="98137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2000"/>
              <a:buNone/>
              <a:defRPr sz="2000" b="1">
                <a:solidFill>
                  <a:schemeClr val="lt1"/>
                </a:solidFill>
              </a:defRPr>
            </a:lvl1pPr>
            <a:lvl2pPr lvl="1" algn="l">
              <a:spcBef>
                <a:spcPts val="0"/>
              </a:spcBef>
              <a:spcAft>
                <a:spcPts val="0"/>
              </a:spcAft>
              <a:buClr>
                <a:schemeClr val="lt1"/>
              </a:buClr>
              <a:buSzPts val="2000"/>
              <a:buNone/>
              <a:defRPr sz="20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7" name="Google Shape;27;p110"/>
          <p:cNvSpPr txBox="1">
            <a:spLocks noGrp="1"/>
          </p:cNvSpPr>
          <p:nvPr>
            <p:ph type="body" idx="2"/>
          </p:nvPr>
        </p:nvSpPr>
        <p:spPr>
          <a:xfrm>
            <a:off x="469900" y="6041240"/>
            <a:ext cx="3521274" cy="32893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600"/>
              <a:buNone/>
              <a:defRPr sz="16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104"/>
        <p:cNvGrpSpPr/>
        <p:nvPr/>
      </p:nvGrpSpPr>
      <p:grpSpPr>
        <a:xfrm>
          <a:off x="0" y="0"/>
          <a:ext cx="0" cy="0"/>
          <a:chOff x="0" y="0"/>
          <a:chExt cx="0" cy="0"/>
        </a:xfrm>
      </p:grpSpPr>
      <p:sp>
        <p:nvSpPr>
          <p:cNvPr id="105" name="Google Shape;105;p12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2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7" name="Google Shape;107;p12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2_Title, subtitle &amp; 1 column text">
  <p:cSld name="2_Title, subtitle &amp; 1 column text">
    <p:spTree>
      <p:nvGrpSpPr>
        <p:cNvPr id="1" name="Shape 685"/>
        <p:cNvGrpSpPr/>
        <p:nvPr/>
      </p:nvGrpSpPr>
      <p:grpSpPr>
        <a:xfrm>
          <a:off x="0" y="0"/>
          <a:ext cx="0" cy="0"/>
          <a:chOff x="0" y="0"/>
          <a:chExt cx="0" cy="0"/>
        </a:xfrm>
      </p:grpSpPr>
      <p:sp>
        <p:nvSpPr>
          <p:cNvPr id="686" name="Google Shape;686;p21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7" name="Google Shape;687;p21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8" name="Google Shape;688;p21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2_Title, subtitle &amp; chart">
  <p:cSld name="2_Title, subtitle &amp; chart">
    <p:spTree>
      <p:nvGrpSpPr>
        <p:cNvPr id="1" name="Shape 689"/>
        <p:cNvGrpSpPr/>
        <p:nvPr/>
      </p:nvGrpSpPr>
      <p:grpSpPr>
        <a:xfrm>
          <a:off x="0" y="0"/>
          <a:ext cx="0" cy="0"/>
          <a:chOff x="0" y="0"/>
          <a:chExt cx="0" cy="0"/>
        </a:xfrm>
      </p:grpSpPr>
      <p:sp>
        <p:nvSpPr>
          <p:cNvPr id="690" name="Google Shape;690;p220"/>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1" name="Google Shape;691;p220"/>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2" name="Google Shape;692;p220"/>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3" name="Google Shape;693;p22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2_3 chart">
  <p:cSld name="2_3 chart">
    <p:spTree>
      <p:nvGrpSpPr>
        <p:cNvPr id="1" name="Shape 694"/>
        <p:cNvGrpSpPr/>
        <p:nvPr/>
      </p:nvGrpSpPr>
      <p:grpSpPr>
        <a:xfrm>
          <a:off x="0" y="0"/>
          <a:ext cx="0" cy="0"/>
          <a:chOff x="0" y="0"/>
          <a:chExt cx="0" cy="0"/>
        </a:xfrm>
      </p:grpSpPr>
      <p:sp>
        <p:nvSpPr>
          <p:cNvPr id="695" name="Google Shape;695;p221"/>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6" name="Google Shape;696;p221"/>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7" name="Google Shape;697;p221"/>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8" name="Google Shape;698;p221"/>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9" name="Google Shape;699;p221"/>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0" name="Google Shape;700;p221"/>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1" name="Google Shape;701;p22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2" name="Google Shape;702;p221"/>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Text and chart">
  <p:cSld name="2_Text and chart">
    <p:spTree>
      <p:nvGrpSpPr>
        <p:cNvPr id="1" name="Shape 703"/>
        <p:cNvGrpSpPr/>
        <p:nvPr/>
      </p:nvGrpSpPr>
      <p:grpSpPr>
        <a:xfrm>
          <a:off x="0" y="0"/>
          <a:ext cx="0" cy="0"/>
          <a:chOff x="0" y="0"/>
          <a:chExt cx="0" cy="0"/>
        </a:xfrm>
      </p:grpSpPr>
      <p:sp>
        <p:nvSpPr>
          <p:cNvPr id="704" name="Google Shape;704;p222"/>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5" name="Google Shape;705;p222"/>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6" name="Google Shape;706;p222"/>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7" name="Google Shape;707;p22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8" name="Google Shape;708;p22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2_2 chart">
  <p:cSld name="2_2 chart">
    <p:spTree>
      <p:nvGrpSpPr>
        <p:cNvPr id="1" name="Shape 709"/>
        <p:cNvGrpSpPr/>
        <p:nvPr/>
      </p:nvGrpSpPr>
      <p:grpSpPr>
        <a:xfrm>
          <a:off x="0" y="0"/>
          <a:ext cx="0" cy="0"/>
          <a:chOff x="0" y="0"/>
          <a:chExt cx="0" cy="0"/>
        </a:xfrm>
      </p:grpSpPr>
      <p:sp>
        <p:nvSpPr>
          <p:cNvPr id="710" name="Google Shape;710;p223"/>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1" name="Google Shape;711;p223"/>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2" name="Google Shape;712;p223"/>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3" name="Google Shape;713;p223"/>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4" name="Google Shape;714;p223"/>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5" name="Google Shape;715;p22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2_Team profile">
  <p:cSld name="2_Team profile">
    <p:spTree>
      <p:nvGrpSpPr>
        <p:cNvPr id="1" name="Shape 716"/>
        <p:cNvGrpSpPr/>
        <p:nvPr/>
      </p:nvGrpSpPr>
      <p:grpSpPr>
        <a:xfrm>
          <a:off x="0" y="0"/>
          <a:ext cx="0" cy="0"/>
          <a:chOff x="0" y="0"/>
          <a:chExt cx="0" cy="0"/>
        </a:xfrm>
      </p:grpSpPr>
      <p:sp>
        <p:nvSpPr>
          <p:cNvPr id="717" name="Google Shape;717;p224"/>
          <p:cNvSpPr>
            <a:spLocks noGrp="1"/>
          </p:cNvSpPr>
          <p:nvPr>
            <p:ph type="pic" idx="2"/>
          </p:nvPr>
        </p:nvSpPr>
        <p:spPr>
          <a:xfrm>
            <a:off x="488742" y="1700213"/>
            <a:ext cx="2664000" cy="1260000"/>
          </a:xfrm>
          <a:prstGeom prst="rect">
            <a:avLst/>
          </a:prstGeom>
          <a:noFill/>
          <a:ln>
            <a:noFill/>
          </a:ln>
        </p:spPr>
      </p:sp>
      <p:sp>
        <p:nvSpPr>
          <p:cNvPr id="718" name="Google Shape;718;p224"/>
          <p:cNvSpPr>
            <a:spLocks noGrp="1"/>
          </p:cNvSpPr>
          <p:nvPr>
            <p:ph type="pic" idx="3"/>
          </p:nvPr>
        </p:nvSpPr>
        <p:spPr>
          <a:xfrm>
            <a:off x="3341040" y="1700212"/>
            <a:ext cx="2664000" cy="1260000"/>
          </a:xfrm>
          <a:prstGeom prst="rect">
            <a:avLst/>
          </a:prstGeom>
          <a:noFill/>
          <a:ln>
            <a:noFill/>
          </a:ln>
        </p:spPr>
      </p:sp>
      <p:sp>
        <p:nvSpPr>
          <p:cNvPr id="719" name="Google Shape;719;p224"/>
          <p:cNvSpPr>
            <a:spLocks noGrp="1"/>
          </p:cNvSpPr>
          <p:nvPr>
            <p:ph type="pic" idx="4"/>
          </p:nvPr>
        </p:nvSpPr>
        <p:spPr>
          <a:xfrm>
            <a:off x="6193338" y="1700212"/>
            <a:ext cx="2664000" cy="1260000"/>
          </a:xfrm>
          <a:prstGeom prst="rect">
            <a:avLst/>
          </a:prstGeom>
          <a:noFill/>
          <a:ln>
            <a:noFill/>
          </a:ln>
        </p:spPr>
      </p:sp>
      <p:sp>
        <p:nvSpPr>
          <p:cNvPr id="720" name="Google Shape;720;p224"/>
          <p:cNvSpPr>
            <a:spLocks noGrp="1"/>
          </p:cNvSpPr>
          <p:nvPr>
            <p:ph type="pic" idx="5"/>
          </p:nvPr>
        </p:nvSpPr>
        <p:spPr>
          <a:xfrm>
            <a:off x="9045636" y="1700212"/>
            <a:ext cx="2664000" cy="1260000"/>
          </a:xfrm>
          <a:prstGeom prst="rect">
            <a:avLst/>
          </a:prstGeom>
          <a:noFill/>
          <a:ln>
            <a:noFill/>
          </a:ln>
        </p:spPr>
      </p:sp>
      <p:sp>
        <p:nvSpPr>
          <p:cNvPr id="721" name="Google Shape;721;p224"/>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2" name="Google Shape;722;p224"/>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3" name="Google Shape;723;p224"/>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4" name="Google Shape;724;p224"/>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5" name="Google Shape;725;p224"/>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26" name="Google Shape;726;p22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2_Team profile 2">
  <p:cSld name="2_Team profile 2">
    <p:spTree>
      <p:nvGrpSpPr>
        <p:cNvPr id="1" name="Shape 727"/>
        <p:cNvGrpSpPr/>
        <p:nvPr/>
      </p:nvGrpSpPr>
      <p:grpSpPr>
        <a:xfrm>
          <a:off x="0" y="0"/>
          <a:ext cx="0" cy="0"/>
          <a:chOff x="0" y="0"/>
          <a:chExt cx="0" cy="0"/>
        </a:xfrm>
      </p:grpSpPr>
      <p:sp>
        <p:nvSpPr>
          <p:cNvPr id="728" name="Google Shape;728;p225"/>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29" name="Google Shape;729;p225"/>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0" name="Google Shape;730;p225"/>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1" name="Google Shape;731;p225"/>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2" name="Google Shape;732;p225"/>
          <p:cNvSpPr>
            <a:spLocks noGrp="1"/>
          </p:cNvSpPr>
          <p:nvPr>
            <p:ph type="pic" idx="2"/>
          </p:nvPr>
        </p:nvSpPr>
        <p:spPr>
          <a:xfrm>
            <a:off x="476780" y="1880213"/>
            <a:ext cx="2116800" cy="1591200"/>
          </a:xfrm>
          <a:prstGeom prst="rect">
            <a:avLst/>
          </a:prstGeom>
          <a:noFill/>
          <a:ln>
            <a:noFill/>
          </a:ln>
        </p:spPr>
      </p:sp>
      <p:sp>
        <p:nvSpPr>
          <p:cNvPr id="733" name="Google Shape;733;p225"/>
          <p:cNvSpPr>
            <a:spLocks noGrp="1"/>
          </p:cNvSpPr>
          <p:nvPr>
            <p:ph type="pic" idx="3"/>
          </p:nvPr>
        </p:nvSpPr>
        <p:spPr>
          <a:xfrm>
            <a:off x="6204097" y="1880212"/>
            <a:ext cx="2116800" cy="1591200"/>
          </a:xfrm>
          <a:prstGeom prst="rect">
            <a:avLst/>
          </a:prstGeom>
          <a:noFill/>
          <a:ln>
            <a:noFill/>
          </a:ln>
        </p:spPr>
      </p:sp>
      <p:sp>
        <p:nvSpPr>
          <p:cNvPr id="734" name="Google Shape;734;p225"/>
          <p:cNvSpPr>
            <a:spLocks noGrp="1"/>
          </p:cNvSpPr>
          <p:nvPr>
            <p:ph type="pic" idx="4"/>
          </p:nvPr>
        </p:nvSpPr>
        <p:spPr>
          <a:xfrm>
            <a:off x="481779" y="4256211"/>
            <a:ext cx="2116800" cy="1591200"/>
          </a:xfrm>
          <a:prstGeom prst="rect">
            <a:avLst/>
          </a:prstGeom>
          <a:noFill/>
          <a:ln>
            <a:noFill/>
          </a:ln>
        </p:spPr>
      </p:sp>
      <p:sp>
        <p:nvSpPr>
          <p:cNvPr id="735" name="Google Shape;735;p225"/>
          <p:cNvSpPr>
            <a:spLocks noGrp="1"/>
          </p:cNvSpPr>
          <p:nvPr>
            <p:ph type="pic" idx="5"/>
          </p:nvPr>
        </p:nvSpPr>
        <p:spPr>
          <a:xfrm>
            <a:off x="6204097" y="4256211"/>
            <a:ext cx="2116800" cy="1591200"/>
          </a:xfrm>
          <a:prstGeom prst="rect">
            <a:avLst/>
          </a:prstGeom>
          <a:noFill/>
          <a:ln>
            <a:noFill/>
          </a:ln>
        </p:spPr>
      </p:sp>
      <p:sp>
        <p:nvSpPr>
          <p:cNvPr id="736" name="Google Shape;736;p225"/>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7" name="Google Shape;737;p225"/>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8" name="Google Shape;738;p225"/>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9" name="Google Shape;739;p225"/>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0" name="Google Shape;740;p22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1" name="Google Shape;741;p22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_Qualifications 2 x 1">
  <p:cSld name="2_Qualifications 2 x 1">
    <p:spTree>
      <p:nvGrpSpPr>
        <p:cNvPr id="1" name="Shape 742"/>
        <p:cNvGrpSpPr/>
        <p:nvPr/>
      </p:nvGrpSpPr>
      <p:grpSpPr>
        <a:xfrm>
          <a:off x="0" y="0"/>
          <a:ext cx="0" cy="0"/>
          <a:chOff x="0" y="0"/>
          <a:chExt cx="0" cy="0"/>
        </a:xfrm>
      </p:grpSpPr>
      <p:sp>
        <p:nvSpPr>
          <p:cNvPr id="743" name="Google Shape;743;p226"/>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4" name="Google Shape;744;p226"/>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5" name="Google Shape;745;p226"/>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6" name="Google Shape;746;p226"/>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7" name="Google Shape;747;p226"/>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8" name="Google Shape;748;p226"/>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9" name="Google Shape;749;p226"/>
          <p:cNvSpPr>
            <a:spLocks noGrp="1"/>
          </p:cNvSpPr>
          <p:nvPr>
            <p:ph type="pic" idx="4"/>
          </p:nvPr>
        </p:nvSpPr>
        <p:spPr>
          <a:xfrm>
            <a:off x="10467635" y="1857892"/>
            <a:ext cx="1244161" cy="549275"/>
          </a:xfrm>
          <a:prstGeom prst="rect">
            <a:avLst/>
          </a:prstGeom>
          <a:noFill/>
          <a:ln>
            <a:noFill/>
          </a:ln>
        </p:spPr>
      </p:sp>
      <p:sp>
        <p:nvSpPr>
          <p:cNvPr id="750" name="Google Shape;750;p226"/>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_Qualifications 2 x 2">
  <p:cSld name="2_Qualifications 2 x 2">
    <p:spTree>
      <p:nvGrpSpPr>
        <p:cNvPr id="1" name="Shape 751"/>
        <p:cNvGrpSpPr/>
        <p:nvPr/>
      </p:nvGrpSpPr>
      <p:grpSpPr>
        <a:xfrm>
          <a:off x="0" y="0"/>
          <a:ext cx="0" cy="0"/>
          <a:chOff x="0" y="0"/>
          <a:chExt cx="0" cy="0"/>
        </a:xfrm>
      </p:grpSpPr>
      <p:sp>
        <p:nvSpPr>
          <p:cNvPr id="752" name="Google Shape;752;p227"/>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3" name="Google Shape;753;p227"/>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4" name="Google Shape;754;p227"/>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5" name="Google Shape;755;p227"/>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6" name="Google Shape;756;p227"/>
          <p:cNvSpPr>
            <a:spLocks noGrp="1"/>
          </p:cNvSpPr>
          <p:nvPr>
            <p:ph type="pic" idx="3"/>
          </p:nvPr>
        </p:nvSpPr>
        <p:spPr>
          <a:xfrm>
            <a:off x="10467635" y="1857892"/>
            <a:ext cx="1244161" cy="549275"/>
          </a:xfrm>
          <a:prstGeom prst="rect">
            <a:avLst/>
          </a:prstGeom>
          <a:noFill/>
          <a:ln>
            <a:noFill/>
          </a:ln>
        </p:spPr>
      </p:sp>
      <p:sp>
        <p:nvSpPr>
          <p:cNvPr id="757" name="Google Shape;757;p227"/>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8" name="Google Shape;758;p227"/>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9" name="Google Shape;759;p227"/>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0" name="Google Shape;760;p227"/>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1" name="Google Shape;761;p227"/>
          <p:cNvSpPr>
            <a:spLocks noGrp="1"/>
          </p:cNvSpPr>
          <p:nvPr>
            <p:ph type="pic" idx="6"/>
          </p:nvPr>
        </p:nvSpPr>
        <p:spPr>
          <a:xfrm>
            <a:off x="4700436" y="4249683"/>
            <a:ext cx="1274916" cy="549275"/>
          </a:xfrm>
          <a:prstGeom prst="rect">
            <a:avLst/>
          </a:prstGeom>
          <a:noFill/>
          <a:ln>
            <a:noFill/>
          </a:ln>
        </p:spPr>
      </p:sp>
      <p:sp>
        <p:nvSpPr>
          <p:cNvPr id="762" name="Google Shape;762;p227"/>
          <p:cNvSpPr>
            <a:spLocks noGrp="1"/>
          </p:cNvSpPr>
          <p:nvPr>
            <p:ph type="pic" idx="7"/>
          </p:nvPr>
        </p:nvSpPr>
        <p:spPr>
          <a:xfrm>
            <a:off x="10459036" y="4248209"/>
            <a:ext cx="1244160" cy="549275"/>
          </a:xfrm>
          <a:prstGeom prst="rect">
            <a:avLst/>
          </a:prstGeom>
          <a:noFill/>
          <a:ln>
            <a:noFill/>
          </a:ln>
        </p:spPr>
      </p:sp>
      <p:sp>
        <p:nvSpPr>
          <p:cNvPr id="763" name="Google Shape;763;p227"/>
          <p:cNvSpPr>
            <a:spLocks noGrp="1"/>
          </p:cNvSpPr>
          <p:nvPr>
            <p:ph type="pic" idx="8"/>
          </p:nvPr>
        </p:nvSpPr>
        <p:spPr>
          <a:xfrm>
            <a:off x="4734795" y="1863917"/>
            <a:ext cx="1244906" cy="549275"/>
          </a:xfrm>
          <a:prstGeom prst="rect">
            <a:avLst/>
          </a:prstGeom>
          <a:noFill/>
          <a:ln>
            <a:noFill/>
          </a:ln>
        </p:spPr>
      </p:sp>
      <p:sp>
        <p:nvSpPr>
          <p:cNvPr id="764" name="Google Shape;764;p227"/>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65" name="Google Shape;765;p22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2_3 column green line">
  <p:cSld name="2_3 column green line">
    <p:spTree>
      <p:nvGrpSpPr>
        <p:cNvPr id="1" name="Shape 766"/>
        <p:cNvGrpSpPr/>
        <p:nvPr/>
      </p:nvGrpSpPr>
      <p:grpSpPr>
        <a:xfrm>
          <a:off x="0" y="0"/>
          <a:ext cx="0" cy="0"/>
          <a:chOff x="0" y="0"/>
          <a:chExt cx="0" cy="0"/>
        </a:xfrm>
      </p:grpSpPr>
      <p:sp>
        <p:nvSpPr>
          <p:cNvPr id="767" name="Google Shape;767;p228"/>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8" name="Google Shape;768;p228"/>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9" name="Google Shape;769;p228"/>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70" name="Google Shape;770;p228"/>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1" name="Google Shape;771;p228"/>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2" name="Google Shape;772;p228"/>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3" name="Google Shape;773;p228"/>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74" name="Google Shape;774;p22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108"/>
        <p:cNvGrpSpPr/>
        <p:nvPr/>
      </p:nvGrpSpPr>
      <p:grpSpPr>
        <a:xfrm>
          <a:off x="0" y="0"/>
          <a:ext cx="0" cy="0"/>
          <a:chOff x="0" y="0"/>
          <a:chExt cx="0" cy="0"/>
        </a:xfrm>
      </p:grpSpPr>
      <p:sp>
        <p:nvSpPr>
          <p:cNvPr id="109" name="Google Shape;109;p13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3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11" name="Google Shape;111;p13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2_4 column icon">
  <p:cSld name="2_4 column icon">
    <p:spTree>
      <p:nvGrpSpPr>
        <p:cNvPr id="1" name="Shape 775"/>
        <p:cNvGrpSpPr/>
        <p:nvPr/>
      </p:nvGrpSpPr>
      <p:grpSpPr>
        <a:xfrm>
          <a:off x="0" y="0"/>
          <a:ext cx="0" cy="0"/>
          <a:chOff x="0" y="0"/>
          <a:chExt cx="0" cy="0"/>
        </a:xfrm>
      </p:grpSpPr>
      <p:sp>
        <p:nvSpPr>
          <p:cNvPr id="776" name="Google Shape;776;p229"/>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7" name="Google Shape;777;p229"/>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8" name="Google Shape;778;p229"/>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9" name="Google Shape;779;p229"/>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80" name="Google Shape;780;p229"/>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81" name="Google Shape;781;p22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2_4 column icon green">
  <p:cSld name="2_4 column icon green">
    <p:bg>
      <p:bgPr>
        <a:solidFill>
          <a:schemeClr val="accent2"/>
        </a:solidFill>
        <a:effectLst/>
      </p:bgPr>
    </p:bg>
    <p:spTree>
      <p:nvGrpSpPr>
        <p:cNvPr id="1" name="Shape 782"/>
        <p:cNvGrpSpPr/>
        <p:nvPr/>
      </p:nvGrpSpPr>
      <p:grpSpPr>
        <a:xfrm>
          <a:off x="0" y="0"/>
          <a:ext cx="0" cy="0"/>
          <a:chOff x="0" y="0"/>
          <a:chExt cx="0" cy="0"/>
        </a:xfrm>
      </p:grpSpPr>
      <p:sp>
        <p:nvSpPr>
          <p:cNvPr id="783" name="Google Shape;783;p230"/>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4" name="Google Shape;784;p230"/>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5" name="Google Shape;785;p230"/>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6" name="Google Shape;786;p230"/>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7" name="Google Shape;787;p23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788" name="Google Shape;788;p230"/>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
        <p:nvSpPr>
          <p:cNvPr id="789" name="Google Shape;789;p230"/>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90" name="Google Shape;790;p23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accent1"/>
        </a:solidFill>
        <a:effectLst/>
      </p:bgPr>
    </p:bg>
    <p:spTree>
      <p:nvGrpSpPr>
        <p:cNvPr id="1" name="Shape 791"/>
        <p:cNvGrpSpPr/>
        <p:nvPr/>
      </p:nvGrpSpPr>
      <p:grpSpPr>
        <a:xfrm>
          <a:off x="0" y="0"/>
          <a:ext cx="0" cy="0"/>
          <a:chOff x="0" y="0"/>
          <a:chExt cx="0" cy="0"/>
        </a:xfrm>
      </p:grpSpPr>
      <p:sp>
        <p:nvSpPr>
          <p:cNvPr id="792" name="Google Shape;792;p231"/>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3" name="Google Shape;793;p231"/>
          <p:cNvSpPr txBox="1">
            <a:spLocks noGrp="1"/>
          </p:cNvSpPr>
          <p:nvPr>
            <p:ph type="ctrTitle"/>
          </p:nvPr>
        </p:nvSpPr>
        <p:spPr>
          <a:xfrm>
            <a:off x="504883" y="1122363"/>
            <a:ext cx="10212330"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9600"/>
              <a:buFont typeface="Verdana"/>
              <a:buNone/>
              <a:defRPr sz="9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231"/>
          <p:cNvSpPr txBox="1">
            <a:spLocks noGrp="1"/>
          </p:cNvSpPr>
          <p:nvPr>
            <p:ph type="subTitle" idx="1"/>
          </p:nvPr>
        </p:nvSpPr>
        <p:spPr>
          <a:xfrm>
            <a:off x="504883" y="3289471"/>
            <a:ext cx="10212330" cy="46569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A5A5A5"/>
              </a:buClr>
              <a:buSzPts val="2000"/>
              <a:buNone/>
              <a:defRPr sz="2000">
                <a:solidFill>
                  <a:srgbClr val="A5A5A5"/>
                </a:solidFill>
              </a:defRPr>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795" name="Google Shape;795;p231"/>
          <p:cNvSpPr txBox="1">
            <a:spLocks noGrp="1"/>
          </p:cNvSpPr>
          <p:nvPr>
            <p:ph type="body" idx="2"/>
          </p:nvPr>
        </p:nvSpPr>
        <p:spPr>
          <a:xfrm>
            <a:off x="504883" y="4058039"/>
            <a:ext cx="10212388" cy="4032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5"/>
              </a:buClr>
              <a:buSzPts val="1400"/>
              <a:buNone/>
              <a:defRPr sz="1400">
                <a:solidFill>
                  <a:schemeClr val="accent5"/>
                </a:solidFill>
              </a:defRPr>
            </a:lvl1pPr>
            <a:lvl2pPr marL="914400" lvl="1" indent="-228600" algn="l">
              <a:spcBef>
                <a:spcPts val="1333"/>
              </a:spcBef>
              <a:spcAft>
                <a:spcPts val="0"/>
              </a:spcAft>
              <a:buClr>
                <a:schemeClr val="accent5"/>
              </a:buClr>
              <a:buSzPts val="1200"/>
              <a:buNone/>
              <a:defRPr>
                <a:solidFill>
                  <a:schemeClr val="accent5"/>
                </a:solidFill>
              </a:defRPr>
            </a:lvl2pPr>
            <a:lvl3pPr marL="1371600" lvl="2" indent="-228600" algn="l">
              <a:spcBef>
                <a:spcPts val="1333"/>
              </a:spcBef>
              <a:spcAft>
                <a:spcPts val="0"/>
              </a:spcAft>
              <a:buClr>
                <a:schemeClr val="accent5"/>
              </a:buClr>
              <a:buSzPts val="1200"/>
              <a:buNone/>
              <a:defRPr>
                <a:solidFill>
                  <a:schemeClr val="accent5"/>
                </a:solidFill>
              </a:defRPr>
            </a:lvl3pPr>
            <a:lvl4pPr marL="1828800" lvl="3" indent="-228600" algn="l">
              <a:spcBef>
                <a:spcPts val="1333"/>
              </a:spcBef>
              <a:spcAft>
                <a:spcPts val="0"/>
              </a:spcAft>
              <a:buClr>
                <a:schemeClr val="accent5"/>
              </a:buClr>
              <a:buSzPts val="1200"/>
              <a:buNone/>
              <a:defRPr>
                <a:solidFill>
                  <a:schemeClr val="accent5"/>
                </a:solidFill>
              </a:defRPr>
            </a:lvl4pPr>
            <a:lvl5pPr marL="2286000" lvl="4" indent="-228600" algn="l">
              <a:spcBef>
                <a:spcPts val="1333"/>
              </a:spcBef>
              <a:spcAft>
                <a:spcPts val="0"/>
              </a:spcAft>
              <a:buClr>
                <a:schemeClr val="accent5"/>
              </a:buClr>
              <a:buSzPts val="1200"/>
              <a:buNone/>
              <a:defRPr>
                <a:solidFill>
                  <a:schemeClr val="accent5"/>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accent1"/>
        </a:solidFill>
        <a:effectLst/>
      </p:bgPr>
    </p:bg>
    <p:spTree>
      <p:nvGrpSpPr>
        <p:cNvPr id="1" name="Shape 796"/>
        <p:cNvGrpSpPr/>
        <p:nvPr/>
      </p:nvGrpSpPr>
      <p:grpSpPr>
        <a:xfrm>
          <a:off x="0" y="0"/>
          <a:ext cx="0" cy="0"/>
          <a:chOff x="0" y="0"/>
          <a:chExt cx="0" cy="0"/>
        </a:xfrm>
      </p:grpSpPr>
      <p:sp>
        <p:nvSpPr>
          <p:cNvPr id="797" name="Google Shape;797;p232"/>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8" name="Google Shape;798;p232"/>
          <p:cNvSpPr>
            <a:spLocks noGrp="1"/>
          </p:cNvSpPr>
          <p:nvPr>
            <p:ph type="pic" idx="2"/>
          </p:nvPr>
        </p:nvSpPr>
        <p:spPr>
          <a:xfrm>
            <a:off x="0" y="-1"/>
            <a:ext cx="12192000" cy="6858001"/>
          </a:xfrm>
          <a:prstGeom prst="rect">
            <a:avLst/>
          </a:prstGeom>
          <a:noFill/>
          <a:ln>
            <a:noFill/>
          </a:ln>
        </p:spPr>
      </p:sp>
      <p:sp>
        <p:nvSpPr>
          <p:cNvPr id="799" name="Google Shape;799;p232"/>
          <p:cNvSpPr txBox="1">
            <a:spLocks noGrp="1"/>
          </p:cNvSpPr>
          <p:nvPr>
            <p:ph type="title"/>
          </p:nvPr>
        </p:nvSpPr>
        <p:spPr>
          <a:xfrm>
            <a:off x="506538" y="1138238"/>
            <a:ext cx="11075862" cy="2852737"/>
          </a:xfrm>
          <a:prstGeom prst="rect">
            <a:avLst/>
          </a:prstGeom>
          <a:noFill/>
          <a:ln>
            <a:noFill/>
          </a:ln>
        </p:spPr>
        <p:txBody>
          <a:bodyPr spcFirstLastPara="1" wrap="square" lIns="0" tIns="0" rIns="0" bIns="0" anchor="b" anchorCtr="0">
            <a:noAutofit/>
          </a:bodyPr>
          <a:lstStyle>
            <a:lvl1pPr lvl="0" algn="l">
              <a:spcBef>
                <a:spcPts val="0"/>
              </a:spcBef>
              <a:spcAft>
                <a:spcPts val="0"/>
              </a:spcAft>
              <a:buClr>
                <a:schemeClr val="lt1"/>
              </a:buClr>
              <a:buSzPts val="7200"/>
              <a:buFont typeface="Verdana"/>
              <a:buNone/>
              <a:defRPr sz="7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0" name="Google Shape;800;p232"/>
          <p:cNvSpPr txBox="1">
            <a:spLocks noGrp="1"/>
          </p:cNvSpPr>
          <p:nvPr>
            <p:ph type="body" idx="1"/>
          </p:nvPr>
        </p:nvSpPr>
        <p:spPr>
          <a:xfrm>
            <a:off x="505614" y="3990975"/>
            <a:ext cx="11175211" cy="647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accent5"/>
              </a:buClr>
              <a:buSzPts val="1500"/>
              <a:buFont typeface="Arial"/>
              <a:buNone/>
              <a:defRPr sz="2000">
                <a:solidFill>
                  <a:srgbClr val="A5A5A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bg>
      <p:bgPr>
        <a:solidFill>
          <a:schemeClr val="lt1"/>
        </a:solidFill>
        <a:effectLst/>
      </p:bgPr>
    </p:bg>
    <p:spTree>
      <p:nvGrpSpPr>
        <p:cNvPr id="1" name="Shape 801"/>
        <p:cNvGrpSpPr/>
        <p:nvPr/>
      </p:nvGrpSpPr>
      <p:grpSpPr>
        <a:xfrm>
          <a:off x="0" y="0"/>
          <a:ext cx="0" cy="0"/>
          <a:chOff x="0" y="0"/>
          <a:chExt cx="0" cy="0"/>
        </a:xfrm>
      </p:grpSpPr>
      <p:sp>
        <p:nvSpPr>
          <p:cNvPr id="802" name="Google Shape;802;p233"/>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233"/>
          <p:cNvSpPr txBox="1">
            <a:spLocks noGrp="1"/>
          </p:cNvSpPr>
          <p:nvPr>
            <p:ph type="body" idx="1"/>
          </p:nvPr>
        </p:nvSpPr>
        <p:spPr>
          <a:xfrm>
            <a:off x="511175" y="1279083"/>
            <a:ext cx="11071225" cy="6477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7F7F7F"/>
              </a:buClr>
              <a:buSzPts val="2000"/>
              <a:buNone/>
              <a:defRPr sz="2000">
                <a:solidFill>
                  <a:srgbClr val="7F7F7F"/>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04" name="Google Shape;804;p233"/>
          <p:cNvSpPr txBox="1">
            <a:spLocks noGrp="1"/>
          </p:cNvSpPr>
          <p:nvPr>
            <p:ph type="body" idx="2"/>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805"/>
        <p:cNvGrpSpPr/>
        <p:nvPr/>
      </p:nvGrpSpPr>
      <p:grpSpPr>
        <a:xfrm>
          <a:off x="0" y="0"/>
          <a:ext cx="0" cy="0"/>
          <a:chOff x="0" y="0"/>
          <a:chExt cx="0" cy="0"/>
        </a:xfrm>
      </p:grpSpPr>
      <p:sp>
        <p:nvSpPr>
          <p:cNvPr id="806" name="Google Shape;806;p234"/>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7" name="Google Shape;807;p234"/>
          <p:cNvSpPr txBox="1">
            <a:spLocks noGrp="1"/>
          </p:cNvSpPr>
          <p:nvPr>
            <p:ph type="body" idx="1"/>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808"/>
        <p:cNvGrpSpPr/>
        <p:nvPr/>
      </p:nvGrpSpPr>
      <p:grpSpPr>
        <a:xfrm>
          <a:off x="0" y="0"/>
          <a:ext cx="0" cy="0"/>
          <a:chOff x="0" y="0"/>
          <a:chExt cx="0" cy="0"/>
        </a:xfrm>
      </p:grpSpPr>
      <p:sp>
        <p:nvSpPr>
          <p:cNvPr id="809" name="Google Shape;809;p235"/>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io Slide">
  <p:cSld name="Bio Slide">
    <p:spTree>
      <p:nvGrpSpPr>
        <p:cNvPr id="1" name="Shape 810"/>
        <p:cNvGrpSpPr/>
        <p:nvPr/>
      </p:nvGrpSpPr>
      <p:grpSpPr>
        <a:xfrm>
          <a:off x="0" y="0"/>
          <a:ext cx="0" cy="0"/>
          <a:chOff x="0" y="0"/>
          <a:chExt cx="0" cy="0"/>
        </a:xfrm>
      </p:grpSpPr>
      <p:sp>
        <p:nvSpPr>
          <p:cNvPr id="811" name="Google Shape;811;p236"/>
          <p:cNvSpPr>
            <a:spLocks noGrp="1"/>
          </p:cNvSpPr>
          <p:nvPr>
            <p:ph type="pic" idx="2"/>
          </p:nvPr>
        </p:nvSpPr>
        <p:spPr>
          <a:xfrm>
            <a:off x="943114" y="1818329"/>
            <a:ext cx="1246909" cy="1243775"/>
          </a:xfrm>
          <a:prstGeom prst="ellipse">
            <a:avLst/>
          </a:prstGeom>
          <a:noFill/>
          <a:ln>
            <a:noFill/>
          </a:ln>
        </p:spPr>
      </p:sp>
      <p:sp>
        <p:nvSpPr>
          <p:cNvPr id="812" name="Google Shape;812;p236"/>
          <p:cNvSpPr>
            <a:spLocks noGrp="1"/>
          </p:cNvSpPr>
          <p:nvPr>
            <p:ph type="pic" idx="3"/>
          </p:nvPr>
        </p:nvSpPr>
        <p:spPr>
          <a:xfrm>
            <a:off x="6519164" y="1818329"/>
            <a:ext cx="1246909" cy="1243775"/>
          </a:xfrm>
          <a:prstGeom prst="ellipse">
            <a:avLst/>
          </a:prstGeom>
          <a:noFill/>
          <a:ln>
            <a:noFill/>
          </a:ln>
        </p:spPr>
      </p:sp>
      <p:sp>
        <p:nvSpPr>
          <p:cNvPr id="813" name="Google Shape;813;p236"/>
          <p:cNvSpPr>
            <a:spLocks noGrp="1"/>
          </p:cNvSpPr>
          <p:nvPr>
            <p:ph type="pic" idx="4"/>
          </p:nvPr>
        </p:nvSpPr>
        <p:spPr>
          <a:xfrm>
            <a:off x="943114" y="3302580"/>
            <a:ext cx="1246909" cy="1243775"/>
          </a:xfrm>
          <a:prstGeom prst="ellipse">
            <a:avLst/>
          </a:prstGeom>
          <a:noFill/>
          <a:ln>
            <a:noFill/>
          </a:ln>
        </p:spPr>
      </p:sp>
      <p:sp>
        <p:nvSpPr>
          <p:cNvPr id="814" name="Google Shape;814;p236"/>
          <p:cNvSpPr>
            <a:spLocks noGrp="1"/>
          </p:cNvSpPr>
          <p:nvPr>
            <p:ph type="pic" idx="5"/>
          </p:nvPr>
        </p:nvSpPr>
        <p:spPr>
          <a:xfrm>
            <a:off x="6519164" y="3302580"/>
            <a:ext cx="1246909" cy="1243775"/>
          </a:xfrm>
          <a:prstGeom prst="ellipse">
            <a:avLst/>
          </a:prstGeom>
          <a:noFill/>
          <a:ln>
            <a:noFill/>
          </a:ln>
        </p:spPr>
      </p:sp>
      <p:sp>
        <p:nvSpPr>
          <p:cNvPr id="815" name="Google Shape;815;p236"/>
          <p:cNvSpPr>
            <a:spLocks noGrp="1"/>
          </p:cNvSpPr>
          <p:nvPr>
            <p:ph type="pic" idx="6"/>
          </p:nvPr>
        </p:nvSpPr>
        <p:spPr>
          <a:xfrm>
            <a:off x="943114" y="4808349"/>
            <a:ext cx="1246909" cy="1243775"/>
          </a:xfrm>
          <a:prstGeom prst="ellipse">
            <a:avLst/>
          </a:prstGeom>
          <a:noFill/>
          <a:ln>
            <a:noFill/>
          </a:ln>
        </p:spPr>
      </p:sp>
      <p:sp>
        <p:nvSpPr>
          <p:cNvPr id="816" name="Google Shape;816;p236"/>
          <p:cNvSpPr>
            <a:spLocks noGrp="1"/>
          </p:cNvSpPr>
          <p:nvPr>
            <p:ph type="pic" idx="7"/>
          </p:nvPr>
        </p:nvSpPr>
        <p:spPr>
          <a:xfrm>
            <a:off x="6519164" y="4808349"/>
            <a:ext cx="1246909" cy="1243775"/>
          </a:xfrm>
          <a:prstGeom prst="ellipse">
            <a:avLst/>
          </a:prstGeom>
          <a:noFill/>
          <a:ln>
            <a:noFill/>
          </a:ln>
        </p:spPr>
      </p:sp>
      <p:sp>
        <p:nvSpPr>
          <p:cNvPr id="817" name="Google Shape;817;p236"/>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36"/>
          <p:cNvSpPr txBox="1">
            <a:spLocks noGrp="1"/>
          </p:cNvSpPr>
          <p:nvPr>
            <p:ph type="body" idx="1"/>
          </p:nvPr>
        </p:nvSpPr>
        <p:spPr>
          <a:xfrm>
            <a:off x="2444750" y="2048375"/>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19" name="Google Shape;819;p236"/>
          <p:cNvSpPr txBox="1">
            <a:spLocks noGrp="1"/>
          </p:cNvSpPr>
          <p:nvPr>
            <p:ph type="body" idx="8"/>
          </p:nvPr>
        </p:nvSpPr>
        <p:spPr>
          <a:xfrm>
            <a:off x="2444750" y="2395309"/>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0" name="Google Shape;820;p236"/>
          <p:cNvSpPr txBox="1">
            <a:spLocks noGrp="1"/>
          </p:cNvSpPr>
          <p:nvPr>
            <p:ph type="body" idx="9"/>
          </p:nvPr>
        </p:nvSpPr>
        <p:spPr>
          <a:xfrm>
            <a:off x="2444750" y="3596731"/>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1" name="Google Shape;821;p236"/>
          <p:cNvSpPr txBox="1">
            <a:spLocks noGrp="1"/>
          </p:cNvSpPr>
          <p:nvPr>
            <p:ph type="body" idx="13"/>
          </p:nvPr>
        </p:nvSpPr>
        <p:spPr>
          <a:xfrm>
            <a:off x="2444750" y="3943665"/>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2" name="Google Shape;822;p236"/>
          <p:cNvSpPr txBox="1">
            <a:spLocks noGrp="1"/>
          </p:cNvSpPr>
          <p:nvPr>
            <p:ph type="body" idx="14"/>
          </p:nvPr>
        </p:nvSpPr>
        <p:spPr>
          <a:xfrm>
            <a:off x="2444750" y="5144679"/>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3" name="Google Shape;823;p236"/>
          <p:cNvSpPr txBox="1">
            <a:spLocks noGrp="1"/>
          </p:cNvSpPr>
          <p:nvPr>
            <p:ph type="body" idx="15"/>
          </p:nvPr>
        </p:nvSpPr>
        <p:spPr>
          <a:xfrm>
            <a:off x="2444750" y="5491613"/>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4" name="Google Shape;824;p236"/>
          <p:cNvSpPr txBox="1">
            <a:spLocks noGrp="1"/>
          </p:cNvSpPr>
          <p:nvPr>
            <p:ph type="body" idx="16"/>
          </p:nvPr>
        </p:nvSpPr>
        <p:spPr>
          <a:xfrm>
            <a:off x="8016059" y="2048375"/>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5" name="Google Shape;825;p236"/>
          <p:cNvSpPr txBox="1">
            <a:spLocks noGrp="1"/>
          </p:cNvSpPr>
          <p:nvPr>
            <p:ph type="body" idx="17"/>
          </p:nvPr>
        </p:nvSpPr>
        <p:spPr>
          <a:xfrm>
            <a:off x="8016059" y="2395309"/>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6" name="Google Shape;826;p236"/>
          <p:cNvSpPr txBox="1">
            <a:spLocks noGrp="1"/>
          </p:cNvSpPr>
          <p:nvPr>
            <p:ph type="body" idx="18"/>
          </p:nvPr>
        </p:nvSpPr>
        <p:spPr>
          <a:xfrm>
            <a:off x="8016059" y="3596731"/>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7" name="Google Shape;827;p236"/>
          <p:cNvSpPr txBox="1">
            <a:spLocks noGrp="1"/>
          </p:cNvSpPr>
          <p:nvPr>
            <p:ph type="body" idx="19"/>
          </p:nvPr>
        </p:nvSpPr>
        <p:spPr>
          <a:xfrm>
            <a:off x="8016059" y="3943665"/>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8" name="Google Shape;828;p236"/>
          <p:cNvSpPr txBox="1">
            <a:spLocks noGrp="1"/>
          </p:cNvSpPr>
          <p:nvPr>
            <p:ph type="body" idx="20"/>
          </p:nvPr>
        </p:nvSpPr>
        <p:spPr>
          <a:xfrm>
            <a:off x="8016059" y="5144679"/>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9" name="Google Shape;829;p236"/>
          <p:cNvSpPr txBox="1">
            <a:spLocks noGrp="1"/>
          </p:cNvSpPr>
          <p:nvPr>
            <p:ph type="body" idx="21"/>
          </p:nvPr>
        </p:nvSpPr>
        <p:spPr>
          <a:xfrm>
            <a:off x="8016059" y="5491613"/>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830"/>
        <p:cNvGrpSpPr/>
        <p:nvPr/>
      </p:nvGrpSpPr>
      <p:grpSpPr>
        <a:xfrm>
          <a:off x="0" y="0"/>
          <a:ext cx="0" cy="0"/>
          <a:chOff x="0" y="0"/>
          <a:chExt cx="0" cy="0"/>
        </a:xfrm>
      </p:grpSpPr>
      <p:sp>
        <p:nvSpPr>
          <p:cNvPr id="831" name="Google Shape;831;p237"/>
          <p:cNvSpPr txBox="1">
            <a:spLocks noGrp="1"/>
          </p:cNvSpPr>
          <p:nvPr>
            <p:ph type="body" idx="1"/>
          </p:nvPr>
        </p:nvSpPr>
        <p:spPr>
          <a:xfrm>
            <a:off x="475325" y="4102100"/>
            <a:ext cx="8555263" cy="2197101"/>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900"/>
              <a:buNone/>
              <a:defRPr sz="900"/>
            </a:lvl1pPr>
            <a:lvl2pPr marL="914400" lvl="1" indent="-228600" algn="l">
              <a:spcBef>
                <a:spcPts val="80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32" name="Google Shape;832;p237"/>
          <p:cNvSpPr>
            <a:spLocks noGrp="1"/>
          </p:cNvSpPr>
          <p:nvPr>
            <p:ph type="pic" idx="2"/>
          </p:nvPr>
        </p:nvSpPr>
        <p:spPr>
          <a:xfrm>
            <a:off x="9402597" y="4102100"/>
            <a:ext cx="2319503" cy="1725448"/>
          </a:xfrm>
          <a:prstGeom prst="rect">
            <a:avLst/>
          </a:prstGeom>
          <a:noFill/>
          <a:ln>
            <a:noFill/>
          </a:ln>
        </p:spPr>
      </p:sp>
      <p:sp>
        <p:nvSpPr>
          <p:cNvPr id="833" name="Google Shape;833;p237"/>
          <p:cNvSpPr txBox="1">
            <a:spLocks noGrp="1"/>
          </p:cNvSpPr>
          <p:nvPr>
            <p:ph type="body" idx="3"/>
          </p:nvPr>
        </p:nvSpPr>
        <p:spPr>
          <a:xfrm>
            <a:off x="9402598" y="5935479"/>
            <a:ext cx="2319501" cy="363723"/>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267"/>
              <a:buNone/>
              <a:defRPr sz="1267"/>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34" name="Google Shape;834;p237"/>
          <p:cNvGrpSpPr/>
          <p:nvPr/>
        </p:nvGrpSpPr>
        <p:grpSpPr>
          <a:xfrm>
            <a:off x="475325" y="457200"/>
            <a:ext cx="1998000" cy="374400"/>
            <a:chOff x="398463" y="404813"/>
            <a:chExt cx="1627187" cy="307976"/>
          </a:xfrm>
        </p:grpSpPr>
        <p:sp>
          <p:nvSpPr>
            <p:cNvPr id="835" name="Google Shape;835;p23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6" name="Google Shape;836;p23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7" name="Google Shape;837;p237"/>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8" name="Google Shape;838;p23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9" name="Google Shape;839;p237"/>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0" name="Google Shape;840;p237"/>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1" name="Google Shape;841;p23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2" name="Google Shape;842;p23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3" name="Google Shape;843;p23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4" name="Google Shape;844;p23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851"/>
        <p:cNvGrpSpPr/>
        <p:nvPr/>
      </p:nvGrpSpPr>
      <p:grpSpPr>
        <a:xfrm>
          <a:off x="0" y="0"/>
          <a:ext cx="0" cy="0"/>
          <a:chOff x="0" y="0"/>
          <a:chExt cx="0" cy="0"/>
        </a:xfrm>
      </p:grpSpPr>
      <p:sp>
        <p:nvSpPr>
          <p:cNvPr id="852" name="Google Shape;852;p112"/>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3" name="Google Shape;853;p11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4" name="Google Shape;854;p112"/>
          <p:cNvSpPr txBox="1">
            <a:spLocks noGrp="1"/>
          </p:cNvSpPr>
          <p:nvPr>
            <p:ph type="body" idx="2"/>
          </p:nvPr>
        </p:nvSpPr>
        <p:spPr>
          <a:xfrm>
            <a:off x="469900" y="1665819"/>
            <a:ext cx="11252200"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5" name="Google Shape;855;p11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6" name="Google Shape;856;p11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
        <p:nvSpPr>
          <p:cNvPr id="857" name="Google Shape;857;p112"/>
          <p:cNvSpPr txBox="1"/>
          <p:nvPr/>
        </p:nvSpPr>
        <p:spPr>
          <a:xfrm>
            <a:off x="10631048" y="6654800"/>
            <a:ext cx="1559813" cy="10015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651">
                <a:solidFill>
                  <a:srgbClr val="000000"/>
                </a:solidFill>
                <a:latin typeface="Verdana"/>
                <a:ea typeface="Verdana"/>
                <a:cs typeface="Verdana"/>
                <a:sym typeface="Verdana"/>
              </a:rPr>
              <a:t>Intermediate Report</a:t>
            </a:r>
            <a:endParaRPr sz="651">
              <a:solidFill>
                <a:srgbClr val="000000"/>
              </a:solidFill>
              <a:latin typeface="Verdana"/>
              <a:ea typeface="Verdana"/>
              <a:cs typeface="Verdana"/>
              <a:sym typeface="Verdana"/>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112"/>
        <p:cNvGrpSpPr/>
        <p:nvPr/>
      </p:nvGrpSpPr>
      <p:grpSpPr>
        <a:xfrm>
          <a:off x="0" y="0"/>
          <a:ext cx="0" cy="0"/>
          <a:chOff x="0" y="0"/>
          <a:chExt cx="0" cy="0"/>
        </a:xfrm>
      </p:grpSpPr>
      <p:sp>
        <p:nvSpPr>
          <p:cNvPr id="113" name="Google Shape;113;p131"/>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31"/>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858"/>
        <p:cNvGrpSpPr/>
        <p:nvPr/>
      </p:nvGrpSpPr>
      <p:grpSpPr>
        <a:xfrm>
          <a:off x="0" y="0"/>
          <a:ext cx="0" cy="0"/>
          <a:chOff x="0" y="0"/>
          <a:chExt cx="0" cy="0"/>
        </a:xfrm>
      </p:grpSpPr>
      <p:sp>
        <p:nvSpPr>
          <p:cNvPr id="859" name="Google Shape;859;p113"/>
          <p:cNvSpPr txBox="1">
            <a:spLocks noGrp="1"/>
          </p:cNvSpPr>
          <p:nvPr>
            <p:ph type="ctrTitle"/>
          </p:nvPr>
        </p:nvSpPr>
        <p:spPr>
          <a:xfrm>
            <a:off x="1524000" y="1122363"/>
            <a:ext cx="9144000" cy="23876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dk1"/>
              </a:buClr>
              <a:buSzPts val="6000"/>
              <a:buFont typeface="Verdan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0" name="Google Shape;860;p113"/>
          <p:cNvSpPr txBox="1">
            <a:spLocks noGrp="1"/>
          </p:cNvSpPr>
          <p:nvPr>
            <p:ph type="subTitle" idx="1"/>
          </p:nvPr>
        </p:nvSpPr>
        <p:spPr>
          <a:xfrm>
            <a:off x="1524000" y="3602038"/>
            <a:ext cx="9144000" cy="1655762"/>
          </a:xfrm>
          <a:prstGeom prst="rect">
            <a:avLst/>
          </a:prstGeom>
          <a:noFill/>
          <a:ln>
            <a:noFill/>
          </a:ln>
        </p:spPr>
        <p:txBody>
          <a:bodyPr spcFirstLastPara="1" wrap="square" lIns="0" tIns="0" rIns="0" bIns="0" anchor="t" anchorCtr="0">
            <a:noAutofit/>
          </a:bodyPr>
          <a:lstStyle>
            <a:lvl1pPr lvl="0" algn="ctr">
              <a:spcBef>
                <a:spcPts val="0"/>
              </a:spcBef>
              <a:spcAft>
                <a:spcPts val="0"/>
              </a:spcAft>
              <a:buClr>
                <a:schemeClr val="dk1"/>
              </a:buClr>
              <a:buSzPts val="2400"/>
              <a:buNone/>
              <a:defRPr sz="2400"/>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861" name="Google Shape;861;p11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2" name="Google Shape;862;p11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3" name="Google Shape;863;p11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864"/>
        <p:cNvGrpSpPr/>
        <p:nvPr/>
      </p:nvGrpSpPr>
      <p:grpSpPr>
        <a:xfrm>
          <a:off x="0" y="0"/>
          <a:ext cx="0" cy="0"/>
          <a:chOff x="0" y="0"/>
          <a:chExt cx="0" cy="0"/>
        </a:xfrm>
      </p:grpSpPr>
      <p:pic>
        <p:nvPicPr>
          <p:cNvPr id="865" name="Google Shape;865;p116"/>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866" name="Google Shape;866;p116"/>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867" name="Google Shape;867;p116"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Page de fin">
  <p:cSld name="Page de fin">
    <p:spTree>
      <p:nvGrpSpPr>
        <p:cNvPr id="1" name="Shape 883"/>
        <p:cNvGrpSpPr/>
        <p:nvPr/>
      </p:nvGrpSpPr>
      <p:grpSpPr>
        <a:xfrm>
          <a:off x="0" y="0"/>
          <a:ext cx="0" cy="0"/>
          <a:chOff x="0" y="0"/>
          <a:chExt cx="0" cy="0"/>
        </a:xfrm>
      </p:grpSpPr>
      <p:sp>
        <p:nvSpPr>
          <p:cNvPr id="884" name="Google Shape;884;p121"/>
          <p:cNvSpPr txBox="1">
            <a:spLocks noGrp="1"/>
          </p:cNvSpPr>
          <p:nvPr>
            <p:ph type="sldNum" idx="12"/>
          </p:nvPr>
        </p:nvSpPr>
        <p:spPr>
          <a:xfrm>
            <a:off x="554143" y="6554192"/>
            <a:ext cx="377092" cy="100156"/>
          </a:xfrm>
          <a:prstGeom prst="rect">
            <a:avLst/>
          </a:prstGeom>
          <a:noFill/>
          <a:ln>
            <a:noFill/>
          </a:ln>
        </p:spPr>
        <p:txBody>
          <a:bodyPr spcFirstLastPara="1" wrap="square" lIns="0" tIns="0" rIns="0" bIns="0" anchor="t" anchorCtr="0">
            <a:spAutoFit/>
          </a:bodyPr>
          <a:lstStyle>
            <a:lvl1pPr marL="0" lvl="0" indent="0" algn="r">
              <a:spcBef>
                <a:spcPts val="0"/>
              </a:spcBef>
              <a:buNone/>
              <a:defRPr sz="651">
                <a:solidFill>
                  <a:srgbClr val="000000"/>
                </a:solidFill>
                <a:latin typeface="Verdana"/>
                <a:ea typeface="Verdana"/>
                <a:cs typeface="Verdana"/>
                <a:sym typeface="Verdana"/>
              </a:defRPr>
            </a:lvl1pPr>
            <a:lvl2pPr marL="0" lvl="1" indent="0" algn="r">
              <a:spcBef>
                <a:spcPts val="0"/>
              </a:spcBef>
              <a:buNone/>
              <a:defRPr sz="651">
                <a:solidFill>
                  <a:srgbClr val="000000"/>
                </a:solidFill>
                <a:latin typeface="Verdana"/>
                <a:ea typeface="Verdana"/>
                <a:cs typeface="Verdana"/>
                <a:sym typeface="Verdana"/>
              </a:defRPr>
            </a:lvl2pPr>
            <a:lvl3pPr marL="0" lvl="2" indent="0" algn="r">
              <a:spcBef>
                <a:spcPts val="0"/>
              </a:spcBef>
              <a:buNone/>
              <a:defRPr sz="651">
                <a:solidFill>
                  <a:srgbClr val="000000"/>
                </a:solidFill>
                <a:latin typeface="Verdana"/>
                <a:ea typeface="Verdana"/>
                <a:cs typeface="Verdana"/>
                <a:sym typeface="Verdana"/>
              </a:defRPr>
            </a:lvl3pPr>
            <a:lvl4pPr marL="0" lvl="3" indent="0" algn="r">
              <a:spcBef>
                <a:spcPts val="0"/>
              </a:spcBef>
              <a:buNone/>
              <a:defRPr sz="651">
                <a:solidFill>
                  <a:srgbClr val="000000"/>
                </a:solidFill>
                <a:latin typeface="Verdana"/>
                <a:ea typeface="Verdana"/>
                <a:cs typeface="Verdana"/>
                <a:sym typeface="Verdana"/>
              </a:defRPr>
            </a:lvl4pPr>
            <a:lvl5pPr marL="0" lvl="4" indent="0" algn="r">
              <a:spcBef>
                <a:spcPts val="0"/>
              </a:spcBef>
              <a:buNone/>
              <a:defRPr sz="651">
                <a:solidFill>
                  <a:srgbClr val="000000"/>
                </a:solidFill>
                <a:latin typeface="Verdana"/>
                <a:ea typeface="Verdana"/>
                <a:cs typeface="Verdana"/>
                <a:sym typeface="Verdana"/>
              </a:defRPr>
            </a:lvl5pPr>
            <a:lvl6pPr marL="0" lvl="5" indent="0" algn="r">
              <a:spcBef>
                <a:spcPts val="0"/>
              </a:spcBef>
              <a:buNone/>
              <a:defRPr sz="651">
                <a:solidFill>
                  <a:srgbClr val="000000"/>
                </a:solidFill>
                <a:latin typeface="Verdana"/>
                <a:ea typeface="Verdana"/>
                <a:cs typeface="Verdana"/>
                <a:sym typeface="Verdana"/>
              </a:defRPr>
            </a:lvl6pPr>
            <a:lvl7pPr marL="0" lvl="6" indent="0" algn="r">
              <a:spcBef>
                <a:spcPts val="0"/>
              </a:spcBef>
              <a:buNone/>
              <a:defRPr sz="651">
                <a:solidFill>
                  <a:srgbClr val="000000"/>
                </a:solidFill>
                <a:latin typeface="Verdana"/>
                <a:ea typeface="Verdana"/>
                <a:cs typeface="Verdana"/>
                <a:sym typeface="Verdana"/>
              </a:defRPr>
            </a:lvl7pPr>
            <a:lvl8pPr marL="0" lvl="7" indent="0" algn="r">
              <a:spcBef>
                <a:spcPts val="0"/>
              </a:spcBef>
              <a:buNone/>
              <a:defRPr sz="651">
                <a:solidFill>
                  <a:srgbClr val="000000"/>
                </a:solidFill>
                <a:latin typeface="Verdana"/>
                <a:ea typeface="Verdana"/>
                <a:cs typeface="Verdana"/>
                <a:sym typeface="Verdana"/>
              </a:defRPr>
            </a:lvl8pPr>
            <a:lvl9pPr marL="0" lvl="8" indent="0" algn="r">
              <a:spcBef>
                <a:spcPts val="0"/>
              </a:spcBef>
              <a:buNone/>
              <a:defRPr sz="651">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885"/>
        <p:cNvGrpSpPr/>
        <p:nvPr/>
      </p:nvGrpSpPr>
      <p:grpSpPr>
        <a:xfrm>
          <a:off x="0" y="0"/>
          <a:ext cx="0" cy="0"/>
          <a:chOff x="0" y="0"/>
          <a:chExt cx="0" cy="0"/>
        </a:xfrm>
      </p:grpSpPr>
      <p:sp>
        <p:nvSpPr>
          <p:cNvPr id="886" name="Google Shape;886;p265"/>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Font typeface="Verdana"/>
              <a:buNone/>
              <a:defRPr sz="180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7" name="Google Shape;887;p265"/>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88" name="Google Shape;888;p265"/>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89" name="Google Shape;889;p265"/>
          <p:cNvSpPr>
            <a:spLocks noGrp="1"/>
          </p:cNvSpPr>
          <p:nvPr>
            <p:ph type="pic" idx="3"/>
          </p:nvPr>
        </p:nvSpPr>
        <p:spPr>
          <a:xfrm>
            <a:off x="3393716" y="727595"/>
            <a:ext cx="5400000" cy="5400000"/>
          </a:xfrm>
          <a:prstGeom prst="rect">
            <a:avLst/>
          </a:prstGeom>
          <a:noFill/>
          <a:ln>
            <a:noFill/>
          </a:ln>
        </p:spPr>
      </p:sp>
      <p:sp>
        <p:nvSpPr>
          <p:cNvPr id="890" name="Google Shape;890;p265"/>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91" name="Google Shape;891;p265"/>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92" name="Google Shape;892;p265"/>
          <p:cNvGrpSpPr/>
          <p:nvPr/>
        </p:nvGrpSpPr>
        <p:grpSpPr>
          <a:xfrm>
            <a:off x="469900" y="457761"/>
            <a:ext cx="1998000" cy="374400"/>
            <a:chOff x="398463" y="404813"/>
            <a:chExt cx="1627187" cy="307976"/>
          </a:xfrm>
        </p:grpSpPr>
        <p:sp>
          <p:nvSpPr>
            <p:cNvPr id="893" name="Google Shape;893;p2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4" name="Google Shape;894;p2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5" name="Google Shape;895;p26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6" name="Google Shape;896;p2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7" name="Google Shape;897;p26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8" name="Google Shape;898;p26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9" name="Google Shape;899;p2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0" name="Google Shape;900;p2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1" name="Google Shape;901;p2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2" name="Google Shape;902;p2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903"/>
        <p:cNvGrpSpPr/>
        <p:nvPr/>
      </p:nvGrpSpPr>
      <p:grpSpPr>
        <a:xfrm>
          <a:off x="0" y="0"/>
          <a:ext cx="0" cy="0"/>
          <a:chOff x="0" y="0"/>
          <a:chExt cx="0" cy="0"/>
        </a:xfrm>
      </p:grpSpPr>
      <p:grpSp>
        <p:nvGrpSpPr>
          <p:cNvPr id="904" name="Google Shape;904;p266"/>
          <p:cNvGrpSpPr/>
          <p:nvPr/>
        </p:nvGrpSpPr>
        <p:grpSpPr>
          <a:xfrm>
            <a:off x="475325" y="457200"/>
            <a:ext cx="1998000" cy="374400"/>
            <a:chOff x="398463" y="404813"/>
            <a:chExt cx="1627187" cy="307976"/>
          </a:xfrm>
        </p:grpSpPr>
        <p:sp>
          <p:nvSpPr>
            <p:cNvPr id="905" name="Google Shape;905;p26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6" name="Google Shape;906;p26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7" name="Google Shape;907;p26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8" name="Google Shape;908;p26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9" name="Google Shape;909;p26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0" name="Google Shape;910;p26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1" name="Google Shape;911;p26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2" name="Google Shape;912;p26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3" name="Google Shape;913;p26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4" name="Google Shape;914;p26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15" name="Google Shape;915;p266"/>
          <p:cNvSpPr>
            <a:spLocks noGrp="1"/>
          </p:cNvSpPr>
          <p:nvPr>
            <p:ph type="pic" idx="2"/>
          </p:nvPr>
        </p:nvSpPr>
        <p:spPr>
          <a:xfrm>
            <a:off x="3393716" y="727595"/>
            <a:ext cx="5400000" cy="5400000"/>
          </a:xfrm>
          <a:prstGeom prst="rect">
            <a:avLst/>
          </a:prstGeom>
          <a:noFill/>
          <a:ln>
            <a:noFill/>
          </a:ln>
        </p:spPr>
      </p:sp>
      <p:sp>
        <p:nvSpPr>
          <p:cNvPr id="916" name="Google Shape;916;p266"/>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Font typeface="Verdana"/>
              <a:buNone/>
              <a:defRPr sz="180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7" name="Google Shape;917;p266"/>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18" name="Google Shape;918;p266"/>
          <p:cNvSpPr txBox="1">
            <a:spLocks noGrp="1"/>
          </p:cNvSpPr>
          <p:nvPr>
            <p:ph type="body" idx="3"/>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19" name="Google Shape;919;p266"/>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20" name="Google Shape;920;p266"/>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921"/>
        <p:cNvGrpSpPr/>
        <p:nvPr/>
      </p:nvGrpSpPr>
      <p:grpSpPr>
        <a:xfrm>
          <a:off x="0" y="0"/>
          <a:ext cx="0" cy="0"/>
          <a:chOff x="0" y="0"/>
          <a:chExt cx="0" cy="0"/>
        </a:xfrm>
      </p:grpSpPr>
      <p:sp>
        <p:nvSpPr>
          <p:cNvPr id="922" name="Google Shape;922;p267"/>
          <p:cNvSpPr>
            <a:spLocks noGrp="1"/>
          </p:cNvSpPr>
          <p:nvPr>
            <p:ph type="ctrTitle"/>
          </p:nvPr>
        </p:nvSpPr>
        <p:spPr>
          <a:xfrm>
            <a:off x="4210149" y="1530451"/>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23" name="Google Shape;923;p267"/>
          <p:cNvGrpSpPr/>
          <p:nvPr/>
        </p:nvGrpSpPr>
        <p:grpSpPr>
          <a:xfrm>
            <a:off x="469900" y="457761"/>
            <a:ext cx="1998000" cy="374400"/>
            <a:chOff x="398463" y="404813"/>
            <a:chExt cx="1627187" cy="307976"/>
          </a:xfrm>
        </p:grpSpPr>
        <p:sp>
          <p:nvSpPr>
            <p:cNvPr id="924" name="Google Shape;924;p26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5" name="Google Shape;925;p26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6" name="Google Shape;926;p267"/>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7" name="Google Shape;927;p26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8" name="Google Shape;928;p267"/>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9" name="Google Shape;929;p267"/>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0" name="Google Shape;930;p26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1" name="Google Shape;931;p26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2" name="Google Shape;932;p26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3" name="Google Shape;933;p26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34" name="Google Shape;934;p267"/>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35" name="Google Shape;935;p267"/>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6" name="Google Shape;936;p267"/>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7" name="Google Shape;937;p267"/>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938"/>
        <p:cNvGrpSpPr/>
        <p:nvPr/>
      </p:nvGrpSpPr>
      <p:grpSpPr>
        <a:xfrm>
          <a:off x="0" y="0"/>
          <a:ext cx="0" cy="0"/>
          <a:chOff x="0" y="0"/>
          <a:chExt cx="0" cy="0"/>
        </a:xfrm>
      </p:grpSpPr>
      <p:sp>
        <p:nvSpPr>
          <p:cNvPr id="939" name="Google Shape;939;p268"/>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40" name="Google Shape;940;p268"/>
          <p:cNvGrpSpPr/>
          <p:nvPr/>
        </p:nvGrpSpPr>
        <p:grpSpPr>
          <a:xfrm>
            <a:off x="475325" y="457200"/>
            <a:ext cx="1998000" cy="374400"/>
            <a:chOff x="398463" y="404813"/>
            <a:chExt cx="1627187" cy="307976"/>
          </a:xfrm>
        </p:grpSpPr>
        <p:sp>
          <p:nvSpPr>
            <p:cNvPr id="941" name="Google Shape;941;p268"/>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2" name="Google Shape;942;p268"/>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3" name="Google Shape;943;p268"/>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4" name="Google Shape;944;p268"/>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5" name="Google Shape;945;p268"/>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6" name="Google Shape;946;p268"/>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7" name="Google Shape;947;p268"/>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8" name="Google Shape;948;p268"/>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9" name="Google Shape;949;p268"/>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50" name="Google Shape;950;p268"/>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51" name="Google Shape;951;p268"/>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52" name="Google Shape;952;p268"/>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3" name="Google Shape;953;p268"/>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4" name="Google Shape;954;p268"/>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55"/>
        <p:cNvGrpSpPr/>
        <p:nvPr/>
      </p:nvGrpSpPr>
      <p:grpSpPr>
        <a:xfrm>
          <a:off x="0" y="0"/>
          <a:ext cx="0" cy="0"/>
          <a:chOff x="0" y="0"/>
          <a:chExt cx="0" cy="0"/>
        </a:xfrm>
      </p:grpSpPr>
      <p:sp>
        <p:nvSpPr>
          <p:cNvPr id="956" name="Google Shape;956;p269"/>
          <p:cNvSpPr txBox="1">
            <a:spLocks noGrp="1"/>
          </p:cNvSpPr>
          <p:nvPr>
            <p:ph type="title"/>
          </p:nvPr>
        </p:nvSpPr>
        <p:spPr>
          <a:xfrm>
            <a:off x="469902" y="1700215"/>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7" name="Google Shape;957;p269"/>
          <p:cNvSpPr txBox="1">
            <a:spLocks noGrp="1"/>
          </p:cNvSpPr>
          <p:nvPr>
            <p:ph type="body" idx="1"/>
          </p:nvPr>
        </p:nvSpPr>
        <p:spPr>
          <a:xfrm>
            <a:off x="469901" y="3423546"/>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8" name="Google Shape;958;p26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9" name="Google Shape;959;p26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0" name="Google Shape;960;p26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1"/>
        <p:cNvGrpSpPr/>
        <p:nvPr/>
      </p:nvGrpSpPr>
      <p:grpSpPr>
        <a:xfrm>
          <a:off x="0" y="0"/>
          <a:ext cx="0" cy="0"/>
          <a:chOff x="0" y="0"/>
          <a:chExt cx="0" cy="0"/>
        </a:xfrm>
      </p:grpSpPr>
      <p:sp>
        <p:nvSpPr>
          <p:cNvPr id="962" name="Google Shape;962;p270"/>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3" name="Google Shape;963;p270"/>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64" name="Google Shape;964;p27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5" name="Google Shape;965;p27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6" name="Google Shape;966;p27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967"/>
        <p:cNvGrpSpPr/>
        <p:nvPr/>
      </p:nvGrpSpPr>
      <p:grpSpPr>
        <a:xfrm>
          <a:off x="0" y="0"/>
          <a:ext cx="0" cy="0"/>
          <a:chOff x="0" y="0"/>
          <a:chExt cx="0" cy="0"/>
        </a:xfrm>
      </p:grpSpPr>
      <p:sp>
        <p:nvSpPr>
          <p:cNvPr id="968" name="Google Shape;968;p271"/>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9" name="Google Shape;969;p271"/>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0" name="Google Shape;970;p27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1" name="Google Shape;971;p27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2" name="Google Shape;972;p27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115"/>
        <p:cNvGrpSpPr/>
        <p:nvPr/>
      </p:nvGrpSpPr>
      <p:grpSpPr>
        <a:xfrm>
          <a:off x="0" y="0"/>
          <a:ext cx="0" cy="0"/>
          <a:chOff x="0" y="0"/>
          <a:chExt cx="0" cy="0"/>
        </a:xfrm>
      </p:grpSpPr>
      <p:sp>
        <p:nvSpPr>
          <p:cNvPr id="116" name="Google Shape;116;p13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7" name="Google Shape;117;p13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973"/>
        <p:cNvGrpSpPr/>
        <p:nvPr/>
      </p:nvGrpSpPr>
      <p:grpSpPr>
        <a:xfrm>
          <a:off x="0" y="0"/>
          <a:ext cx="0" cy="0"/>
          <a:chOff x="0" y="0"/>
          <a:chExt cx="0" cy="0"/>
        </a:xfrm>
      </p:grpSpPr>
      <p:sp>
        <p:nvSpPr>
          <p:cNvPr id="974" name="Google Shape;974;p272"/>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5" name="Google Shape;975;p272"/>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6" name="Google Shape;976;p27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7" name="Google Shape;977;p27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8" name="Google Shape;978;p27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979"/>
        <p:cNvGrpSpPr/>
        <p:nvPr/>
      </p:nvGrpSpPr>
      <p:grpSpPr>
        <a:xfrm>
          <a:off x="0" y="0"/>
          <a:ext cx="0" cy="0"/>
          <a:chOff x="0" y="0"/>
          <a:chExt cx="0" cy="0"/>
        </a:xfrm>
      </p:grpSpPr>
      <p:sp>
        <p:nvSpPr>
          <p:cNvPr id="980" name="Google Shape;980;p273"/>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1" name="Google Shape;981;p273"/>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2" name="Google Shape;982;p27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3" name="Google Shape;983;p27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4" name="Google Shape;984;p27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985"/>
        <p:cNvGrpSpPr/>
        <p:nvPr/>
      </p:nvGrpSpPr>
      <p:grpSpPr>
        <a:xfrm>
          <a:off x="0" y="0"/>
          <a:ext cx="0" cy="0"/>
          <a:chOff x="0" y="0"/>
          <a:chExt cx="0" cy="0"/>
        </a:xfrm>
      </p:grpSpPr>
      <p:sp>
        <p:nvSpPr>
          <p:cNvPr id="986" name="Google Shape;986;p274"/>
          <p:cNvSpPr txBox="1">
            <a:spLocks noGrp="1"/>
          </p:cNvSpPr>
          <p:nvPr>
            <p:ph type="title"/>
          </p:nvPr>
        </p:nvSpPr>
        <p:spPr>
          <a:xfrm>
            <a:off x="469904"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1"/>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7" name="Google Shape;987;p274"/>
          <p:cNvSpPr txBox="1">
            <a:spLocks noGrp="1"/>
          </p:cNvSpPr>
          <p:nvPr>
            <p:ph type="body" idx="1"/>
          </p:nvPr>
        </p:nvSpPr>
        <p:spPr>
          <a:xfrm>
            <a:off x="469900" y="3429001"/>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1"/>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8" name="Google Shape;988;p27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9" name="Google Shape;989;p27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0" name="Google Shape;990;p27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991"/>
        <p:cNvGrpSpPr/>
        <p:nvPr/>
      </p:nvGrpSpPr>
      <p:grpSpPr>
        <a:xfrm>
          <a:off x="0" y="0"/>
          <a:ext cx="0" cy="0"/>
          <a:chOff x="0" y="0"/>
          <a:chExt cx="0" cy="0"/>
        </a:xfrm>
      </p:grpSpPr>
      <p:sp>
        <p:nvSpPr>
          <p:cNvPr id="992" name="Google Shape;992;p275"/>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3" name="Google Shape;993;p27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4" name="Google Shape;994;p27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5" name="Google Shape;995;p27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996"/>
        <p:cNvGrpSpPr/>
        <p:nvPr/>
      </p:nvGrpSpPr>
      <p:grpSpPr>
        <a:xfrm>
          <a:off x="0" y="0"/>
          <a:ext cx="0" cy="0"/>
          <a:chOff x="0" y="0"/>
          <a:chExt cx="0" cy="0"/>
        </a:xfrm>
      </p:grpSpPr>
      <p:sp>
        <p:nvSpPr>
          <p:cNvPr id="997" name="Google Shape;997;p276"/>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8" name="Google Shape;998;p27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9" name="Google Shape;999;p27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0" name="Google Shape;1000;p27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001"/>
        <p:cNvGrpSpPr/>
        <p:nvPr/>
      </p:nvGrpSpPr>
      <p:grpSpPr>
        <a:xfrm>
          <a:off x="0" y="0"/>
          <a:ext cx="0" cy="0"/>
          <a:chOff x="0" y="0"/>
          <a:chExt cx="0" cy="0"/>
        </a:xfrm>
      </p:grpSpPr>
      <p:sp>
        <p:nvSpPr>
          <p:cNvPr id="1002" name="Google Shape;1002;p277"/>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3" name="Google Shape;1003;p27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4" name="Google Shape;1004;p27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5" name="Google Shape;1005;p27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006"/>
        <p:cNvGrpSpPr/>
        <p:nvPr/>
      </p:nvGrpSpPr>
      <p:grpSpPr>
        <a:xfrm>
          <a:off x="0" y="0"/>
          <a:ext cx="0" cy="0"/>
          <a:chOff x="0" y="0"/>
          <a:chExt cx="0" cy="0"/>
        </a:xfrm>
      </p:grpSpPr>
      <p:sp>
        <p:nvSpPr>
          <p:cNvPr id="1007" name="Google Shape;1007;p278"/>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8" name="Google Shape;1008;p27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9" name="Google Shape;1009;p27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0" name="Google Shape;1010;p27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011"/>
        <p:cNvGrpSpPr/>
        <p:nvPr/>
      </p:nvGrpSpPr>
      <p:grpSpPr>
        <a:xfrm>
          <a:off x="0" y="0"/>
          <a:ext cx="0" cy="0"/>
          <a:chOff x="0" y="0"/>
          <a:chExt cx="0" cy="0"/>
        </a:xfrm>
      </p:grpSpPr>
      <p:sp>
        <p:nvSpPr>
          <p:cNvPr id="1012" name="Google Shape;1012;p279"/>
          <p:cNvSpPr txBox="1">
            <a:spLocks noGrp="1"/>
          </p:cNvSpPr>
          <p:nvPr>
            <p:ph type="body" idx="1"/>
          </p:nvPr>
        </p:nvSpPr>
        <p:spPr>
          <a:xfrm>
            <a:off x="469902"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13" name="Google Shape;1013;p27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4" name="Google Shape;1014;p27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5" name="Google Shape;1015;p27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016"/>
        <p:cNvGrpSpPr/>
        <p:nvPr/>
      </p:nvGrpSpPr>
      <p:grpSpPr>
        <a:xfrm>
          <a:off x="0" y="0"/>
          <a:ext cx="0" cy="0"/>
          <a:chOff x="0" y="0"/>
          <a:chExt cx="0" cy="0"/>
        </a:xfrm>
      </p:grpSpPr>
      <p:sp>
        <p:nvSpPr>
          <p:cNvPr id="1017" name="Google Shape;1017;p280"/>
          <p:cNvSpPr txBox="1">
            <a:spLocks noGrp="1"/>
          </p:cNvSpPr>
          <p:nvPr>
            <p:ph type="body" idx="1"/>
          </p:nvPr>
        </p:nvSpPr>
        <p:spPr>
          <a:xfrm>
            <a:off x="469901" y="1665293"/>
            <a:ext cx="9348787"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018" name="Google Shape;1018;p28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9" name="Google Shape;1019;p28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0" name="Google Shape;1020;p28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1" name="Google Shape;1021;p28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022"/>
        <p:cNvGrpSpPr/>
        <p:nvPr/>
      </p:nvGrpSpPr>
      <p:grpSpPr>
        <a:xfrm>
          <a:off x="0" y="0"/>
          <a:ext cx="0" cy="0"/>
          <a:chOff x="0" y="0"/>
          <a:chExt cx="0" cy="0"/>
        </a:xfrm>
      </p:grpSpPr>
      <p:sp>
        <p:nvSpPr>
          <p:cNvPr id="1023" name="Google Shape;1023;p281"/>
          <p:cNvSpPr>
            <a:spLocks noGrp="1"/>
          </p:cNvSpPr>
          <p:nvPr>
            <p:ph type="pic" idx="2"/>
          </p:nvPr>
        </p:nvSpPr>
        <p:spPr>
          <a:xfrm>
            <a:off x="5604870" y="1700214"/>
            <a:ext cx="6117233" cy="4598988"/>
          </a:xfrm>
          <a:prstGeom prst="rect">
            <a:avLst/>
          </a:prstGeom>
          <a:noFill/>
          <a:ln>
            <a:noFill/>
          </a:ln>
        </p:spPr>
      </p:sp>
      <p:sp>
        <p:nvSpPr>
          <p:cNvPr id="1024" name="Google Shape;1024;p281"/>
          <p:cNvSpPr txBox="1">
            <a:spLocks noGrp="1"/>
          </p:cNvSpPr>
          <p:nvPr>
            <p:ph type="body" idx="1"/>
          </p:nvPr>
        </p:nvSpPr>
        <p:spPr>
          <a:xfrm>
            <a:off x="469903" y="1665293"/>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5" name="Google Shape;1025;p281"/>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6" name="Google Shape;1026;p28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7" name="Google Shape;1027;p28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8" name="Google Shape;1028;p28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9" name="Google Shape;1029;p28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118"/>
        <p:cNvGrpSpPr/>
        <p:nvPr/>
      </p:nvGrpSpPr>
      <p:grpSpPr>
        <a:xfrm>
          <a:off x="0" y="0"/>
          <a:ext cx="0" cy="0"/>
          <a:chOff x="0" y="0"/>
          <a:chExt cx="0" cy="0"/>
        </a:xfrm>
      </p:grpSpPr>
      <p:sp>
        <p:nvSpPr>
          <p:cNvPr id="119" name="Google Shape;119;p13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 name="Google Shape;120;p13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030"/>
        <p:cNvGrpSpPr/>
        <p:nvPr/>
      </p:nvGrpSpPr>
      <p:grpSpPr>
        <a:xfrm>
          <a:off x="0" y="0"/>
          <a:ext cx="0" cy="0"/>
          <a:chOff x="0" y="0"/>
          <a:chExt cx="0" cy="0"/>
        </a:xfrm>
      </p:grpSpPr>
      <p:sp>
        <p:nvSpPr>
          <p:cNvPr id="1031" name="Google Shape;1031;p282"/>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2" name="Google Shape;1032;p282"/>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3" name="Google Shape;1033;p28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4" name="Google Shape;1034;p28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5" name="Google Shape;1035;p28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6" name="Google Shape;1036;p28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1037"/>
        <p:cNvGrpSpPr/>
        <p:nvPr/>
      </p:nvGrpSpPr>
      <p:grpSpPr>
        <a:xfrm>
          <a:off x="0" y="0"/>
          <a:ext cx="0" cy="0"/>
          <a:chOff x="0" y="0"/>
          <a:chExt cx="0" cy="0"/>
        </a:xfrm>
      </p:grpSpPr>
      <p:sp>
        <p:nvSpPr>
          <p:cNvPr id="1038" name="Google Shape;1038;p283"/>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9" name="Google Shape;1039;p28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0" name="Google Shape;1040;p28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1" name="Google Shape;1041;p28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2" name="Google Shape;1042;p28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043"/>
        <p:cNvGrpSpPr/>
        <p:nvPr/>
      </p:nvGrpSpPr>
      <p:grpSpPr>
        <a:xfrm>
          <a:off x="0" y="0"/>
          <a:ext cx="0" cy="0"/>
          <a:chOff x="0" y="0"/>
          <a:chExt cx="0" cy="0"/>
        </a:xfrm>
      </p:grpSpPr>
      <p:sp>
        <p:nvSpPr>
          <p:cNvPr id="1044" name="Google Shape;1044;p284"/>
          <p:cNvSpPr>
            <a:spLocks noGrp="1"/>
          </p:cNvSpPr>
          <p:nvPr>
            <p:ph type="chart" idx="2"/>
          </p:nvPr>
        </p:nvSpPr>
        <p:spPr>
          <a:xfrm>
            <a:off x="468000" y="2036658"/>
            <a:ext cx="11252200" cy="394613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45" name="Google Shape;1045;p284"/>
          <p:cNvSpPr txBox="1">
            <a:spLocks noGrp="1"/>
          </p:cNvSpPr>
          <p:nvPr>
            <p:ph type="body" idx="1"/>
          </p:nvPr>
        </p:nvSpPr>
        <p:spPr>
          <a:xfrm>
            <a:off x="468000" y="1665291"/>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6" name="Google Shape;1046;p284"/>
          <p:cNvSpPr txBox="1">
            <a:spLocks noGrp="1"/>
          </p:cNvSpPr>
          <p:nvPr>
            <p:ph type="body" idx="3"/>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7" name="Google Shape;1047;p284"/>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8" name="Google Shape;1048;p28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9" name="Google Shape;1049;p28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0" name="Google Shape;1050;p28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1" name="Google Shape;1051;p28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052"/>
        <p:cNvGrpSpPr/>
        <p:nvPr/>
      </p:nvGrpSpPr>
      <p:grpSpPr>
        <a:xfrm>
          <a:off x="0" y="0"/>
          <a:ext cx="0" cy="0"/>
          <a:chOff x="0" y="0"/>
          <a:chExt cx="0" cy="0"/>
        </a:xfrm>
      </p:grpSpPr>
      <p:sp>
        <p:nvSpPr>
          <p:cNvPr id="1053" name="Google Shape;1053;p285"/>
          <p:cNvSpPr>
            <a:spLocks noGrp="1"/>
          </p:cNvSpPr>
          <p:nvPr>
            <p:ph type="chart" idx="2"/>
          </p:nvPr>
        </p:nvSpPr>
        <p:spPr>
          <a:xfrm>
            <a:off x="46800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4" name="Google Shape;1054;p285"/>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5" name="Google Shape;1055;p285"/>
          <p:cNvSpPr>
            <a:spLocks noGrp="1"/>
          </p:cNvSpPr>
          <p:nvPr>
            <p:ph type="chart" idx="3"/>
          </p:nvPr>
        </p:nvSpPr>
        <p:spPr>
          <a:xfrm>
            <a:off x="4296000" y="2052001"/>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6" name="Google Shape;1056;p285"/>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7" name="Google Shape;1057;p285"/>
          <p:cNvSpPr>
            <a:spLocks noGrp="1"/>
          </p:cNvSpPr>
          <p:nvPr>
            <p:ph type="chart" idx="5"/>
          </p:nvPr>
        </p:nvSpPr>
        <p:spPr>
          <a:xfrm>
            <a:off x="808696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8" name="Google Shape;1058;p285"/>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9" name="Google Shape;1059;p285"/>
          <p:cNvSpPr txBox="1">
            <a:spLocks noGrp="1"/>
          </p:cNvSpPr>
          <p:nvPr>
            <p:ph type="body" idx="7"/>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0" name="Google Shape;1060;p285"/>
          <p:cNvSpPr txBox="1">
            <a:spLocks noGrp="1"/>
          </p:cNvSpPr>
          <p:nvPr>
            <p:ph type="body" idx="8"/>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1" name="Google Shape;1061;p28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2" name="Google Shape;1062;p28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3" name="Google Shape;1063;p28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4" name="Google Shape;1064;p28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065"/>
        <p:cNvGrpSpPr/>
        <p:nvPr/>
      </p:nvGrpSpPr>
      <p:grpSpPr>
        <a:xfrm>
          <a:off x="0" y="0"/>
          <a:ext cx="0" cy="0"/>
          <a:chOff x="0" y="0"/>
          <a:chExt cx="0" cy="0"/>
        </a:xfrm>
      </p:grpSpPr>
      <p:sp>
        <p:nvSpPr>
          <p:cNvPr id="1066" name="Google Shape;1066;p286"/>
          <p:cNvSpPr txBox="1">
            <a:spLocks noGrp="1"/>
          </p:cNvSpPr>
          <p:nvPr>
            <p:ph type="body" idx="1"/>
          </p:nvPr>
        </p:nvSpPr>
        <p:spPr>
          <a:xfrm>
            <a:off x="468000" y="1665291"/>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7" name="Google Shape;1067;p286"/>
          <p:cNvSpPr txBox="1">
            <a:spLocks noGrp="1"/>
          </p:cNvSpPr>
          <p:nvPr>
            <p:ph type="body" idx="2"/>
          </p:nvPr>
        </p:nvSpPr>
        <p:spPr>
          <a:xfrm>
            <a:off x="6394100" y="1656003"/>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8" name="Google Shape;1068;p286"/>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9" name="Google Shape;1069;p28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0" name="Google Shape;1070;p28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1" name="Google Shape;1071;p28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2" name="Google Shape;1072;p28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073"/>
        <p:cNvGrpSpPr/>
        <p:nvPr/>
      </p:nvGrpSpPr>
      <p:grpSpPr>
        <a:xfrm>
          <a:off x="0" y="0"/>
          <a:ext cx="0" cy="0"/>
          <a:chOff x="0" y="0"/>
          <a:chExt cx="0" cy="0"/>
        </a:xfrm>
      </p:grpSpPr>
      <p:sp>
        <p:nvSpPr>
          <p:cNvPr id="1074" name="Google Shape;1074;p287"/>
          <p:cNvSpPr txBox="1">
            <a:spLocks noGrp="1"/>
          </p:cNvSpPr>
          <p:nvPr>
            <p:ph type="body" idx="1"/>
          </p:nvPr>
        </p:nvSpPr>
        <p:spPr>
          <a:xfrm>
            <a:off x="469900" y="1665291"/>
            <a:ext cx="5480400" cy="431750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5" name="Google Shape;1075;p287"/>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76" name="Google Shape;1076;p287"/>
          <p:cNvSpPr txBox="1">
            <a:spLocks noGrp="1"/>
          </p:cNvSpPr>
          <p:nvPr>
            <p:ph type="body" idx="3"/>
          </p:nvPr>
        </p:nvSpPr>
        <p:spPr>
          <a:xfrm>
            <a:off x="6239586" y="1655764"/>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7" name="Google Shape;1077;p287"/>
          <p:cNvSpPr txBox="1">
            <a:spLocks noGrp="1"/>
          </p:cNvSpPr>
          <p:nvPr>
            <p:ph type="body" idx="4"/>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8" name="Google Shape;1078;p28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9" name="Google Shape;1079;p28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0" name="Google Shape;1080;p28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1" name="Google Shape;1081;p28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2" name="Google Shape;1082;p28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083"/>
        <p:cNvGrpSpPr/>
        <p:nvPr/>
      </p:nvGrpSpPr>
      <p:grpSpPr>
        <a:xfrm>
          <a:off x="0" y="0"/>
          <a:ext cx="0" cy="0"/>
          <a:chOff x="0" y="0"/>
          <a:chExt cx="0" cy="0"/>
        </a:xfrm>
      </p:grpSpPr>
      <p:sp>
        <p:nvSpPr>
          <p:cNvPr id="1084" name="Google Shape;1084;p288"/>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5" name="Google Shape;1085;p288"/>
          <p:cNvSpPr txBox="1">
            <a:spLocks noGrp="1"/>
          </p:cNvSpPr>
          <p:nvPr>
            <p:ph type="body" idx="1"/>
          </p:nvPr>
        </p:nvSpPr>
        <p:spPr>
          <a:xfrm>
            <a:off x="6239587" y="1654032"/>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6" name="Google Shape;1086;p288"/>
          <p:cNvSpPr>
            <a:spLocks noGrp="1"/>
          </p:cNvSpPr>
          <p:nvPr>
            <p:ph type="chart" idx="3"/>
          </p:nvPr>
        </p:nvSpPr>
        <p:spPr>
          <a:xfrm>
            <a:off x="469900" y="2125016"/>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7" name="Google Shape;1087;p288"/>
          <p:cNvSpPr txBox="1">
            <a:spLocks noGrp="1"/>
          </p:cNvSpPr>
          <p:nvPr>
            <p:ph type="body" idx="4"/>
          </p:nvPr>
        </p:nvSpPr>
        <p:spPr>
          <a:xfrm>
            <a:off x="469900" y="1665290"/>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8" name="Google Shape;1088;p288"/>
          <p:cNvSpPr txBox="1">
            <a:spLocks noGrp="1"/>
          </p:cNvSpPr>
          <p:nvPr>
            <p:ph type="body" idx="5"/>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9" name="Google Shape;1089;p288"/>
          <p:cNvSpPr txBox="1">
            <a:spLocks noGrp="1"/>
          </p:cNvSpPr>
          <p:nvPr>
            <p:ph type="body" idx="6"/>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0" name="Google Shape;1090;p28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1" name="Google Shape;1091;p28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2" name="Google Shape;1092;p28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3" name="Google Shape;1093;p28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094"/>
        <p:cNvGrpSpPr/>
        <p:nvPr/>
      </p:nvGrpSpPr>
      <p:grpSpPr>
        <a:xfrm>
          <a:off x="0" y="0"/>
          <a:ext cx="0" cy="0"/>
          <a:chOff x="0" y="0"/>
          <a:chExt cx="0" cy="0"/>
        </a:xfrm>
      </p:grpSpPr>
      <p:sp>
        <p:nvSpPr>
          <p:cNvPr id="1095" name="Google Shape;1095;p289"/>
          <p:cNvSpPr txBox="1">
            <a:spLocks noGrp="1"/>
          </p:cNvSpPr>
          <p:nvPr>
            <p:ph type="body" idx="1"/>
          </p:nvPr>
        </p:nvSpPr>
        <p:spPr>
          <a:xfrm>
            <a:off x="469902" y="1665292"/>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6" name="Google Shape;1096;p289"/>
          <p:cNvSpPr txBox="1">
            <a:spLocks noGrp="1"/>
          </p:cNvSpPr>
          <p:nvPr>
            <p:ph type="body" idx="2"/>
          </p:nvPr>
        </p:nvSpPr>
        <p:spPr>
          <a:xfrm>
            <a:off x="5482100" y="1700215"/>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7" name="Google Shape;1097;p289"/>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8" name="Google Shape;1098;p28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9" name="Google Shape;1099;p28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0" name="Google Shape;1100;p28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1" name="Google Shape;1101;p28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102"/>
        <p:cNvGrpSpPr/>
        <p:nvPr/>
      </p:nvGrpSpPr>
      <p:grpSpPr>
        <a:xfrm>
          <a:off x="0" y="0"/>
          <a:ext cx="0" cy="0"/>
          <a:chOff x="0" y="0"/>
          <a:chExt cx="0" cy="0"/>
        </a:xfrm>
      </p:grpSpPr>
      <p:sp>
        <p:nvSpPr>
          <p:cNvPr id="1103" name="Google Shape;1103;p290"/>
          <p:cNvSpPr txBox="1">
            <a:spLocks noGrp="1"/>
          </p:cNvSpPr>
          <p:nvPr>
            <p:ph type="body" idx="1"/>
          </p:nvPr>
        </p:nvSpPr>
        <p:spPr>
          <a:xfrm>
            <a:off x="7455119" y="1626102"/>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4" name="Google Shape;1104;p290"/>
          <p:cNvSpPr txBox="1">
            <a:spLocks noGrp="1"/>
          </p:cNvSpPr>
          <p:nvPr>
            <p:ph type="body" idx="2"/>
          </p:nvPr>
        </p:nvSpPr>
        <p:spPr>
          <a:xfrm>
            <a:off x="469901" y="1665289"/>
            <a:ext cx="666086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5" name="Google Shape;1105;p290"/>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6" name="Google Shape;1106;p29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7" name="Google Shape;1107;p29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8" name="Google Shape;1108;p29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9" name="Google Shape;1109;p29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1110"/>
        <p:cNvGrpSpPr/>
        <p:nvPr/>
      </p:nvGrpSpPr>
      <p:grpSpPr>
        <a:xfrm>
          <a:off x="0" y="0"/>
          <a:ext cx="0" cy="0"/>
          <a:chOff x="0" y="0"/>
          <a:chExt cx="0" cy="0"/>
        </a:xfrm>
      </p:grpSpPr>
      <p:sp>
        <p:nvSpPr>
          <p:cNvPr id="1111" name="Google Shape;1111;p291"/>
          <p:cNvSpPr>
            <a:spLocks noGrp="1"/>
          </p:cNvSpPr>
          <p:nvPr>
            <p:ph type="pic" idx="2"/>
          </p:nvPr>
        </p:nvSpPr>
        <p:spPr>
          <a:xfrm>
            <a:off x="469900" y="1665289"/>
            <a:ext cx="2664000" cy="1260000"/>
          </a:xfrm>
          <a:prstGeom prst="rect">
            <a:avLst/>
          </a:prstGeom>
          <a:noFill/>
          <a:ln>
            <a:noFill/>
          </a:ln>
        </p:spPr>
      </p:sp>
      <p:sp>
        <p:nvSpPr>
          <p:cNvPr id="1112" name="Google Shape;1112;p291"/>
          <p:cNvSpPr>
            <a:spLocks noGrp="1"/>
          </p:cNvSpPr>
          <p:nvPr>
            <p:ph type="pic" idx="3"/>
          </p:nvPr>
        </p:nvSpPr>
        <p:spPr>
          <a:xfrm>
            <a:off x="3341040" y="1665289"/>
            <a:ext cx="2664000" cy="1260000"/>
          </a:xfrm>
          <a:prstGeom prst="rect">
            <a:avLst/>
          </a:prstGeom>
          <a:noFill/>
          <a:ln>
            <a:noFill/>
          </a:ln>
        </p:spPr>
      </p:sp>
      <p:sp>
        <p:nvSpPr>
          <p:cNvPr id="1113" name="Google Shape;1113;p291"/>
          <p:cNvSpPr>
            <a:spLocks noGrp="1"/>
          </p:cNvSpPr>
          <p:nvPr>
            <p:ph type="pic" idx="4"/>
          </p:nvPr>
        </p:nvSpPr>
        <p:spPr>
          <a:xfrm>
            <a:off x="6193339" y="1665289"/>
            <a:ext cx="2664000" cy="1260000"/>
          </a:xfrm>
          <a:prstGeom prst="rect">
            <a:avLst/>
          </a:prstGeom>
          <a:noFill/>
          <a:ln>
            <a:noFill/>
          </a:ln>
        </p:spPr>
      </p:sp>
      <p:sp>
        <p:nvSpPr>
          <p:cNvPr id="1114" name="Google Shape;1114;p291"/>
          <p:cNvSpPr>
            <a:spLocks noGrp="1"/>
          </p:cNvSpPr>
          <p:nvPr>
            <p:ph type="pic" idx="5"/>
          </p:nvPr>
        </p:nvSpPr>
        <p:spPr>
          <a:xfrm>
            <a:off x="9045636" y="1665289"/>
            <a:ext cx="2664000" cy="1260000"/>
          </a:xfrm>
          <a:prstGeom prst="rect">
            <a:avLst/>
          </a:prstGeom>
          <a:noFill/>
          <a:ln>
            <a:noFill/>
          </a:ln>
        </p:spPr>
      </p:sp>
      <p:sp>
        <p:nvSpPr>
          <p:cNvPr id="1115" name="Google Shape;1115;p291"/>
          <p:cNvSpPr txBox="1">
            <a:spLocks noGrp="1"/>
          </p:cNvSpPr>
          <p:nvPr>
            <p:ph type="body" idx="1"/>
          </p:nvPr>
        </p:nvSpPr>
        <p:spPr>
          <a:xfrm>
            <a:off x="469900"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6" name="Google Shape;1116;p291"/>
          <p:cNvSpPr txBox="1">
            <a:spLocks noGrp="1"/>
          </p:cNvSpPr>
          <p:nvPr>
            <p:ph type="body" idx="6"/>
          </p:nvPr>
        </p:nvSpPr>
        <p:spPr>
          <a:xfrm>
            <a:off x="6207211"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7" name="Google Shape;1117;p291"/>
          <p:cNvSpPr txBox="1">
            <a:spLocks noGrp="1"/>
          </p:cNvSpPr>
          <p:nvPr>
            <p:ph type="body" idx="7"/>
          </p:nvPr>
        </p:nvSpPr>
        <p:spPr>
          <a:xfrm>
            <a:off x="3344787"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8" name="Google Shape;1118;p291"/>
          <p:cNvSpPr txBox="1">
            <a:spLocks noGrp="1"/>
          </p:cNvSpPr>
          <p:nvPr>
            <p:ph type="body" idx="8"/>
          </p:nvPr>
        </p:nvSpPr>
        <p:spPr>
          <a:xfrm>
            <a:off x="9069636"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9" name="Google Shape;1119;p291"/>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20" name="Google Shape;1120;p29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1" name="Google Shape;1121;p29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2" name="Google Shape;1122;p29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3" name="Google Shape;1123;p29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21"/>
        <p:cNvGrpSpPr/>
        <p:nvPr/>
      </p:nvGrpSpPr>
      <p:grpSpPr>
        <a:xfrm>
          <a:off x="0" y="0"/>
          <a:ext cx="0" cy="0"/>
          <a:chOff x="0" y="0"/>
          <a:chExt cx="0" cy="0"/>
        </a:xfrm>
      </p:grpSpPr>
      <p:sp>
        <p:nvSpPr>
          <p:cNvPr id="122" name="Google Shape;122;p13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 name="Google Shape;123;p13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1124"/>
        <p:cNvGrpSpPr/>
        <p:nvPr/>
      </p:nvGrpSpPr>
      <p:grpSpPr>
        <a:xfrm>
          <a:off x="0" y="0"/>
          <a:ext cx="0" cy="0"/>
          <a:chOff x="0" y="0"/>
          <a:chExt cx="0" cy="0"/>
        </a:xfrm>
      </p:grpSpPr>
      <p:sp>
        <p:nvSpPr>
          <p:cNvPr id="1125" name="Google Shape;1125;p292"/>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6" name="Google Shape;1126;p292"/>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7" name="Google Shape;1127;p292"/>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8" name="Google Shape;1128;p292"/>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9" name="Google Shape;1129;p292"/>
          <p:cNvSpPr>
            <a:spLocks noGrp="1"/>
          </p:cNvSpPr>
          <p:nvPr>
            <p:ph type="pic" idx="2"/>
          </p:nvPr>
        </p:nvSpPr>
        <p:spPr>
          <a:xfrm>
            <a:off x="476780" y="1880213"/>
            <a:ext cx="2116800" cy="1591200"/>
          </a:xfrm>
          <a:prstGeom prst="rect">
            <a:avLst/>
          </a:prstGeom>
          <a:noFill/>
          <a:ln>
            <a:noFill/>
          </a:ln>
        </p:spPr>
      </p:sp>
      <p:sp>
        <p:nvSpPr>
          <p:cNvPr id="1130" name="Google Shape;1130;p292"/>
          <p:cNvSpPr>
            <a:spLocks noGrp="1"/>
          </p:cNvSpPr>
          <p:nvPr>
            <p:ph type="pic" idx="3"/>
          </p:nvPr>
        </p:nvSpPr>
        <p:spPr>
          <a:xfrm>
            <a:off x="6204097" y="1880212"/>
            <a:ext cx="2116800" cy="1591200"/>
          </a:xfrm>
          <a:prstGeom prst="rect">
            <a:avLst/>
          </a:prstGeom>
          <a:noFill/>
          <a:ln>
            <a:noFill/>
          </a:ln>
        </p:spPr>
      </p:sp>
      <p:sp>
        <p:nvSpPr>
          <p:cNvPr id="1131" name="Google Shape;1131;p292"/>
          <p:cNvSpPr>
            <a:spLocks noGrp="1"/>
          </p:cNvSpPr>
          <p:nvPr>
            <p:ph type="pic" idx="4"/>
          </p:nvPr>
        </p:nvSpPr>
        <p:spPr>
          <a:xfrm>
            <a:off x="481779" y="4256211"/>
            <a:ext cx="2116800" cy="1591200"/>
          </a:xfrm>
          <a:prstGeom prst="rect">
            <a:avLst/>
          </a:prstGeom>
          <a:noFill/>
          <a:ln>
            <a:noFill/>
          </a:ln>
        </p:spPr>
      </p:sp>
      <p:sp>
        <p:nvSpPr>
          <p:cNvPr id="1132" name="Google Shape;1132;p292"/>
          <p:cNvSpPr>
            <a:spLocks noGrp="1"/>
          </p:cNvSpPr>
          <p:nvPr>
            <p:ph type="pic" idx="5"/>
          </p:nvPr>
        </p:nvSpPr>
        <p:spPr>
          <a:xfrm>
            <a:off x="6204097" y="4256211"/>
            <a:ext cx="2116800" cy="1591200"/>
          </a:xfrm>
          <a:prstGeom prst="rect">
            <a:avLst/>
          </a:prstGeom>
          <a:noFill/>
          <a:ln>
            <a:noFill/>
          </a:ln>
        </p:spPr>
      </p:sp>
      <p:sp>
        <p:nvSpPr>
          <p:cNvPr id="1133" name="Google Shape;1133;p292"/>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4" name="Google Shape;1134;p292"/>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5" name="Google Shape;1135;p292"/>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6" name="Google Shape;1136;p292"/>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7" name="Google Shape;1137;p292"/>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8" name="Google Shape;1138;p29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9" name="Google Shape;1139;p29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0" name="Google Shape;1140;p29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1" name="Google Shape;1141;p29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1142"/>
        <p:cNvGrpSpPr/>
        <p:nvPr/>
      </p:nvGrpSpPr>
      <p:grpSpPr>
        <a:xfrm>
          <a:off x="0" y="0"/>
          <a:ext cx="0" cy="0"/>
          <a:chOff x="0" y="0"/>
          <a:chExt cx="0" cy="0"/>
        </a:xfrm>
      </p:grpSpPr>
      <p:sp>
        <p:nvSpPr>
          <p:cNvPr id="1143" name="Google Shape;1143;p293"/>
          <p:cNvSpPr>
            <a:spLocks noGrp="1"/>
          </p:cNvSpPr>
          <p:nvPr>
            <p:ph type="pic" idx="2"/>
          </p:nvPr>
        </p:nvSpPr>
        <p:spPr>
          <a:xfrm>
            <a:off x="469902" y="1700216"/>
            <a:ext cx="3627439" cy="2052831"/>
          </a:xfrm>
          <a:prstGeom prst="rect">
            <a:avLst/>
          </a:prstGeom>
          <a:noFill/>
          <a:ln>
            <a:noFill/>
          </a:ln>
        </p:spPr>
      </p:sp>
      <p:sp>
        <p:nvSpPr>
          <p:cNvPr id="1144" name="Google Shape;1144;p293"/>
          <p:cNvSpPr>
            <a:spLocks noGrp="1"/>
          </p:cNvSpPr>
          <p:nvPr>
            <p:ph type="pic" idx="3"/>
          </p:nvPr>
        </p:nvSpPr>
        <p:spPr>
          <a:xfrm>
            <a:off x="8082786" y="1700215"/>
            <a:ext cx="3639316" cy="2059099"/>
          </a:xfrm>
          <a:prstGeom prst="rect">
            <a:avLst/>
          </a:prstGeom>
          <a:noFill/>
          <a:ln>
            <a:noFill/>
          </a:ln>
        </p:spPr>
      </p:sp>
      <p:sp>
        <p:nvSpPr>
          <p:cNvPr id="1145" name="Google Shape;1145;p293"/>
          <p:cNvSpPr>
            <a:spLocks noGrp="1"/>
          </p:cNvSpPr>
          <p:nvPr>
            <p:ph type="pic" idx="4"/>
          </p:nvPr>
        </p:nvSpPr>
        <p:spPr>
          <a:xfrm>
            <a:off x="4284189" y="1700216"/>
            <a:ext cx="3636963" cy="2057767"/>
          </a:xfrm>
          <a:prstGeom prst="rect">
            <a:avLst/>
          </a:prstGeom>
          <a:noFill/>
          <a:ln>
            <a:noFill/>
          </a:ln>
        </p:spPr>
      </p:sp>
      <p:sp>
        <p:nvSpPr>
          <p:cNvPr id="1146" name="Google Shape;1146;p293"/>
          <p:cNvSpPr txBox="1">
            <a:spLocks noGrp="1"/>
          </p:cNvSpPr>
          <p:nvPr>
            <p:ph type="body" idx="1"/>
          </p:nvPr>
        </p:nvSpPr>
        <p:spPr>
          <a:xfrm>
            <a:off x="469902" y="3832225"/>
            <a:ext cx="3627439" cy="21814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7" name="Google Shape;1147;p293"/>
          <p:cNvSpPr txBox="1">
            <a:spLocks noGrp="1"/>
          </p:cNvSpPr>
          <p:nvPr>
            <p:ph type="body" idx="5"/>
          </p:nvPr>
        </p:nvSpPr>
        <p:spPr>
          <a:xfrm>
            <a:off x="4278313" y="3832227"/>
            <a:ext cx="3636963" cy="2186687"/>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8" name="Google Shape;1148;p293"/>
          <p:cNvSpPr txBox="1">
            <a:spLocks noGrp="1"/>
          </p:cNvSpPr>
          <p:nvPr>
            <p:ph type="body" idx="6"/>
          </p:nvPr>
        </p:nvSpPr>
        <p:spPr>
          <a:xfrm>
            <a:off x="8082786" y="3832226"/>
            <a:ext cx="3639316" cy="218810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9" name="Google Shape;1149;p293"/>
          <p:cNvSpPr txBox="1">
            <a:spLocks noGrp="1"/>
          </p:cNvSpPr>
          <p:nvPr>
            <p:ph type="body" idx="7"/>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0" name="Google Shape;1150;p29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1" name="Google Shape;1151;p29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2" name="Google Shape;1152;p29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3" name="Google Shape;1153;p29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1154"/>
        <p:cNvGrpSpPr/>
        <p:nvPr/>
      </p:nvGrpSpPr>
      <p:grpSpPr>
        <a:xfrm>
          <a:off x="0" y="0"/>
          <a:ext cx="0" cy="0"/>
          <a:chOff x="0" y="0"/>
          <a:chExt cx="0" cy="0"/>
        </a:xfrm>
      </p:grpSpPr>
      <p:sp>
        <p:nvSpPr>
          <p:cNvPr id="1155" name="Google Shape;1155;p294"/>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6" name="Google Shape;1156;p29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7" name="Google Shape;1157;p294"/>
          <p:cNvSpPr txBox="1">
            <a:spLocks noGrp="1"/>
          </p:cNvSpPr>
          <p:nvPr>
            <p:ph type="body" idx="2"/>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8" name="Google Shape;1158;p294"/>
          <p:cNvSpPr txBox="1">
            <a:spLocks noGrp="1"/>
          </p:cNvSpPr>
          <p:nvPr>
            <p:ph type="body" idx="3"/>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9" name="Google Shape;1159;p29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0" name="Google Shape;1160;p29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1" name="Google Shape;1161;p294"/>
          <p:cNvSpPr>
            <a:spLocks noGrp="1"/>
          </p:cNvSpPr>
          <p:nvPr>
            <p:ph type="pic" idx="4"/>
          </p:nvPr>
        </p:nvSpPr>
        <p:spPr>
          <a:xfrm>
            <a:off x="10467638" y="1857894"/>
            <a:ext cx="1244161" cy="549275"/>
          </a:xfrm>
          <a:prstGeom prst="rect">
            <a:avLst/>
          </a:prstGeom>
          <a:noFill/>
          <a:ln>
            <a:noFill/>
          </a:ln>
        </p:spPr>
      </p:sp>
      <p:sp>
        <p:nvSpPr>
          <p:cNvPr id="1162" name="Google Shape;1162;p294"/>
          <p:cNvSpPr>
            <a:spLocks noGrp="1"/>
          </p:cNvSpPr>
          <p:nvPr>
            <p:ph type="pic" idx="5"/>
          </p:nvPr>
        </p:nvSpPr>
        <p:spPr>
          <a:xfrm>
            <a:off x="4734796" y="1863919"/>
            <a:ext cx="1244907" cy="549275"/>
          </a:xfrm>
          <a:prstGeom prst="rect">
            <a:avLst/>
          </a:prstGeom>
          <a:noFill/>
          <a:ln>
            <a:noFill/>
          </a:ln>
        </p:spPr>
      </p:sp>
      <p:sp>
        <p:nvSpPr>
          <p:cNvPr id="1163" name="Google Shape;1163;p29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4" name="Google Shape;1164;p29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5" name="Google Shape;1165;p29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1166"/>
        <p:cNvGrpSpPr/>
        <p:nvPr/>
      </p:nvGrpSpPr>
      <p:grpSpPr>
        <a:xfrm>
          <a:off x="0" y="0"/>
          <a:ext cx="0" cy="0"/>
          <a:chOff x="0" y="0"/>
          <a:chExt cx="0" cy="0"/>
        </a:xfrm>
      </p:grpSpPr>
      <p:sp>
        <p:nvSpPr>
          <p:cNvPr id="1167" name="Google Shape;1167;p295"/>
          <p:cNvSpPr txBox="1">
            <a:spLocks noGrp="1"/>
          </p:cNvSpPr>
          <p:nvPr>
            <p:ph type="body" idx="1"/>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8" name="Google Shape;1168;p295"/>
          <p:cNvSpPr txBox="1">
            <a:spLocks noGrp="1"/>
          </p:cNvSpPr>
          <p:nvPr>
            <p:ph type="body" idx="2"/>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9" name="Google Shape;1169;p29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0" name="Google Shape;1170;p29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1" name="Google Shape;1171;p295"/>
          <p:cNvSpPr>
            <a:spLocks noGrp="1"/>
          </p:cNvSpPr>
          <p:nvPr>
            <p:ph type="pic" idx="3"/>
          </p:nvPr>
        </p:nvSpPr>
        <p:spPr>
          <a:xfrm>
            <a:off x="10467638" y="1857894"/>
            <a:ext cx="1244161" cy="549275"/>
          </a:xfrm>
          <a:prstGeom prst="rect">
            <a:avLst/>
          </a:prstGeom>
          <a:noFill/>
          <a:ln>
            <a:noFill/>
          </a:ln>
        </p:spPr>
      </p:sp>
      <p:sp>
        <p:nvSpPr>
          <p:cNvPr id="1172" name="Google Shape;1172;p295"/>
          <p:cNvSpPr txBox="1">
            <a:spLocks noGrp="1"/>
          </p:cNvSpPr>
          <p:nvPr>
            <p:ph type="body" idx="4"/>
          </p:nvPr>
        </p:nvSpPr>
        <p:spPr>
          <a:xfrm>
            <a:off x="469899"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3" name="Google Shape;1173;p295"/>
          <p:cNvSpPr txBox="1">
            <a:spLocks noGrp="1"/>
          </p:cNvSpPr>
          <p:nvPr>
            <p:ph type="body" idx="5"/>
          </p:nvPr>
        </p:nvSpPr>
        <p:spPr>
          <a:xfrm>
            <a:off x="6177460"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4" name="Google Shape;1174;p29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5" name="Google Shape;1175;p29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6" name="Google Shape;1176;p295"/>
          <p:cNvSpPr>
            <a:spLocks noGrp="1"/>
          </p:cNvSpPr>
          <p:nvPr>
            <p:ph type="pic" idx="6"/>
          </p:nvPr>
        </p:nvSpPr>
        <p:spPr>
          <a:xfrm>
            <a:off x="4700438" y="4249686"/>
            <a:ext cx="1274916" cy="549275"/>
          </a:xfrm>
          <a:prstGeom prst="rect">
            <a:avLst/>
          </a:prstGeom>
          <a:noFill/>
          <a:ln>
            <a:noFill/>
          </a:ln>
        </p:spPr>
      </p:sp>
      <p:sp>
        <p:nvSpPr>
          <p:cNvPr id="1177" name="Google Shape;1177;p295"/>
          <p:cNvSpPr>
            <a:spLocks noGrp="1"/>
          </p:cNvSpPr>
          <p:nvPr>
            <p:ph type="pic" idx="7"/>
          </p:nvPr>
        </p:nvSpPr>
        <p:spPr>
          <a:xfrm>
            <a:off x="10459036" y="4248211"/>
            <a:ext cx="1244160" cy="549275"/>
          </a:xfrm>
          <a:prstGeom prst="rect">
            <a:avLst/>
          </a:prstGeom>
          <a:noFill/>
          <a:ln>
            <a:noFill/>
          </a:ln>
        </p:spPr>
      </p:sp>
      <p:sp>
        <p:nvSpPr>
          <p:cNvPr id="1178" name="Google Shape;1178;p295"/>
          <p:cNvSpPr>
            <a:spLocks noGrp="1"/>
          </p:cNvSpPr>
          <p:nvPr>
            <p:ph type="pic" idx="8"/>
          </p:nvPr>
        </p:nvSpPr>
        <p:spPr>
          <a:xfrm>
            <a:off x="4734796" y="1863919"/>
            <a:ext cx="1244907" cy="549275"/>
          </a:xfrm>
          <a:prstGeom prst="rect">
            <a:avLst/>
          </a:prstGeom>
          <a:noFill/>
          <a:ln>
            <a:noFill/>
          </a:ln>
        </p:spPr>
      </p:sp>
      <p:sp>
        <p:nvSpPr>
          <p:cNvPr id="1179" name="Google Shape;1179;p295"/>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80" name="Google Shape;1180;p29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1" name="Google Shape;1181;p29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2" name="Google Shape;1182;p29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3" name="Google Shape;1183;p29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1184"/>
        <p:cNvGrpSpPr/>
        <p:nvPr/>
      </p:nvGrpSpPr>
      <p:grpSpPr>
        <a:xfrm>
          <a:off x="0" y="0"/>
          <a:ext cx="0" cy="0"/>
          <a:chOff x="0" y="0"/>
          <a:chExt cx="0" cy="0"/>
        </a:xfrm>
      </p:grpSpPr>
      <p:sp>
        <p:nvSpPr>
          <p:cNvPr id="1185" name="Google Shape;1185;p296"/>
          <p:cNvSpPr/>
          <p:nvPr/>
        </p:nvSpPr>
        <p:spPr>
          <a:xfrm>
            <a:off x="4278313" y="1705968"/>
            <a:ext cx="3636963"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6" name="Google Shape;1186;p296"/>
          <p:cNvSpPr/>
          <p:nvPr/>
        </p:nvSpPr>
        <p:spPr>
          <a:xfrm>
            <a:off x="469902" y="1705968"/>
            <a:ext cx="3627439"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7" name="Google Shape;1187;p296"/>
          <p:cNvSpPr/>
          <p:nvPr/>
        </p:nvSpPr>
        <p:spPr>
          <a:xfrm>
            <a:off x="8104178"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8" name="Google Shape;1188;p296"/>
          <p:cNvSpPr txBox="1">
            <a:spLocks noGrp="1"/>
          </p:cNvSpPr>
          <p:nvPr>
            <p:ph type="body" idx="1"/>
          </p:nvPr>
        </p:nvSpPr>
        <p:spPr>
          <a:xfrm>
            <a:off x="4278313" y="1851441"/>
            <a:ext cx="3636963"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89" name="Google Shape;1189;p296"/>
          <p:cNvSpPr txBox="1">
            <a:spLocks noGrp="1"/>
          </p:cNvSpPr>
          <p:nvPr>
            <p:ph type="body" idx="2"/>
          </p:nvPr>
        </p:nvSpPr>
        <p:spPr>
          <a:xfrm>
            <a:off x="469902" y="1851441"/>
            <a:ext cx="3627439"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0" name="Google Shape;1190;p296"/>
          <p:cNvSpPr txBox="1">
            <a:spLocks noGrp="1"/>
          </p:cNvSpPr>
          <p:nvPr>
            <p:ph type="body" idx="3"/>
          </p:nvPr>
        </p:nvSpPr>
        <p:spPr>
          <a:xfrm>
            <a:off x="8093078"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1" name="Google Shape;1191;p296"/>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92" name="Google Shape;1192;p29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3" name="Google Shape;1193;p29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4" name="Google Shape;1194;p29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5" name="Google Shape;1195;p29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1196"/>
        <p:cNvGrpSpPr/>
        <p:nvPr/>
      </p:nvGrpSpPr>
      <p:grpSpPr>
        <a:xfrm>
          <a:off x="0" y="0"/>
          <a:ext cx="0" cy="0"/>
          <a:chOff x="0" y="0"/>
          <a:chExt cx="0" cy="0"/>
        </a:xfrm>
      </p:grpSpPr>
      <p:sp>
        <p:nvSpPr>
          <p:cNvPr id="1197" name="Google Shape;1197;p29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8" name="Google Shape;1198;p29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9" name="Google Shape;1199;p29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0" name="Google Shape;1200;p297"/>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1" name="Google Shape;1201;p29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2" name="Google Shape;1202;p29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3" name="Google Shape;1203;p29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4" name="Google Shape;1204;p29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5" name="Google Shape;1205;p29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1206"/>
        <p:cNvGrpSpPr/>
        <p:nvPr/>
      </p:nvGrpSpPr>
      <p:grpSpPr>
        <a:xfrm>
          <a:off x="0" y="0"/>
          <a:ext cx="0" cy="0"/>
          <a:chOff x="0" y="0"/>
          <a:chExt cx="0" cy="0"/>
        </a:xfrm>
      </p:grpSpPr>
      <p:sp>
        <p:nvSpPr>
          <p:cNvPr id="1207" name="Google Shape;1207;p29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8" name="Google Shape;1208;p29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9" name="Google Shape;1209;p29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0" name="Google Shape;1210;p29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1" name="Google Shape;1211;p298"/>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2" name="Google Shape;1212;p29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3" name="Google Shape;1213;p29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4" name="Google Shape;1214;p29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5" name="Google Shape;1215;p29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1216"/>
        <p:cNvGrpSpPr/>
        <p:nvPr/>
      </p:nvGrpSpPr>
      <p:grpSpPr>
        <a:xfrm>
          <a:off x="0" y="0"/>
          <a:ext cx="0" cy="0"/>
          <a:chOff x="0" y="0"/>
          <a:chExt cx="0" cy="0"/>
        </a:xfrm>
      </p:grpSpPr>
      <p:sp>
        <p:nvSpPr>
          <p:cNvPr id="1217" name="Google Shape;1217;p299"/>
          <p:cNvSpPr txBox="1">
            <a:spLocks noGrp="1"/>
          </p:cNvSpPr>
          <p:nvPr>
            <p:ph type="body" idx="1"/>
          </p:nvPr>
        </p:nvSpPr>
        <p:spPr>
          <a:xfrm>
            <a:off x="467784" y="1665818"/>
            <a:ext cx="5537731"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8" name="Google Shape;1218;p299"/>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9" name="Google Shape;1219;p29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0" name="Google Shape;1220;p29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1" name="Google Shape;1221;p29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2" name="Google Shape;1222;p29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23"/>
        <p:cNvGrpSpPr/>
        <p:nvPr/>
      </p:nvGrpSpPr>
      <p:grpSpPr>
        <a:xfrm>
          <a:off x="0" y="0"/>
          <a:ext cx="0" cy="0"/>
          <a:chOff x="0" y="0"/>
          <a:chExt cx="0" cy="0"/>
        </a:xfrm>
      </p:grpSpPr>
      <p:sp>
        <p:nvSpPr>
          <p:cNvPr id="1224" name="Google Shape;1224;p300"/>
          <p:cNvSpPr txBox="1">
            <a:spLocks noGrp="1"/>
          </p:cNvSpPr>
          <p:nvPr>
            <p:ph type="title"/>
          </p:nvPr>
        </p:nvSpPr>
        <p:spPr>
          <a:xfrm>
            <a:off x="469900" y="402589"/>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5" name="Google Shape;1225;p30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6" name="Google Shape;1226;p30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7" name="Google Shape;1227;p30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28"/>
        <p:cNvGrpSpPr/>
        <p:nvPr/>
      </p:nvGrpSpPr>
      <p:grpSpPr>
        <a:xfrm>
          <a:off x="0" y="0"/>
          <a:ext cx="0" cy="0"/>
          <a:chOff x="0" y="0"/>
          <a:chExt cx="0" cy="0"/>
        </a:xfrm>
      </p:grpSpPr>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24"/>
        <p:cNvGrpSpPr/>
        <p:nvPr/>
      </p:nvGrpSpPr>
      <p:grpSpPr>
        <a:xfrm>
          <a:off x="0" y="0"/>
          <a:ext cx="0" cy="0"/>
          <a:chOff x="0" y="0"/>
          <a:chExt cx="0" cy="0"/>
        </a:xfrm>
      </p:grpSpPr>
      <p:sp>
        <p:nvSpPr>
          <p:cNvPr id="125" name="Google Shape;125;p13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6" name="Google Shape;126;p13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Slide White Text">
  <p:cSld name="Title Slide White Text">
    <p:spTree>
      <p:nvGrpSpPr>
        <p:cNvPr id="1" name="Shape 1229"/>
        <p:cNvGrpSpPr/>
        <p:nvPr/>
      </p:nvGrpSpPr>
      <p:grpSpPr>
        <a:xfrm>
          <a:off x="0" y="0"/>
          <a:ext cx="0" cy="0"/>
          <a:chOff x="0" y="0"/>
          <a:chExt cx="0" cy="0"/>
        </a:xfrm>
      </p:grpSpPr>
      <p:sp>
        <p:nvSpPr>
          <p:cNvPr id="1230" name="Google Shape;1230;p302"/>
          <p:cNvSpPr txBox="1">
            <a:spLocks noGrp="1"/>
          </p:cNvSpPr>
          <p:nvPr>
            <p:ph type="subTitle" idx="1"/>
          </p:nvPr>
        </p:nvSpPr>
        <p:spPr>
          <a:xfrm>
            <a:off x="531621" y="5805504"/>
            <a:ext cx="5564379" cy="49643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1231" name="Google Shape;1231;p302"/>
          <p:cNvSpPr txBox="1">
            <a:spLocks noGrp="1"/>
          </p:cNvSpPr>
          <p:nvPr>
            <p:ph type="body" idx="2"/>
          </p:nvPr>
        </p:nvSpPr>
        <p:spPr>
          <a:xfrm>
            <a:off x="531621" y="6313814"/>
            <a:ext cx="5564379" cy="29845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2" name="Google Shape;1232;p302"/>
          <p:cNvSpPr/>
          <p:nvPr/>
        </p:nvSpPr>
        <p:spPr>
          <a:xfrm>
            <a:off x="3545062" y="1203125"/>
            <a:ext cx="5095385" cy="414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p>
            <a:pPr marL="0" marR="0" lvl="0" indent="0" algn="ctr" rtl="0">
              <a:lnSpc>
                <a:spcPct val="116666"/>
              </a:lnSpc>
              <a:spcBef>
                <a:spcPts val="0"/>
              </a:spcBef>
              <a:spcAft>
                <a:spcPts val="0"/>
              </a:spcAft>
              <a:buClr>
                <a:schemeClr val="lt1"/>
              </a:buClr>
              <a:buSzPts val="3600"/>
              <a:buFont typeface="Verdana"/>
              <a:buNone/>
            </a:pPr>
            <a:endParaRPr sz="3600" b="0">
              <a:solidFill>
                <a:schemeClr val="dk1"/>
              </a:solidFill>
              <a:latin typeface="Verdana"/>
              <a:ea typeface="Verdana"/>
              <a:cs typeface="Verdana"/>
              <a:sym typeface="Verdana"/>
            </a:endParaRPr>
          </a:p>
        </p:txBody>
      </p:sp>
      <p:sp>
        <p:nvSpPr>
          <p:cNvPr id="1233" name="Google Shape;1233;p302"/>
          <p:cNvSpPr txBox="1">
            <a:spLocks noGrp="1"/>
          </p:cNvSpPr>
          <p:nvPr>
            <p:ph type="ctrTitle"/>
          </p:nvPr>
        </p:nvSpPr>
        <p:spPr>
          <a:xfrm>
            <a:off x="3545061" y="1124744"/>
            <a:ext cx="5051077" cy="4104000"/>
          </a:xfrm>
          <a:prstGeom prst="rect">
            <a:avLst/>
          </a:prstGeom>
          <a:noFill/>
          <a:ln>
            <a:noFill/>
          </a:ln>
        </p:spPr>
        <p:txBody>
          <a:bodyPr spcFirstLastPara="1" wrap="square" lIns="36000" tIns="36000" rIns="36000" bIns="36000" anchor="ctr" anchorCtr="0">
            <a:noAutofit/>
          </a:bodyPr>
          <a:lstStyle>
            <a:lvl1pPr lvl="0" algn="ctr">
              <a:lnSpc>
                <a:spcPct val="100000"/>
              </a:lnSpc>
              <a:spcBef>
                <a:spcPts val="0"/>
              </a:spcBef>
              <a:spcAft>
                <a:spcPts val="0"/>
              </a:spcAft>
              <a:buClr>
                <a:schemeClr val="dk1"/>
              </a:buClr>
              <a:buSzPts val="3600"/>
              <a:buFont typeface="Verdana"/>
              <a:buNone/>
              <a:defRPr sz="36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1238"/>
        <p:cNvGrpSpPr/>
        <p:nvPr/>
      </p:nvGrpSpPr>
      <p:grpSpPr>
        <a:xfrm>
          <a:off x="0" y="0"/>
          <a:ext cx="0" cy="0"/>
          <a:chOff x="0" y="0"/>
          <a:chExt cx="0" cy="0"/>
        </a:xfrm>
      </p:grpSpPr>
      <p:pic>
        <p:nvPicPr>
          <p:cNvPr id="1239" name="Google Shape;1239;p115"/>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1240" name="Google Shape;1240;p115"/>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241" name="Google Shape;1241;p115"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42"/>
        <p:cNvGrpSpPr/>
        <p:nvPr/>
      </p:nvGrpSpPr>
      <p:grpSpPr>
        <a:xfrm>
          <a:off x="0" y="0"/>
          <a:ext cx="0" cy="0"/>
          <a:chOff x="0" y="0"/>
          <a:chExt cx="0" cy="0"/>
        </a:xfrm>
      </p:grpSpPr>
      <p:pic>
        <p:nvPicPr>
          <p:cNvPr id="1243" name="Google Shape;1243;p23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44" name="Google Shape;1244;p238"/>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245" name="Google Shape;1245;p23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
        <p:nvSpPr>
          <p:cNvPr id="1246" name="Google Shape;1246;p238"/>
          <p:cNvSpPr txBox="1">
            <a:spLocks noGrp="1"/>
          </p:cNvSpPr>
          <p:nvPr>
            <p:ph type="title"/>
          </p:nvPr>
        </p:nvSpPr>
        <p:spPr>
          <a:xfrm>
            <a:off x="2295525" y="4487080"/>
            <a:ext cx="10072177" cy="834926"/>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2F2F2"/>
              </a:buClr>
              <a:buSzPts val="4600"/>
              <a:buFont typeface="Quattrocento Sans"/>
              <a:buNone/>
              <a:defRPr sz="4600">
                <a:solidFill>
                  <a:srgbClr val="F2F2F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7" name="Google Shape;1247;p238"/>
          <p:cNvSpPr txBox="1">
            <a:spLocks noGrp="1"/>
          </p:cNvSpPr>
          <p:nvPr>
            <p:ph type="body" idx="1"/>
          </p:nvPr>
        </p:nvSpPr>
        <p:spPr>
          <a:xfrm>
            <a:off x="2295525" y="3887418"/>
            <a:ext cx="6564312" cy="374876"/>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rgbClr val="81BC00"/>
              </a:buClr>
              <a:buSzPts val="2100"/>
              <a:buNone/>
              <a:defRPr sz="2100">
                <a:solidFill>
                  <a:srgbClr val="81BC00"/>
                </a:solidFill>
                <a:latin typeface="Quattrocento Sans"/>
                <a:ea typeface="Quattrocento Sans"/>
                <a:cs typeface="Quattrocento Sans"/>
                <a:sym typeface="Quattrocento Sans"/>
              </a:defRPr>
            </a:lvl1pPr>
            <a:lvl2pPr marL="914400" lvl="1" indent="-342900" algn="l">
              <a:spcBef>
                <a:spcPts val="390"/>
              </a:spcBef>
              <a:spcAft>
                <a:spcPts val="0"/>
              </a:spcAft>
              <a:buClr>
                <a:srgbClr val="7F7F7F"/>
              </a:buClr>
              <a:buSzPts val="1800"/>
              <a:buChar char="•"/>
              <a:defRPr/>
            </a:lvl2pPr>
            <a:lvl3pPr marL="1371600" lvl="2" indent="-228600" algn="l">
              <a:spcBef>
                <a:spcPts val="360"/>
              </a:spcBef>
              <a:spcAft>
                <a:spcPts val="0"/>
              </a:spcAft>
              <a:buClr>
                <a:srgbClr val="7F7F7F"/>
              </a:buClr>
              <a:buSzPts val="1800"/>
              <a:buNone/>
              <a:defRPr/>
            </a:lvl3pPr>
            <a:lvl4pPr marL="1828800" lvl="3" indent="-228600" algn="l">
              <a:spcBef>
                <a:spcPts val="360"/>
              </a:spcBef>
              <a:spcAft>
                <a:spcPts val="0"/>
              </a:spcAft>
              <a:buClr>
                <a:srgbClr val="7F7F7F"/>
              </a:buClr>
              <a:buSzPts val="1800"/>
              <a:buNone/>
              <a:defRPr/>
            </a:lvl4pPr>
            <a:lvl5pPr marL="2286000" lvl="4" indent="-228600" algn="l">
              <a:spcBef>
                <a:spcPts val="360"/>
              </a:spcBef>
              <a:spcAft>
                <a:spcPts val="0"/>
              </a:spcAft>
              <a:buClr>
                <a:srgbClr val="7F7F7F"/>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1 Column">
  <p:cSld name="1 Column">
    <p:spTree>
      <p:nvGrpSpPr>
        <p:cNvPr id="1" name="Shape 1248"/>
        <p:cNvGrpSpPr/>
        <p:nvPr/>
      </p:nvGrpSpPr>
      <p:grpSpPr>
        <a:xfrm>
          <a:off x="0" y="0"/>
          <a:ext cx="0" cy="0"/>
          <a:chOff x="0" y="0"/>
          <a:chExt cx="0" cy="0"/>
        </a:xfrm>
      </p:grpSpPr>
      <p:sp>
        <p:nvSpPr>
          <p:cNvPr id="1249" name="Google Shape;1249;p239"/>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0" name="Google Shape;1250;p239"/>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304800" algn="l">
              <a:spcBef>
                <a:spcPts val="390"/>
              </a:spcBef>
              <a:spcAft>
                <a:spcPts val="0"/>
              </a:spcAft>
              <a:buClr>
                <a:srgbClr val="595959"/>
              </a:buClr>
              <a:buSzPts val="1200"/>
              <a:buChar char="•"/>
              <a:defRPr sz="1200" b="0" i="0">
                <a:solidFill>
                  <a:srgbClr val="595959"/>
                </a:solidFill>
                <a:latin typeface="Quattrocento Sans"/>
                <a:ea typeface="Quattrocento Sans"/>
                <a:cs typeface="Quattrocento Sans"/>
                <a:sym typeface="Quattrocento Sans"/>
              </a:defRPr>
            </a:lvl2pPr>
            <a:lvl3pPr marL="1371600" lvl="2" indent="-304800" algn="l">
              <a:spcBef>
                <a:spcPts val="390"/>
              </a:spcBef>
              <a:spcAft>
                <a:spcPts val="0"/>
              </a:spcAft>
              <a:buClr>
                <a:srgbClr val="595959"/>
              </a:buClr>
              <a:buSzPts val="1200"/>
              <a:buFont typeface="Merriweather Sans"/>
              <a:buChar char="-"/>
              <a:defRPr sz="1200" b="0" i="0">
                <a:solidFill>
                  <a:srgbClr val="595959"/>
                </a:solidFill>
                <a:latin typeface="Quattrocento Sans"/>
                <a:ea typeface="Quattrocento Sans"/>
                <a:cs typeface="Quattrocento Sans"/>
                <a:sym typeface="Quattrocento Sans"/>
              </a:defRPr>
            </a:lvl3pPr>
            <a:lvl4pPr marL="1828800" lvl="3" indent="-228600" algn="l">
              <a:spcBef>
                <a:spcPts val="390"/>
              </a:spcBef>
              <a:spcAft>
                <a:spcPts val="0"/>
              </a:spcAft>
              <a:buClr>
                <a:srgbClr val="7F7F7F"/>
              </a:buClr>
              <a:buSzPts val="700"/>
              <a:buFont typeface="Arial"/>
              <a:buNone/>
              <a:defRPr sz="700" b="0" i="0">
                <a:latin typeface="Arial"/>
                <a:ea typeface="Arial"/>
                <a:cs typeface="Arial"/>
                <a:sym typeface="Arial"/>
              </a:defRPr>
            </a:lvl4pPr>
            <a:lvl5pPr marL="2286000" lvl="4" indent="-228600" algn="l">
              <a:spcBef>
                <a:spcPts val="140"/>
              </a:spcBef>
              <a:spcAft>
                <a:spcPts val="0"/>
              </a:spcAft>
              <a:buClr>
                <a:srgbClr val="7F7F7F"/>
              </a:buClr>
              <a:buSzPts val="700"/>
              <a:buFont typeface="Arial"/>
              <a:buNone/>
              <a:defRPr sz="700" b="0" i="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51" name="Google Shape;1251;p239"/>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2" name="Google Shape;1252;p239"/>
          <p:cNvSpPr txBox="1">
            <a:spLocks noGrp="1"/>
          </p:cNvSpPr>
          <p:nvPr>
            <p:ph type="body" idx="2"/>
          </p:nvPr>
        </p:nvSpPr>
        <p:spPr>
          <a:xfrm>
            <a:off x="1595828" y="1150074"/>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53" name="Google Shape;1253;p239"/>
          <p:cNvGrpSpPr/>
          <p:nvPr/>
        </p:nvGrpSpPr>
        <p:grpSpPr>
          <a:xfrm>
            <a:off x="10425793" y="412461"/>
            <a:ext cx="1372948" cy="261029"/>
            <a:chOff x="398463" y="404813"/>
            <a:chExt cx="1627187" cy="307976"/>
          </a:xfrm>
        </p:grpSpPr>
        <p:sp>
          <p:nvSpPr>
            <p:cNvPr id="1254" name="Google Shape;1254;p239"/>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5" name="Google Shape;1255;p239"/>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6" name="Google Shape;1256;p239"/>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7" name="Google Shape;1257;p239"/>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8" name="Google Shape;1258;p239"/>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9" name="Google Shape;1259;p239"/>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0" name="Google Shape;1260;p239"/>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1" name="Google Shape;1261;p239"/>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2" name="Google Shape;1262;p239"/>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3" name="Google Shape;1263;p239"/>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2_1 Column">
  <p:cSld name="2_1 Column">
    <p:spTree>
      <p:nvGrpSpPr>
        <p:cNvPr id="1" name="Shape 1264"/>
        <p:cNvGrpSpPr/>
        <p:nvPr/>
      </p:nvGrpSpPr>
      <p:grpSpPr>
        <a:xfrm>
          <a:off x="0" y="0"/>
          <a:ext cx="0" cy="0"/>
          <a:chOff x="0" y="0"/>
          <a:chExt cx="0" cy="0"/>
        </a:xfrm>
      </p:grpSpPr>
      <p:sp>
        <p:nvSpPr>
          <p:cNvPr id="1265" name="Google Shape;1265;p240"/>
          <p:cNvSpPr txBox="1">
            <a:spLocks noGrp="1"/>
          </p:cNvSpPr>
          <p:nvPr>
            <p:ph type="body" idx="1"/>
          </p:nvPr>
        </p:nvSpPr>
        <p:spPr>
          <a:xfrm>
            <a:off x="1976072" y="1207062"/>
            <a:ext cx="9692519" cy="35140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200"/>
              <a:buNone/>
              <a:defRPr sz="1200">
                <a:solidFill>
                  <a:schemeClr val="dk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66" name="Google Shape;1266;p240"/>
          <p:cNvGrpSpPr/>
          <p:nvPr/>
        </p:nvGrpSpPr>
        <p:grpSpPr>
          <a:xfrm>
            <a:off x="10425793" y="412461"/>
            <a:ext cx="1372948" cy="261029"/>
            <a:chOff x="398463" y="404813"/>
            <a:chExt cx="1627187" cy="307976"/>
          </a:xfrm>
        </p:grpSpPr>
        <p:sp>
          <p:nvSpPr>
            <p:cNvPr id="1267" name="Google Shape;1267;p240"/>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8" name="Google Shape;1268;p24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9" name="Google Shape;1269;p240"/>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0" name="Google Shape;1270;p24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1" name="Google Shape;1271;p240"/>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2" name="Google Shape;1272;p240"/>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3" name="Google Shape;1273;p24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4" name="Google Shape;1274;p24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5" name="Google Shape;1275;p24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6" name="Google Shape;1276;p24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277" name="Google Shape;1277;p240"/>
          <p:cNvSpPr/>
          <p:nvPr/>
        </p:nvSpPr>
        <p:spPr>
          <a:xfrm>
            <a:off x="0" y="0"/>
            <a:ext cx="1812471"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rgbClr val="FFFFFF"/>
              </a:solidFill>
              <a:latin typeface="Arial"/>
              <a:ea typeface="Arial"/>
              <a:cs typeface="Arial"/>
              <a:sym typeface="Arial"/>
            </a:endParaRPr>
          </a:p>
        </p:txBody>
      </p:sp>
      <p:sp>
        <p:nvSpPr>
          <p:cNvPr id="1278" name="Google Shape;1278;p240"/>
          <p:cNvSpPr txBox="1"/>
          <p:nvPr/>
        </p:nvSpPr>
        <p:spPr>
          <a:xfrm>
            <a:off x="418389" y="786912"/>
            <a:ext cx="986539" cy="153888"/>
          </a:xfrm>
          <a:prstGeom prst="rect">
            <a:avLst/>
          </a:prstGeom>
          <a:noFill/>
          <a:ln>
            <a:noFill/>
          </a:ln>
        </p:spPr>
        <p:txBody>
          <a:bodyPr spcFirstLastPara="1" wrap="square" lIns="0" tIns="0" rIns="0" bIns="0" anchor="b" anchorCtr="0">
            <a:spAutoFit/>
          </a:bodyPr>
          <a:lstStyle/>
          <a:p>
            <a:pPr marL="0" marR="0" lvl="0" indent="0" algn="ctr" rtl="0">
              <a:spcBef>
                <a:spcPts val="0"/>
              </a:spcBef>
              <a:spcAft>
                <a:spcPts val="0"/>
              </a:spcAft>
              <a:buNone/>
            </a:pPr>
            <a:fld id="{00000000-1234-1234-1234-123412341234}" type="slidenum">
              <a:rPr lang="fr-FR" sz="1000" b="0" i="0">
                <a:solidFill>
                  <a:srgbClr val="FFFFFF"/>
                </a:solidFill>
                <a:latin typeface="Quattrocento Sans"/>
                <a:ea typeface="Quattrocento Sans"/>
                <a:cs typeface="Quattrocento Sans"/>
                <a:sym typeface="Quattrocento Sans"/>
              </a:rPr>
              <a:t>‹#›</a:t>
            </a:fld>
            <a:endParaRPr sz="1000" b="0" i="0">
              <a:solidFill>
                <a:srgbClr val="FFFFFF"/>
              </a:solidFill>
              <a:latin typeface="Quattrocento Sans"/>
              <a:ea typeface="Quattrocento Sans"/>
              <a:cs typeface="Quattrocento Sans"/>
              <a:sym typeface="Quattrocento Sans"/>
            </a:endParaRPr>
          </a:p>
        </p:txBody>
      </p:sp>
      <p:cxnSp>
        <p:nvCxnSpPr>
          <p:cNvPr id="1279" name="Google Shape;1279;p240"/>
          <p:cNvCxnSpPr/>
          <p:nvPr/>
        </p:nvCxnSpPr>
        <p:spPr>
          <a:xfrm>
            <a:off x="731157" y="729799"/>
            <a:ext cx="350156" cy="0"/>
          </a:xfrm>
          <a:prstGeom prst="straightConnector1">
            <a:avLst/>
          </a:prstGeom>
          <a:noFill/>
          <a:ln w="9525" cap="flat" cmpd="sng">
            <a:solidFill>
              <a:schemeClr val="lt1"/>
            </a:solidFill>
            <a:prstDash val="solid"/>
            <a:round/>
            <a:headEnd type="none" w="sm" len="sm"/>
            <a:tailEnd type="none" w="sm" len="sm"/>
          </a:ln>
        </p:spPr>
      </p:cxnSp>
      <p:sp>
        <p:nvSpPr>
          <p:cNvPr id="1280" name="Google Shape;1280;p240"/>
          <p:cNvSpPr txBox="1">
            <a:spLocks noGrp="1"/>
          </p:cNvSpPr>
          <p:nvPr>
            <p:ph type="body" idx="2"/>
          </p:nvPr>
        </p:nvSpPr>
        <p:spPr>
          <a:xfrm>
            <a:off x="88990" y="322480"/>
            <a:ext cx="1634490" cy="351405"/>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900"/>
              <a:buNone/>
              <a:defRPr sz="900" i="1">
                <a:solidFill>
                  <a:schemeClr val="l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81" name="Google Shape;1281;p240"/>
          <p:cNvSpPr txBox="1">
            <a:spLocks noGrp="1"/>
          </p:cNvSpPr>
          <p:nvPr>
            <p:ph type="title"/>
          </p:nvPr>
        </p:nvSpPr>
        <p:spPr>
          <a:xfrm>
            <a:off x="1976073" y="321979"/>
            <a:ext cx="8355958" cy="490577"/>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asic_Title">
  <p:cSld name="Basic_Title">
    <p:spTree>
      <p:nvGrpSpPr>
        <p:cNvPr id="1" name="Shape 1282"/>
        <p:cNvGrpSpPr/>
        <p:nvPr/>
      </p:nvGrpSpPr>
      <p:grpSpPr>
        <a:xfrm>
          <a:off x="0" y="0"/>
          <a:ext cx="0" cy="0"/>
          <a:chOff x="0" y="0"/>
          <a:chExt cx="0" cy="0"/>
        </a:xfrm>
      </p:grpSpPr>
      <p:sp>
        <p:nvSpPr>
          <p:cNvPr id="1283" name="Google Shape;1283;p241"/>
          <p:cNvSpPr txBox="1">
            <a:spLocks noGrp="1"/>
          </p:cNvSpPr>
          <p:nvPr>
            <p:ph type="body" idx="1"/>
          </p:nvPr>
        </p:nvSpPr>
        <p:spPr>
          <a:xfrm>
            <a:off x="372000" y="1207062"/>
            <a:ext cx="11426741" cy="35140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200"/>
              <a:buNone/>
              <a:defRPr sz="1200">
                <a:solidFill>
                  <a:schemeClr val="dk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84" name="Google Shape;1284;p241"/>
          <p:cNvGrpSpPr/>
          <p:nvPr/>
        </p:nvGrpSpPr>
        <p:grpSpPr>
          <a:xfrm>
            <a:off x="10425793" y="379805"/>
            <a:ext cx="1372948" cy="261029"/>
            <a:chOff x="398463" y="404813"/>
            <a:chExt cx="1627187" cy="307976"/>
          </a:xfrm>
        </p:grpSpPr>
        <p:sp>
          <p:nvSpPr>
            <p:cNvPr id="1285" name="Google Shape;1285;p241"/>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6" name="Google Shape;1286;p241"/>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7" name="Google Shape;1287;p241"/>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8" name="Google Shape;1288;p241"/>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9" name="Google Shape;1289;p241"/>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0" name="Google Shape;1290;p241"/>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1" name="Google Shape;1291;p241"/>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2" name="Google Shape;1292;p241"/>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3" name="Google Shape;1293;p241"/>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4" name="Google Shape;1294;p241"/>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295" name="Google Shape;1295;p241"/>
          <p:cNvSpPr txBox="1"/>
          <p:nvPr/>
        </p:nvSpPr>
        <p:spPr>
          <a:xfrm>
            <a:off x="11463071" y="6526497"/>
            <a:ext cx="335670" cy="153888"/>
          </a:xfrm>
          <a:prstGeom prst="rect">
            <a:avLst/>
          </a:prstGeom>
          <a:noFill/>
          <a:ln>
            <a:noFill/>
          </a:ln>
        </p:spPr>
        <p:txBody>
          <a:bodyPr spcFirstLastPara="1" wrap="square" lIns="0" tIns="0" rIns="0" bIns="0" anchor="b" anchorCtr="0">
            <a:spAutoFit/>
          </a:bodyPr>
          <a:lstStyle/>
          <a:p>
            <a:pPr marL="0" marR="0" lvl="0" indent="0" algn="r" rtl="0">
              <a:spcBef>
                <a:spcPts val="0"/>
              </a:spcBef>
              <a:spcAft>
                <a:spcPts val="0"/>
              </a:spcAft>
              <a:buNone/>
            </a:pPr>
            <a:fld id="{00000000-1234-1234-1234-123412341234}" type="slidenum">
              <a:rPr lang="fr-FR" sz="1000" b="0" i="0">
                <a:solidFill>
                  <a:srgbClr val="A5A5A5"/>
                </a:solidFill>
                <a:latin typeface="Quattrocento Sans"/>
                <a:ea typeface="Quattrocento Sans"/>
                <a:cs typeface="Quattrocento Sans"/>
                <a:sym typeface="Quattrocento Sans"/>
              </a:rPr>
              <a:t>‹#›</a:t>
            </a:fld>
            <a:endParaRPr sz="1000" b="0" i="0">
              <a:solidFill>
                <a:srgbClr val="A5A5A5"/>
              </a:solidFill>
              <a:latin typeface="Quattrocento Sans"/>
              <a:ea typeface="Quattrocento Sans"/>
              <a:cs typeface="Quattrocento Sans"/>
              <a:sym typeface="Quattrocento Sans"/>
            </a:endParaRPr>
          </a:p>
        </p:txBody>
      </p:sp>
      <p:sp>
        <p:nvSpPr>
          <p:cNvPr id="1296" name="Google Shape;1296;p241"/>
          <p:cNvSpPr txBox="1">
            <a:spLocks noGrp="1"/>
          </p:cNvSpPr>
          <p:nvPr>
            <p:ph type="title"/>
          </p:nvPr>
        </p:nvSpPr>
        <p:spPr>
          <a:xfrm>
            <a:off x="371999" y="321979"/>
            <a:ext cx="9939939" cy="490577"/>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3_2 Column">
  <p:cSld name="3_2 Column">
    <p:spTree>
      <p:nvGrpSpPr>
        <p:cNvPr id="1" name="Shape 1297"/>
        <p:cNvGrpSpPr/>
        <p:nvPr/>
      </p:nvGrpSpPr>
      <p:grpSpPr>
        <a:xfrm>
          <a:off x="0" y="0"/>
          <a:ext cx="0" cy="0"/>
          <a:chOff x="0" y="0"/>
          <a:chExt cx="0" cy="0"/>
        </a:xfrm>
      </p:grpSpPr>
      <p:sp>
        <p:nvSpPr>
          <p:cNvPr id="1298" name="Google Shape;1298;p242"/>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9" name="Google Shape;1299;p242"/>
          <p:cNvSpPr txBox="1">
            <a:spLocks noGrp="1"/>
          </p:cNvSpPr>
          <p:nvPr>
            <p:ph type="body" idx="1"/>
          </p:nvPr>
        </p:nvSpPr>
        <p:spPr>
          <a:xfrm>
            <a:off x="1596138"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0" name="Google Shape;1300;p242"/>
          <p:cNvSpPr txBox="1">
            <a:spLocks noGrp="1"/>
          </p:cNvSpPr>
          <p:nvPr>
            <p:ph type="body" idx="2"/>
          </p:nvPr>
        </p:nvSpPr>
        <p:spPr>
          <a:xfrm>
            <a:off x="6794469"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1" name="Google Shape;1301;p242"/>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2" name="Google Shape;1302;p242"/>
          <p:cNvSpPr txBox="1">
            <a:spLocks noGrp="1"/>
          </p:cNvSpPr>
          <p:nvPr>
            <p:ph type="body" idx="3"/>
          </p:nvPr>
        </p:nvSpPr>
        <p:spPr>
          <a:xfrm>
            <a:off x="1595828" y="1150074"/>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2_2 Column">
  <p:cSld name="2_2 Column">
    <p:spTree>
      <p:nvGrpSpPr>
        <p:cNvPr id="1" name="Shape 1303"/>
        <p:cNvGrpSpPr/>
        <p:nvPr/>
      </p:nvGrpSpPr>
      <p:grpSpPr>
        <a:xfrm>
          <a:off x="0" y="0"/>
          <a:ext cx="0" cy="0"/>
          <a:chOff x="0" y="0"/>
          <a:chExt cx="0" cy="0"/>
        </a:xfrm>
      </p:grpSpPr>
      <p:sp>
        <p:nvSpPr>
          <p:cNvPr id="1304" name="Google Shape;1304;p243"/>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5" name="Google Shape;1305;p243"/>
          <p:cNvSpPr txBox="1">
            <a:spLocks noGrp="1"/>
          </p:cNvSpPr>
          <p:nvPr>
            <p:ph type="body" idx="1"/>
          </p:nvPr>
        </p:nvSpPr>
        <p:spPr>
          <a:xfrm>
            <a:off x="1596138"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06" name="Google Shape;1306;p243"/>
          <p:cNvSpPr txBox="1">
            <a:spLocks noGrp="1"/>
          </p:cNvSpPr>
          <p:nvPr>
            <p:ph type="body" idx="2"/>
          </p:nvPr>
        </p:nvSpPr>
        <p:spPr>
          <a:xfrm>
            <a:off x="1596138"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7" name="Google Shape;1307;p243"/>
          <p:cNvSpPr txBox="1">
            <a:spLocks noGrp="1"/>
          </p:cNvSpPr>
          <p:nvPr>
            <p:ph type="body" idx="3"/>
          </p:nvPr>
        </p:nvSpPr>
        <p:spPr>
          <a:xfrm>
            <a:off x="6794469"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08" name="Google Shape;1308;p243"/>
          <p:cNvSpPr txBox="1">
            <a:spLocks noGrp="1"/>
          </p:cNvSpPr>
          <p:nvPr>
            <p:ph type="body" idx="4"/>
          </p:nvPr>
        </p:nvSpPr>
        <p:spPr>
          <a:xfrm>
            <a:off x="6794469"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9" name="Google Shape;1309;p243"/>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2 Column">
  <p:cSld name="2 Column">
    <p:spTree>
      <p:nvGrpSpPr>
        <p:cNvPr id="1" name="Shape 1310"/>
        <p:cNvGrpSpPr/>
        <p:nvPr/>
      </p:nvGrpSpPr>
      <p:grpSpPr>
        <a:xfrm>
          <a:off x="0" y="0"/>
          <a:ext cx="0" cy="0"/>
          <a:chOff x="0" y="0"/>
          <a:chExt cx="0" cy="0"/>
        </a:xfrm>
      </p:grpSpPr>
      <p:sp>
        <p:nvSpPr>
          <p:cNvPr id="1311" name="Google Shape;1311;p244"/>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2" name="Google Shape;1312;p244"/>
          <p:cNvSpPr txBox="1">
            <a:spLocks noGrp="1"/>
          </p:cNvSpPr>
          <p:nvPr>
            <p:ph type="body" idx="1"/>
          </p:nvPr>
        </p:nvSpPr>
        <p:spPr>
          <a:xfrm>
            <a:off x="1596138"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13" name="Google Shape;1313;p244"/>
          <p:cNvSpPr txBox="1">
            <a:spLocks noGrp="1"/>
          </p:cNvSpPr>
          <p:nvPr>
            <p:ph type="body" idx="2"/>
          </p:nvPr>
        </p:nvSpPr>
        <p:spPr>
          <a:xfrm>
            <a:off x="1596138" y="2042957"/>
            <a:ext cx="4873846" cy="208420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4" name="Google Shape;1314;p244"/>
          <p:cNvSpPr txBox="1">
            <a:spLocks noGrp="1"/>
          </p:cNvSpPr>
          <p:nvPr>
            <p:ph type="body" idx="3"/>
          </p:nvPr>
        </p:nvSpPr>
        <p:spPr>
          <a:xfrm>
            <a:off x="6794469"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15" name="Google Shape;1315;p244"/>
          <p:cNvSpPr txBox="1">
            <a:spLocks noGrp="1"/>
          </p:cNvSpPr>
          <p:nvPr>
            <p:ph type="body" idx="4"/>
          </p:nvPr>
        </p:nvSpPr>
        <p:spPr>
          <a:xfrm>
            <a:off x="6794469" y="2042957"/>
            <a:ext cx="4873846" cy="208420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6" name="Google Shape;1316;p244"/>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7" name="Google Shape;1317;p244"/>
          <p:cNvSpPr txBox="1">
            <a:spLocks noGrp="1"/>
          </p:cNvSpPr>
          <p:nvPr>
            <p:ph type="body" idx="5"/>
          </p:nvPr>
        </p:nvSpPr>
        <p:spPr>
          <a:xfrm>
            <a:off x="1596138" y="4296036"/>
            <a:ext cx="4873846" cy="198534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8" name="Google Shape;1318;p244"/>
          <p:cNvSpPr txBox="1">
            <a:spLocks noGrp="1"/>
          </p:cNvSpPr>
          <p:nvPr>
            <p:ph type="body" idx="6"/>
          </p:nvPr>
        </p:nvSpPr>
        <p:spPr>
          <a:xfrm>
            <a:off x="6794469" y="4296036"/>
            <a:ext cx="4873846" cy="198534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19"/>
        <p:cNvGrpSpPr/>
        <p:nvPr/>
      </p:nvGrpSpPr>
      <p:grpSpPr>
        <a:xfrm>
          <a:off x="0" y="0"/>
          <a:ext cx="0" cy="0"/>
          <a:chOff x="0" y="0"/>
          <a:chExt cx="0" cy="0"/>
        </a:xfrm>
      </p:grpSpPr>
      <p:sp>
        <p:nvSpPr>
          <p:cNvPr id="1320" name="Google Shape;1320;p245"/>
          <p:cNvSpPr txBox="1">
            <a:spLocks noGrp="1"/>
          </p:cNvSpPr>
          <p:nvPr>
            <p:ph type="title"/>
          </p:nvPr>
        </p:nvSpPr>
        <p:spPr>
          <a:xfrm>
            <a:off x="334963" y="387969"/>
            <a:ext cx="9437687" cy="430887"/>
          </a:xfrm>
          <a:prstGeom prst="rect">
            <a:avLst/>
          </a:prstGeom>
          <a:noFill/>
          <a:ln>
            <a:noFill/>
          </a:ln>
        </p:spPr>
        <p:txBody>
          <a:bodyPr spcFirstLastPara="1" wrap="square" lIns="0" tIns="0" rIns="0" bIns="0" anchor="t" anchorCtr="0">
            <a:spAutoFit/>
          </a:bodyPr>
          <a:lstStyle>
            <a:lvl1pPr lvl="0" algn="l">
              <a:spcBef>
                <a:spcPts val="0"/>
              </a:spcBef>
              <a:spcAft>
                <a:spcPts val="0"/>
              </a:spcAft>
              <a:buClr>
                <a:srgbClr val="3F3F3F"/>
              </a:buClr>
              <a:buSzPts val="2800"/>
              <a:buFont typeface="Quattrocento Sans"/>
              <a:buNone/>
              <a:defRPr sz="28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1" name="Google Shape;1321;p245"/>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322" name="Google Shape;1322;p245"/>
          <p:cNvPicPr preferRelativeResize="0"/>
          <p:nvPr/>
        </p:nvPicPr>
        <p:blipFill rotWithShape="1">
          <a:blip r:embed="rId2">
            <a:alphaModFix/>
          </a:blip>
          <a:srcRect/>
          <a:stretch/>
        </p:blipFill>
        <p:spPr>
          <a:xfrm>
            <a:off x="9952263" y="420773"/>
            <a:ext cx="2190955" cy="96035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7469">
          <p15:clr>
            <a:srgbClr val="FBAE40"/>
          </p15:clr>
        </p15:guide>
        <p15:guide id="3" pos="211">
          <p15:clr>
            <a:srgbClr val="FBAE40"/>
          </p15:clr>
        </p15:guide>
        <p15:guide id="4" pos="3840">
          <p15:clr>
            <a:srgbClr val="FBAE40"/>
          </p15:clr>
        </p15:guide>
        <p15:guide id="5" orient="horz" pos="406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27"/>
        <p:cNvGrpSpPr/>
        <p:nvPr/>
      </p:nvGrpSpPr>
      <p:grpSpPr>
        <a:xfrm>
          <a:off x="0" y="0"/>
          <a:ext cx="0" cy="0"/>
          <a:chOff x="0" y="0"/>
          <a:chExt cx="0" cy="0"/>
        </a:xfrm>
      </p:grpSpPr>
      <p:sp>
        <p:nvSpPr>
          <p:cNvPr id="128" name="Google Shape;128;p136"/>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23"/>
        <p:cNvGrpSpPr/>
        <p:nvPr/>
      </p:nvGrpSpPr>
      <p:grpSpPr>
        <a:xfrm>
          <a:off x="0" y="0"/>
          <a:ext cx="0" cy="0"/>
          <a:chOff x="0" y="0"/>
          <a:chExt cx="0" cy="0"/>
        </a:xfrm>
      </p:grpSpPr>
      <p:sp>
        <p:nvSpPr>
          <p:cNvPr id="1324" name="Google Shape;1324;p246"/>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Section Divider">
  <p:cSld name="Section Divider">
    <p:bg>
      <p:bgPr>
        <a:solidFill>
          <a:schemeClr val="dk1"/>
        </a:solidFill>
        <a:effectLst/>
      </p:bgPr>
    </p:bg>
    <p:spTree>
      <p:nvGrpSpPr>
        <p:cNvPr id="1" name="Shape 1325"/>
        <p:cNvGrpSpPr/>
        <p:nvPr/>
      </p:nvGrpSpPr>
      <p:grpSpPr>
        <a:xfrm>
          <a:off x="0" y="0"/>
          <a:ext cx="0" cy="0"/>
          <a:chOff x="0" y="0"/>
          <a:chExt cx="0" cy="0"/>
        </a:xfrm>
      </p:grpSpPr>
      <p:pic>
        <p:nvPicPr>
          <p:cNvPr id="1326" name="Google Shape;1326;p247"/>
          <p:cNvPicPr preferRelativeResize="0"/>
          <p:nvPr/>
        </p:nvPicPr>
        <p:blipFill rotWithShape="1">
          <a:blip r:embed="rId2">
            <a:alphaModFix/>
          </a:blip>
          <a:srcRect/>
          <a:stretch/>
        </p:blipFill>
        <p:spPr>
          <a:xfrm>
            <a:off x="2133600" y="152400"/>
            <a:ext cx="10058400" cy="6705600"/>
          </a:xfrm>
          <a:prstGeom prst="rect">
            <a:avLst/>
          </a:prstGeom>
          <a:noFill/>
          <a:ln>
            <a:noFill/>
          </a:ln>
        </p:spPr>
      </p:pic>
      <p:sp>
        <p:nvSpPr>
          <p:cNvPr id="1327" name="Google Shape;1327;p247"/>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28" name="Google Shape;1328;p24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1_Section Divider">
  <p:cSld name="1_Section Divider">
    <p:bg>
      <p:bgPr>
        <a:solidFill>
          <a:schemeClr val="dk1"/>
        </a:solidFill>
        <a:effectLst/>
      </p:bgPr>
    </p:bg>
    <p:spTree>
      <p:nvGrpSpPr>
        <p:cNvPr id="1" name="Shape 1329"/>
        <p:cNvGrpSpPr/>
        <p:nvPr/>
      </p:nvGrpSpPr>
      <p:grpSpPr>
        <a:xfrm>
          <a:off x="0" y="0"/>
          <a:ext cx="0" cy="0"/>
          <a:chOff x="0" y="0"/>
          <a:chExt cx="0" cy="0"/>
        </a:xfrm>
      </p:grpSpPr>
      <p:pic>
        <p:nvPicPr>
          <p:cNvPr id="1330" name="Google Shape;1330;p24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31" name="Google Shape;1331;p248"/>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32" name="Google Shape;1332;p24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1_1 Column">
  <p:cSld name="1_1 Column">
    <p:bg>
      <p:bgPr>
        <a:solidFill>
          <a:schemeClr val="dk1"/>
        </a:solidFill>
        <a:effectLst/>
      </p:bgPr>
    </p:bg>
    <p:spTree>
      <p:nvGrpSpPr>
        <p:cNvPr id="1" name="Shape 1333"/>
        <p:cNvGrpSpPr/>
        <p:nvPr/>
      </p:nvGrpSpPr>
      <p:grpSpPr>
        <a:xfrm>
          <a:off x="0" y="0"/>
          <a:ext cx="0" cy="0"/>
          <a:chOff x="0" y="0"/>
          <a:chExt cx="0" cy="0"/>
        </a:xfrm>
      </p:grpSpPr>
      <p:sp>
        <p:nvSpPr>
          <p:cNvPr id="1334" name="Google Shape;1334;p249"/>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5" name="Google Shape;1335;p249"/>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None/>
              <a:defRPr sz="700" b="0" i="0">
                <a:solidFill>
                  <a:srgbClr val="FFFFFF"/>
                </a:solidFill>
                <a:latin typeface="Arial"/>
                <a:ea typeface="Arial"/>
                <a:cs typeface="Arial"/>
                <a:sym typeface="Arial"/>
              </a:defRPr>
            </a:lvl1pPr>
            <a:lvl2pPr marL="914400" lvl="1" indent="-273050" algn="l">
              <a:spcBef>
                <a:spcPts val="390"/>
              </a:spcBef>
              <a:spcAft>
                <a:spcPts val="0"/>
              </a:spcAft>
              <a:buClr>
                <a:srgbClr val="FFFFFF"/>
              </a:buClr>
              <a:buSzPts val="700"/>
              <a:buChar char="•"/>
              <a:defRPr sz="700" b="0" i="0">
                <a:solidFill>
                  <a:srgbClr val="FFFFFF"/>
                </a:solidFill>
                <a:latin typeface="Arial"/>
                <a:ea typeface="Arial"/>
                <a:cs typeface="Arial"/>
                <a:sym typeface="Arial"/>
              </a:defRPr>
            </a:lvl2pPr>
            <a:lvl3pPr marL="1371600" lvl="2" indent="-273050" algn="l">
              <a:spcBef>
                <a:spcPts val="390"/>
              </a:spcBef>
              <a:spcAft>
                <a:spcPts val="0"/>
              </a:spcAft>
              <a:buClr>
                <a:srgbClr val="FFFFFF"/>
              </a:buClr>
              <a:buSzPts val="700"/>
              <a:buFont typeface="Merriweather Sans"/>
              <a:buChar char="-"/>
              <a:defRPr sz="700" b="0" i="0">
                <a:solidFill>
                  <a:srgbClr val="FFFFFF"/>
                </a:solidFill>
                <a:latin typeface="Arial"/>
                <a:ea typeface="Arial"/>
                <a:cs typeface="Arial"/>
                <a:sym typeface="Arial"/>
              </a:defRPr>
            </a:lvl3pPr>
            <a:lvl4pPr marL="1828800" lvl="3" indent="-228600" algn="l">
              <a:spcBef>
                <a:spcPts val="390"/>
              </a:spcBef>
              <a:spcAft>
                <a:spcPts val="0"/>
              </a:spcAft>
              <a:buClr>
                <a:srgbClr val="7F7F7F"/>
              </a:buClr>
              <a:buSzPts val="700"/>
              <a:buFont typeface="Arial"/>
              <a:buNone/>
              <a:defRPr sz="700" b="0" i="0">
                <a:latin typeface="Arial"/>
                <a:ea typeface="Arial"/>
                <a:cs typeface="Arial"/>
                <a:sym typeface="Arial"/>
              </a:defRPr>
            </a:lvl4pPr>
            <a:lvl5pPr marL="2286000" lvl="4" indent="-228600" algn="l">
              <a:spcBef>
                <a:spcPts val="140"/>
              </a:spcBef>
              <a:spcAft>
                <a:spcPts val="0"/>
              </a:spcAft>
              <a:buClr>
                <a:srgbClr val="7F7F7F"/>
              </a:buClr>
              <a:buSzPts val="700"/>
              <a:buFont typeface="Arial"/>
              <a:buNone/>
              <a:defRPr sz="700" b="0" i="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36" name="Google Shape;1336;p249"/>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7" name="Google Shape;1337;p249"/>
          <p:cNvSpPr txBox="1">
            <a:spLocks noGrp="1"/>
          </p:cNvSpPr>
          <p:nvPr>
            <p:ph type="body" idx="2"/>
          </p:nvPr>
        </p:nvSpPr>
        <p:spPr>
          <a:xfrm>
            <a:off x="1595828" y="952362"/>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200"/>
              <a:buNone/>
              <a:defRPr sz="1200">
                <a:solidFill>
                  <a:schemeClr val="accent1"/>
                </a:solidFill>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1_2 Column" type="twoTxTwoObj">
  <p:cSld name="TWO_OBJECTS_WITH_TEXT">
    <p:bg>
      <p:bgPr>
        <a:solidFill>
          <a:schemeClr val="dk1"/>
        </a:solidFill>
        <a:effectLst/>
      </p:bgPr>
    </p:bg>
    <p:spTree>
      <p:nvGrpSpPr>
        <p:cNvPr id="1" name="Shape 1338"/>
        <p:cNvGrpSpPr/>
        <p:nvPr/>
      </p:nvGrpSpPr>
      <p:grpSpPr>
        <a:xfrm>
          <a:off x="0" y="0"/>
          <a:ext cx="0" cy="0"/>
          <a:chOff x="0" y="0"/>
          <a:chExt cx="0" cy="0"/>
        </a:xfrm>
      </p:grpSpPr>
      <p:sp>
        <p:nvSpPr>
          <p:cNvPr id="1339" name="Google Shape;1339;p250"/>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0" name="Google Shape;1340;p250"/>
          <p:cNvSpPr txBox="1">
            <a:spLocks noGrp="1"/>
          </p:cNvSpPr>
          <p:nvPr>
            <p:ph type="body" idx="1"/>
          </p:nvPr>
        </p:nvSpPr>
        <p:spPr>
          <a:xfrm>
            <a:off x="1596140" y="1535114"/>
            <a:ext cx="4486258"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200"/>
              <a:buNone/>
              <a:defRPr sz="1200" b="1">
                <a:solidFill>
                  <a:schemeClr val="accent1"/>
                </a:solidFill>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41" name="Google Shape;1341;p250"/>
          <p:cNvSpPr txBox="1">
            <a:spLocks noGrp="1"/>
          </p:cNvSpPr>
          <p:nvPr>
            <p:ph type="body" idx="2"/>
          </p:nvPr>
        </p:nvSpPr>
        <p:spPr>
          <a:xfrm>
            <a:off x="1596140" y="2042956"/>
            <a:ext cx="4486258" cy="40832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Font typeface="Arial"/>
              <a:buNone/>
              <a:defRPr sz="700" b="0" i="0">
                <a:solidFill>
                  <a:srgbClr val="FFFFFF"/>
                </a:solidFill>
                <a:latin typeface="Arial"/>
                <a:ea typeface="Arial"/>
                <a:cs typeface="Arial"/>
                <a:sym typeface="Arial"/>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42" name="Google Shape;1342;p250"/>
          <p:cNvSpPr txBox="1">
            <a:spLocks noGrp="1"/>
          </p:cNvSpPr>
          <p:nvPr>
            <p:ph type="body" idx="3"/>
          </p:nvPr>
        </p:nvSpPr>
        <p:spPr>
          <a:xfrm>
            <a:off x="7180295" y="1535114"/>
            <a:ext cx="4488021"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200"/>
              <a:buNone/>
              <a:defRPr sz="1200" b="1">
                <a:solidFill>
                  <a:schemeClr val="accent1"/>
                </a:solidFill>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43" name="Google Shape;1343;p250"/>
          <p:cNvSpPr txBox="1">
            <a:spLocks noGrp="1"/>
          </p:cNvSpPr>
          <p:nvPr>
            <p:ph type="body" idx="4"/>
          </p:nvPr>
        </p:nvSpPr>
        <p:spPr>
          <a:xfrm>
            <a:off x="7180295" y="2042956"/>
            <a:ext cx="4488021" cy="40832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None/>
              <a:defRPr sz="700" b="0" i="0">
                <a:solidFill>
                  <a:srgbClr val="FFFFFF"/>
                </a:solidFill>
                <a:latin typeface="Arial"/>
                <a:ea typeface="Arial"/>
                <a:cs typeface="Arial"/>
                <a:sym typeface="Arial"/>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44" name="Google Shape;1344;p250"/>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1_Title Only">
  <p:cSld name="1_Title Only">
    <p:bg>
      <p:bgPr>
        <a:solidFill>
          <a:schemeClr val="dk1"/>
        </a:solidFill>
        <a:effectLst/>
      </p:bgPr>
    </p:bg>
    <p:spTree>
      <p:nvGrpSpPr>
        <p:cNvPr id="1" name="Shape 1345"/>
        <p:cNvGrpSpPr/>
        <p:nvPr/>
      </p:nvGrpSpPr>
      <p:grpSpPr>
        <a:xfrm>
          <a:off x="0" y="0"/>
          <a:ext cx="0" cy="0"/>
          <a:chOff x="0" y="0"/>
          <a:chExt cx="0" cy="0"/>
        </a:xfrm>
      </p:grpSpPr>
      <p:sp>
        <p:nvSpPr>
          <p:cNvPr id="1346" name="Google Shape;1346;p251"/>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7" name="Google Shape;1347;p251"/>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1_Blank">
  <p:cSld name="1_Blank">
    <p:bg>
      <p:bgPr>
        <a:solidFill>
          <a:schemeClr val="dk1"/>
        </a:solidFill>
        <a:effectLst/>
      </p:bgPr>
    </p:bg>
    <p:spTree>
      <p:nvGrpSpPr>
        <p:cNvPr id="1" name="Shape 1348"/>
        <p:cNvGrpSpPr/>
        <p:nvPr/>
      </p:nvGrpSpPr>
      <p:grpSpPr>
        <a:xfrm>
          <a:off x="0" y="0"/>
          <a:ext cx="0" cy="0"/>
          <a:chOff x="0" y="0"/>
          <a:chExt cx="0" cy="0"/>
        </a:xfrm>
      </p:grpSpPr>
      <p:sp>
        <p:nvSpPr>
          <p:cNvPr id="1349" name="Google Shape;1349;p252"/>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350"/>
        <p:cNvGrpSpPr/>
        <p:nvPr/>
      </p:nvGrpSpPr>
      <p:grpSpPr>
        <a:xfrm>
          <a:off x="0" y="0"/>
          <a:ext cx="0" cy="0"/>
          <a:chOff x="0" y="0"/>
          <a:chExt cx="0" cy="0"/>
        </a:xfrm>
      </p:grpSpPr>
      <p:sp>
        <p:nvSpPr>
          <p:cNvPr id="1351" name="Google Shape;1351;p253"/>
          <p:cNvSpPr txBox="1">
            <a:spLocks noGrp="1"/>
          </p:cNvSpPr>
          <p:nvPr>
            <p:ph type="title"/>
          </p:nvPr>
        </p:nvSpPr>
        <p:spPr>
          <a:xfrm>
            <a:off x="817675" y="3760954"/>
            <a:ext cx="10363200" cy="1362075"/>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3200"/>
              <a:buFont typeface="Quattrocento Sans"/>
              <a:buNone/>
              <a:defRPr sz="3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2" name="Google Shape;1352;p253"/>
          <p:cNvSpPr txBox="1">
            <a:spLocks noGrp="1"/>
          </p:cNvSpPr>
          <p:nvPr>
            <p:ph type="sldNum" idx="12"/>
          </p:nvPr>
        </p:nvSpPr>
        <p:spPr>
          <a:xfrm>
            <a:off x="8930215" y="6386513"/>
            <a:ext cx="2347385"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a:solidFill>
                  <a:srgbClr val="000000"/>
                </a:solidFill>
                <a:latin typeface="Arial"/>
                <a:ea typeface="Arial"/>
                <a:cs typeface="Arial"/>
                <a:sym typeface="Arial"/>
              </a:defRPr>
            </a:lvl1pPr>
            <a:lvl2pPr marL="0" marR="0" lvl="1" indent="0" algn="l" rtl="0">
              <a:spcBef>
                <a:spcPts val="0"/>
              </a:spcBef>
              <a:buNone/>
              <a:defRPr sz="1900">
                <a:solidFill>
                  <a:srgbClr val="000000"/>
                </a:solidFill>
                <a:latin typeface="Arial"/>
                <a:ea typeface="Arial"/>
                <a:cs typeface="Arial"/>
                <a:sym typeface="Arial"/>
              </a:defRPr>
            </a:lvl2pPr>
            <a:lvl3pPr marL="0" marR="0" lvl="2" indent="0" algn="l" rtl="0">
              <a:spcBef>
                <a:spcPts val="0"/>
              </a:spcBef>
              <a:buNone/>
              <a:defRPr sz="1900">
                <a:solidFill>
                  <a:srgbClr val="000000"/>
                </a:solidFill>
                <a:latin typeface="Arial"/>
                <a:ea typeface="Arial"/>
                <a:cs typeface="Arial"/>
                <a:sym typeface="Arial"/>
              </a:defRPr>
            </a:lvl3pPr>
            <a:lvl4pPr marL="0" marR="0" lvl="3" indent="0" algn="l" rtl="0">
              <a:spcBef>
                <a:spcPts val="0"/>
              </a:spcBef>
              <a:buNone/>
              <a:defRPr sz="1900">
                <a:solidFill>
                  <a:srgbClr val="000000"/>
                </a:solidFill>
                <a:latin typeface="Arial"/>
                <a:ea typeface="Arial"/>
                <a:cs typeface="Arial"/>
                <a:sym typeface="Arial"/>
              </a:defRPr>
            </a:lvl4pPr>
            <a:lvl5pPr marL="0" marR="0" lvl="4" indent="0" algn="l" rtl="0">
              <a:spcBef>
                <a:spcPts val="0"/>
              </a:spcBef>
              <a:buNone/>
              <a:defRPr sz="1900">
                <a:solidFill>
                  <a:srgbClr val="000000"/>
                </a:solidFill>
                <a:latin typeface="Arial"/>
                <a:ea typeface="Arial"/>
                <a:cs typeface="Arial"/>
                <a:sym typeface="Arial"/>
              </a:defRPr>
            </a:lvl5pPr>
            <a:lvl6pPr marL="0" marR="0" lvl="5" indent="0" algn="l" rtl="0">
              <a:spcBef>
                <a:spcPts val="0"/>
              </a:spcBef>
              <a:buNone/>
              <a:defRPr sz="1900">
                <a:solidFill>
                  <a:srgbClr val="000000"/>
                </a:solidFill>
                <a:latin typeface="Arial"/>
                <a:ea typeface="Arial"/>
                <a:cs typeface="Arial"/>
                <a:sym typeface="Arial"/>
              </a:defRPr>
            </a:lvl6pPr>
            <a:lvl7pPr marL="0" marR="0" lvl="6" indent="0" algn="l" rtl="0">
              <a:spcBef>
                <a:spcPts val="0"/>
              </a:spcBef>
              <a:buNone/>
              <a:defRPr sz="1900">
                <a:solidFill>
                  <a:srgbClr val="000000"/>
                </a:solidFill>
                <a:latin typeface="Arial"/>
                <a:ea typeface="Arial"/>
                <a:cs typeface="Arial"/>
                <a:sym typeface="Arial"/>
              </a:defRPr>
            </a:lvl7pPr>
            <a:lvl8pPr marL="0" marR="0" lvl="7" indent="0" algn="l" rtl="0">
              <a:spcBef>
                <a:spcPts val="0"/>
              </a:spcBef>
              <a:buNone/>
              <a:defRPr sz="1900">
                <a:solidFill>
                  <a:srgbClr val="000000"/>
                </a:solidFill>
                <a:latin typeface="Arial"/>
                <a:ea typeface="Arial"/>
                <a:cs typeface="Arial"/>
                <a:sym typeface="Arial"/>
              </a:defRPr>
            </a:lvl8pPr>
            <a:lvl9pPr marL="0" marR="0" lvl="8" indent="0" algn="l" rtl="0">
              <a:spcBef>
                <a:spcPts val="0"/>
              </a:spcBef>
              <a:buNone/>
              <a:defRPr sz="19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Divider Slide">
  <p:cSld name="Divider Slide">
    <p:spTree>
      <p:nvGrpSpPr>
        <p:cNvPr id="1" name="Shape 1353"/>
        <p:cNvGrpSpPr/>
        <p:nvPr/>
      </p:nvGrpSpPr>
      <p:grpSpPr>
        <a:xfrm>
          <a:off x="0" y="0"/>
          <a:ext cx="0" cy="0"/>
          <a:chOff x="0" y="0"/>
          <a:chExt cx="0" cy="0"/>
        </a:xfrm>
      </p:grpSpPr>
      <p:pic>
        <p:nvPicPr>
          <p:cNvPr id="1354" name="Google Shape;1354;p25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55" name="Google Shape;1355;p254"/>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56" name="Google Shape;1356;p254"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Divider Slide 2">
  <p:cSld name="Divider Slide 2">
    <p:spTree>
      <p:nvGrpSpPr>
        <p:cNvPr id="1" name="Shape 1357"/>
        <p:cNvGrpSpPr/>
        <p:nvPr/>
      </p:nvGrpSpPr>
      <p:grpSpPr>
        <a:xfrm>
          <a:off x="0" y="0"/>
          <a:ext cx="0" cy="0"/>
          <a:chOff x="0" y="0"/>
          <a:chExt cx="0" cy="0"/>
        </a:xfrm>
      </p:grpSpPr>
      <p:pic>
        <p:nvPicPr>
          <p:cNvPr id="1358" name="Google Shape;1358;p255"/>
          <p:cNvPicPr preferRelativeResize="0"/>
          <p:nvPr/>
        </p:nvPicPr>
        <p:blipFill rotWithShape="1">
          <a:blip r:embed="rId2">
            <a:alphaModFix/>
          </a:blip>
          <a:srcRect b="-2"/>
          <a:stretch/>
        </p:blipFill>
        <p:spPr>
          <a:xfrm>
            <a:off x="0" y="8314"/>
            <a:ext cx="12192000" cy="6849686"/>
          </a:xfrm>
          <a:prstGeom prst="rect">
            <a:avLst/>
          </a:prstGeom>
          <a:noFill/>
          <a:ln>
            <a:noFill/>
          </a:ln>
        </p:spPr>
      </p:pic>
      <p:sp>
        <p:nvSpPr>
          <p:cNvPr id="1359" name="Google Shape;1359;p255"/>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0" name="Google Shape;1360;p255"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29"/>
        <p:cNvGrpSpPr/>
        <p:nvPr/>
      </p:nvGrpSpPr>
      <p:grpSpPr>
        <a:xfrm>
          <a:off x="0" y="0"/>
          <a:ext cx="0" cy="0"/>
          <a:chOff x="0" y="0"/>
          <a:chExt cx="0" cy="0"/>
        </a:xfrm>
      </p:grpSpPr>
      <p:sp>
        <p:nvSpPr>
          <p:cNvPr id="130" name="Google Shape;130;p137"/>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31" name="Google Shape;131;p13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2" name="Google Shape;132;p13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Divider Slide 3">
  <p:cSld name="Divider Slide 3">
    <p:spTree>
      <p:nvGrpSpPr>
        <p:cNvPr id="1" name="Shape 1361"/>
        <p:cNvGrpSpPr/>
        <p:nvPr/>
      </p:nvGrpSpPr>
      <p:grpSpPr>
        <a:xfrm>
          <a:off x="0" y="0"/>
          <a:ext cx="0" cy="0"/>
          <a:chOff x="0" y="0"/>
          <a:chExt cx="0" cy="0"/>
        </a:xfrm>
      </p:grpSpPr>
      <p:pic>
        <p:nvPicPr>
          <p:cNvPr id="1362" name="Google Shape;1362;p256"/>
          <p:cNvPicPr preferRelativeResize="0"/>
          <p:nvPr/>
        </p:nvPicPr>
        <p:blipFill rotWithShape="1">
          <a:blip r:embed="rId2">
            <a:alphaModFix/>
          </a:blip>
          <a:srcRect/>
          <a:stretch/>
        </p:blipFill>
        <p:spPr>
          <a:xfrm>
            <a:off x="0" y="-8164"/>
            <a:ext cx="12192000" cy="6866164"/>
          </a:xfrm>
          <a:prstGeom prst="rect">
            <a:avLst/>
          </a:prstGeom>
          <a:noFill/>
          <a:ln>
            <a:noFill/>
          </a:ln>
        </p:spPr>
      </p:pic>
      <p:sp>
        <p:nvSpPr>
          <p:cNvPr id="1363" name="Google Shape;1363;p256"/>
          <p:cNvSpPr/>
          <p:nvPr/>
        </p:nvSpPr>
        <p:spPr>
          <a:xfrm>
            <a:off x="0" y="-8164"/>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4" name="Google Shape;1364;p256" descr="http://www.virtual-affairs.nl/wp-content/uploads/2014/03/Deloitte_Logo_Wit.png"/>
          <p:cNvPicPr preferRelativeResize="0"/>
          <p:nvPr/>
        </p:nvPicPr>
        <p:blipFill rotWithShape="1">
          <a:blip r:embed="rId3">
            <a:alphaModFix/>
          </a:blip>
          <a:srcRect/>
          <a:stretch/>
        </p:blipFill>
        <p:spPr>
          <a:xfrm>
            <a:off x="334963" y="6355866"/>
            <a:ext cx="1265778" cy="288000"/>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Divider Slide 4">
  <p:cSld name="Divider Slide 4">
    <p:spTree>
      <p:nvGrpSpPr>
        <p:cNvPr id="1" name="Shape 1365"/>
        <p:cNvGrpSpPr/>
        <p:nvPr/>
      </p:nvGrpSpPr>
      <p:grpSpPr>
        <a:xfrm>
          <a:off x="0" y="0"/>
          <a:ext cx="0" cy="0"/>
          <a:chOff x="0" y="0"/>
          <a:chExt cx="0" cy="0"/>
        </a:xfrm>
      </p:grpSpPr>
      <p:pic>
        <p:nvPicPr>
          <p:cNvPr id="1366" name="Google Shape;1366;p257"/>
          <p:cNvPicPr preferRelativeResize="0"/>
          <p:nvPr/>
        </p:nvPicPr>
        <p:blipFill rotWithShape="1">
          <a:blip r:embed="rId2">
            <a:alphaModFix/>
          </a:blip>
          <a:srcRect b="-1"/>
          <a:stretch/>
        </p:blipFill>
        <p:spPr>
          <a:xfrm>
            <a:off x="0" y="-7620"/>
            <a:ext cx="12192000" cy="6865620"/>
          </a:xfrm>
          <a:prstGeom prst="rect">
            <a:avLst/>
          </a:prstGeom>
          <a:noFill/>
          <a:ln>
            <a:noFill/>
          </a:ln>
        </p:spPr>
      </p:pic>
      <p:sp>
        <p:nvSpPr>
          <p:cNvPr id="1367" name="Google Shape;1367;p257"/>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8" name="Google Shape;1368;p25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Divider Slide 5">
  <p:cSld name="Divider Slide 5">
    <p:spTree>
      <p:nvGrpSpPr>
        <p:cNvPr id="1" name="Shape 1369"/>
        <p:cNvGrpSpPr/>
        <p:nvPr/>
      </p:nvGrpSpPr>
      <p:grpSpPr>
        <a:xfrm>
          <a:off x="0" y="0"/>
          <a:ext cx="0" cy="0"/>
          <a:chOff x="0" y="0"/>
          <a:chExt cx="0" cy="0"/>
        </a:xfrm>
      </p:grpSpPr>
      <p:pic>
        <p:nvPicPr>
          <p:cNvPr id="1370" name="Google Shape;1370;p258"/>
          <p:cNvPicPr preferRelativeResize="0"/>
          <p:nvPr/>
        </p:nvPicPr>
        <p:blipFill rotWithShape="1">
          <a:blip r:embed="rId2">
            <a:alphaModFix/>
          </a:blip>
          <a:srcRect/>
          <a:stretch/>
        </p:blipFill>
        <p:spPr>
          <a:xfrm>
            <a:off x="0" y="8164"/>
            <a:ext cx="12192000" cy="6849836"/>
          </a:xfrm>
          <a:prstGeom prst="rect">
            <a:avLst/>
          </a:prstGeom>
          <a:noFill/>
          <a:ln>
            <a:noFill/>
          </a:ln>
        </p:spPr>
      </p:pic>
      <p:sp>
        <p:nvSpPr>
          <p:cNvPr id="1371" name="Google Shape;1371;p258"/>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72" name="Google Shape;1372;p25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Divider Slide 6">
  <p:cSld name="Divider Slide 6">
    <p:spTree>
      <p:nvGrpSpPr>
        <p:cNvPr id="1" name="Shape 1373"/>
        <p:cNvGrpSpPr/>
        <p:nvPr/>
      </p:nvGrpSpPr>
      <p:grpSpPr>
        <a:xfrm>
          <a:off x="0" y="0"/>
          <a:ext cx="0" cy="0"/>
          <a:chOff x="0" y="0"/>
          <a:chExt cx="0" cy="0"/>
        </a:xfrm>
      </p:grpSpPr>
      <p:pic>
        <p:nvPicPr>
          <p:cNvPr id="1374" name="Google Shape;1374;p25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75" name="Google Shape;1375;p259"/>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76" name="Google Shape;1376;p259"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Divider Slide 8">
  <p:cSld name="Divider Slide 8">
    <p:spTree>
      <p:nvGrpSpPr>
        <p:cNvPr id="1" name="Shape 1377"/>
        <p:cNvGrpSpPr/>
        <p:nvPr/>
      </p:nvGrpSpPr>
      <p:grpSpPr>
        <a:xfrm>
          <a:off x="0" y="0"/>
          <a:ext cx="0" cy="0"/>
          <a:chOff x="0" y="0"/>
          <a:chExt cx="0" cy="0"/>
        </a:xfrm>
      </p:grpSpPr>
      <p:pic>
        <p:nvPicPr>
          <p:cNvPr id="1378" name="Google Shape;1378;p26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79" name="Google Shape;1379;p260"/>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80" name="Google Shape;1380;p260"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381"/>
        <p:cNvGrpSpPr/>
        <p:nvPr/>
      </p:nvGrpSpPr>
      <p:grpSpPr>
        <a:xfrm>
          <a:off x="0" y="0"/>
          <a:ext cx="0" cy="0"/>
          <a:chOff x="0" y="0"/>
          <a:chExt cx="0" cy="0"/>
        </a:xfrm>
      </p:grpSpPr>
      <p:grpSp>
        <p:nvGrpSpPr>
          <p:cNvPr id="1382" name="Google Shape;1382;p261"/>
          <p:cNvGrpSpPr/>
          <p:nvPr/>
        </p:nvGrpSpPr>
        <p:grpSpPr>
          <a:xfrm>
            <a:off x="10174728" y="412461"/>
            <a:ext cx="1624017" cy="308763"/>
            <a:chOff x="398463" y="404813"/>
            <a:chExt cx="1627187" cy="307976"/>
          </a:xfrm>
        </p:grpSpPr>
        <p:sp>
          <p:nvSpPr>
            <p:cNvPr id="1383" name="Google Shape;1383;p261"/>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4" name="Google Shape;1384;p261"/>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5" name="Google Shape;1385;p261"/>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6" name="Google Shape;1386;p261"/>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7" name="Google Shape;1387;p261"/>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8" name="Google Shape;1388;p261"/>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9" name="Google Shape;1389;p261"/>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0" name="Google Shape;1390;p261"/>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1" name="Google Shape;1391;p261"/>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2" name="Google Shape;1392;p261"/>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grpSp>
      <p:sp>
        <p:nvSpPr>
          <p:cNvPr id="1393" name="Google Shape;1393;p261"/>
          <p:cNvSpPr txBox="1">
            <a:spLocks noGrp="1"/>
          </p:cNvSpPr>
          <p:nvPr>
            <p:ph type="title"/>
          </p:nvPr>
        </p:nvSpPr>
        <p:spPr>
          <a:xfrm>
            <a:off x="425451" y="322479"/>
            <a:ext cx="9582708" cy="5483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1_Title and Content 2">
  <p:cSld name="1_Title and Content 2">
    <p:spTree>
      <p:nvGrpSpPr>
        <p:cNvPr id="1" name="Shape 1394"/>
        <p:cNvGrpSpPr/>
        <p:nvPr/>
      </p:nvGrpSpPr>
      <p:grpSpPr>
        <a:xfrm>
          <a:off x="0" y="0"/>
          <a:ext cx="0" cy="0"/>
          <a:chOff x="0" y="0"/>
          <a:chExt cx="0" cy="0"/>
        </a:xfrm>
      </p:grpSpPr>
      <p:sp>
        <p:nvSpPr>
          <p:cNvPr id="1395" name="Google Shape;1395;p262"/>
          <p:cNvSpPr txBox="1">
            <a:spLocks noGrp="1"/>
          </p:cNvSpPr>
          <p:nvPr>
            <p:ph type="body" idx="1"/>
          </p:nvPr>
        </p:nvSpPr>
        <p:spPr>
          <a:xfrm>
            <a:off x="393086" y="1809101"/>
            <a:ext cx="11404239" cy="4536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b="0">
                <a:latin typeface="Open Sans Light"/>
                <a:ea typeface="Open Sans Light"/>
                <a:cs typeface="Open Sans Light"/>
                <a:sym typeface="Open Sans Light"/>
              </a:defRPr>
            </a:lvl1pPr>
            <a:lvl2pPr marL="914400" lvl="1" indent="-279400" algn="l">
              <a:spcBef>
                <a:spcPts val="390"/>
              </a:spcBef>
              <a:spcAft>
                <a:spcPts val="0"/>
              </a:spcAft>
              <a:buClr>
                <a:srgbClr val="7F7F7F"/>
              </a:buClr>
              <a:buSzPts val="800"/>
              <a:buFont typeface="Arial"/>
              <a:buChar char="•"/>
              <a:defRPr>
                <a:latin typeface="Open Sans Light"/>
                <a:ea typeface="Open Sans Light"/>
                <a:cs typeface="Open Sans Light"/>
                <a:sym typeface="Open Sans Light"/>
              </a:defRPr>
            </a:lvl2pPr>
            <a:lvl3pPr marL="1371600" lvl="2" indent="-279400" algn="l">
              <a:spcBef>
                <a:spcPts val="160"/>
              </a:spcBef>
              <a:spcAft>
                <a:spcPts val="0"/>
              </a:spcAft>
              <a:buClr>
                <a:srgbClr val="7F7F7F"/>
              </a:buClr>
              <a:buSzPts val="800"/>
              <a:buFont typeface="Arial"/>
              <a:buChar char="•"/>
              <a:defRPr i="1">
                <a:latin typeface="Open Sans Light"/>
                <a:ea typeface="Open Sans Light"/>
                <a:cs typeface="Open Sans Light"/>
                <a:sym typeface="Open Sans Light"/>
              </a:defRPr>
            </a:lvl3pPr>
            <a:lvl4pPr marL="1828800" lvl="3" indent="-279400" algn="l">
              <a:spcBef>
                <a:spcPts val="160"/>
              </a:spcBef>
              <a:spcAft>
                <a:spcPts val="0"/>
              </a:spcAft>
              <a:buClr>
                <a:srgbClr val="7F7F7F"/>
              </a:buClr>
              <a:buSzPts val="800"/>
              <a:buFont typeface="Arial"/>
              <a:buChar char="−"/>
              <a:defRPr i="0">
                <a:latin typeface="Open Sans Light"/>
                <a:ea typeface="Open Sans Light"/>
                <a:cs typeface="Open Sans Light"/>
                <a:sym typeface="Open Sans Light"/>
              </a:defRPr>
            </a:lvl4pPr>
            <a:lvl5pPr marL="2286000" lvl="4" indent="-228600" algn="l">
              <a:spcBef>
                <a:spcPts val="160"/>
              </a:spcBef>
              <a:spcAft>
                <a:spcPts val="0"/>
              </a:spcAft>
              <a:buClr>
                <a:srgbClr val="7F7F7F"/>
              </a:buClr>
              <a:buSzPts val="800"/>
              <a:buFont typeface="Open Sans Light"/>
              <a:buNone/>
              <a:defRPr>
                <a:latin typeface="Open Sans Light"/>
                <a:ea typeface="Open Sans Light"/>
                <a:cs typeface="Open Sans Light"/>
                <a:sym typeface="Open Sans Light"/>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96" name="Google Shape;1396;p262"/>
          <p:cNvSpPr txBox="1">
            <a:spLocks noGrp="1"/>
          </p:cNvSpPr>
          <p:nvPr>
            <p:ph type="title"/>
          </p:nvPr>
        </p:nvSpPr>
        <p:spPr>
          <a:xfrm>
            <a:off x="393093" y="360610"/>
            <a:ext cx="9528804" cy="469492"/>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72C7E7"/>
              </a:buClr>
              <a:buSzPts val="2800"/>
              <a:buFont typeface="Open Sans Light"/>
              <a:buNone/>
              <a:defRPr sz="2800">
                <a:solidFill>
                  <a:srgbClr val="72C7E7"/>
                </a:solidFill>
                <a:latin typeface="Open Sans Light"/>
                <a:ea typeface="Open Sans Light"/>
                <a:cs typeface="Open Sans Light"/>
                <a:sym typeface="Open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397" name="Google Shape;1397;p262"/>
          <p:cNvGrpSpPr/>
          <p:nvPr/>
        </p:nvGrpSpPr>
        <p:grpSpPr>
          <a:xfrm>
            <a:off x="10174725" y="412461"/>
            <a:ext cx="1624017" cy="308763"/>
            <a:chOff x="398463" y="404813"/>
            <a:chExt cx="1627187" cy="307976"/>
          </a:xfrm>
        </p:grpSpPr>
        <p:sp>
          <p:nvSpPr>
            <p:cNvPr id="1398" name="Google Shape;1398;p262"/>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399" name="Google Shape;1399;p2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0" name="Google Shape;1400;p262"/>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1" name="Google Shape;1401;p2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2" name="Google Shape;1402;p262"/>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3" name="Google Shape;1403;p262"/>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4" name="Google Shape;1404;p2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5" name="Google Shape;1405;p2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6" name="Google Shape;1406;p2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7" name="Google Shape;1407;p2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408" name="Google Shape;1408;p262"/>
          <p:cNvSpPr txBox="1">
            <a:spLocks noGrp="1"/>
          </p:cNvSpPr>
          <p:nvPr>
            <p:ph type="ftr" idx="11"/>
          </p:nvPr>
        </p:nvSpPr>
        <p:spPr>
          <a:xfrm>
            <a:off x="393089" y="6407835"/>
            <a:ext cx="10079297" cy="252000"/>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sz="800" b="0">
                <a:solidFill>
                  <a:srgbClr val="8C8C8C"/>
                </a:solidFill>
                <a:latin typeface="Quattrocento Sans"/>
                <a:ea typeface="Quattrocento Sans"/>
                <a:cs typeface="Quattrocento Sans"/>
                <a:sym typeface="Quattrocento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9" name="Google Shape;1409;p262"/>
          <p:cNvSpPr txBox="1">
            <a:spLocks noGrp="1"/>
          </p:cNvSpPr>
          <p:nvPr>
            <p:ph type="sldNum" idx="12"/>
          </p:nvPr>
        </p:nvSpPr>
        <p:spPr>
          <a:xfrm>
            <a:off x="10715943" y="6407835"/>
            <a:ext cx="1056117" cy="252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b="0">
                <a:solidFill>
                  <a:srgbClr val="8C8C8C"/>
                </a:solidFill>
                <a:latin typeface="Quattrocento Sans"/>
                <a:ea typeface="Quattrocento Sans"/>
                <a:cs typeface="Quattrocento Sans"/>
                <a:sym typeface="Quattrocento Sans"/>
              </a:defRPr>
            </a:lvl1pPr>
            <a:lvl2pPr marL="0" marR="0" lvl="1" indent="0" algn="r" rtl="0">
              <a:spcBef>
                <a:spcPts val="0"/>
              </a:spcBef>
              <a:buNone/>
              <a:defRPr sz="800" b="0">
                <a:solidFill>
                  <a:srgbClr val="8C8C8C"/>
                </a:solidFill>
                <a:latin typeface="Quattrocento Sans"/>
                <a:ea typeface="Quattrocento Sans"/>
                <a:cs typeface="Quattrocento Sans"/>
                <a:sym typeface="Quattrocento Sans"/>
              </a:defRPr>
            </a:lvl2pPr>
            <a:lvl3pPr marL="0" marR="0" lvl="2" indent="0" algn="r" rtl="0">
              <a:spcBef>
                <a:spcPts val="0"/>
              </a:spcBef>
              <a:buNone/>
              <a:defRPr sz="800" b="0">
                <a:solidFill>
                  <a:srgbClr val="8C8C8C"/>
                </a:solidFill>
                <a:latin typeface="Quattrocento Sans"/>
                <a:ea typeface="Quattrocento Sans"/>
                <a:cs typeface="Quattrocento Sans"/>
                <a:sym typeface="Quattrocento Sans"/>
              </a:defRPr>
            </a:lvl3pPr>
            <a:lvl4pPr marL="0" marR="0" lvl="3" indent="0" algn="r" rtl="0">
              <a:spcBef>
                <a:spcPts val="0"/>
              </a:spcBef>
              <a:buNone/>
              <a:defRPr sz="800" b="0">
                <a:solidFill>
                  <a:srgbClr val="8C8C8C"/>
                </a:solidFill>
                <a:latin typeface="Quattrocento Sans"/>
                <a:ea typeface="Quattrocento Sans"/>
                <a:cs typeface="Quattrocento Sans"/>
                <a:sym typeface="Quattrocento Sans"/>
              </a:defRPr>
            </a:lvl4pPr>
            <a:lvl5pPr marL="0" marR="0" lvl="4" indent="0" algn="r" rtl="0">
              <a:spcBef>
                <a:spcPts val="0"/>
              </a:spcBef>
              <a:buNone/>
              <a:defRPr sz="800" b="0">
                <a:solidFill>
                  <a:srgbClr val="8C8C8C"/>
                </a:solidFill>
                <a:latin typeface="Quattrocento Sans"/>
                <a:ea typeface="Quattrocento Sans"/>
                <a:cs typeface="Quattrocento Sans"/>
                <a:sym typeface="Quattrocento Sans"/>
              </a:defRPr>
            </a:lvl5pPr>
            <a:lvl6pPr marL="0" marR="0" lvl="5" indent="0" algn="r" rtl="0">
              <a:spcBef>
                <a:spcPts val="0"/>
              </a:spcBef>
              <a:buNone/>
              <a:defRPr sz="800" b="0">
                <a:solidFill>
                  <a:srgbClr val="8C8C8C"/>
                </a:solidFill>
                <a:latin typeface="Quattrocento Sans"/>
                <a:ea typeface="Quattrocento Sans"/>
                <a:cs typeface="Quattrocento Sans"/>
                <a:sym typeface="Quattrocento Sans"/>
              </a:defRPr>
            </a:lvl6pPr>
            <a:lvl7pPr marL="0" marR="0" lvl="6" indent="0" algn="r" rtl="0">
              <a:spcBef>
                <a:spcPts val="0"/>
              </a:spcBef>
              <a:buNone/>
              <a:defRPr sz="800" b="0">
                <a:solidFill>
                  <a:srgbClr val="8C8C8C"/>
                </a:solidFill>
                <a:latin typeface="Quattrocento Sans"/>
                <a:ea typeface="Quattrocento Sans"/>
                <a:cs typeface="Quattrocento Sans"/>
                <a:sym typeface="Quattrocento Sans"/>
              </a:defRPr>
            </a:lvl7pPr>
            <a:lvl8pPr marL="0" marR="0" lvl="7" indent="0" algn="r" rtl="0">
              <a:spcBef>
                <a:spcPts val="0"/>
              </a:spcBef>
              <a:buNone/>
              <a:defRPr sz="800" b="0">
                <a:solidFill>
                  <a:srgbClr val="8C8C8C"/>
                </a:solidFill>
                <a:latin typeface="Quattrocento Sans"/>
                <a:ea typeface="Quattrocento Sans"/>
                <a:cs typeface="Quattrocento Sans"/>
                <a:sym typeface="Quattrocento Sans"/>
              </a:defRPr>
            </a:lvl8pPr>
            <a:lvl9pPr marL="0" marR="0" lvl="8" indent="0" algn="r" rtl="0">
              <a:spcBef>
                <a:spcPts val="0"/>
              </a:spcBef>
              <a:buNone/>
              <a:defRPr sz="800" b="0">
                <a:solidFill>
                  <a:srgbClr val="8C8C8C"/>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410"/>
        <p:cNvGrpSpPr/>
        <p:nvPr/>
      </p:nvGrpSpPr>
      <p:grpSpPr>
        <a:xfrm>
          <a:off x="0" y="0"/>
          <a:ext cx="0" cy="0"/>
          <a:chOff x="0" y="0"/>
          <a:chExt cx="0" cy="0"/>
        </a:xfrm>
      </p:grpSpPr>
      <p:sp>
        <p:nvSpPr>
          <p:cNvPr id="1411" name="Google Shape;1411;p263"/>
          <p:cNvSpPr txBox="1">
            <a:spLocks noGrp="1"/>
          </p:cNvSpPr>
          <p:nvPr>
            <p:ph type="title"/>
          </p:nvPr>
        </p:nvSpPr>
        <p:spPr>
          <a:xfrm>
            <a:off x="501651" y="317501"/>
            <a:ext cx="11188700" cy="6985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2" name="Google Shape;1412;p263"/>
          <p:cNvSpPr txBox="1">
            <a:spLocks noGrp="1"/>
          </p:cNvSpPr>
          <p:nvPr>
            <p:ph type="body" idx="1"/>
          </p:nvPr>
        </p:nvSpPr>
        <p:spPr>
          <a:xfrm>
            <a:off x="501651" y="1665289"/>
            <a:ext cx="11165416" cy="471646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800"/>
              <a:buNone/>
              <a:defRPr/>
            </a:lvl1pPr>
            <a:lvl2pPr marL="914400" lvl="1" indent="-342900" algn="l">
              <a:spcBef>
                <a:spcPts val="390"/>
              </a:spcBef>
              <a:spcAft>
                <a:spcPts val="0"/>
              </a:spcAft>
              <a:buClr>
                <a:srgbClr val="7F7F7F"/>
              </a:buClr>
              <a:buSzPts val="1800"/>
              <a:buChar char="•"/>
              <a:defRPr/>
            </a:lvl2pPr>
            <a:lvl3pPr marL="1371600" lvl="2" indent="-228600" algn="l">
              <a:spcBef>
                <a:spcPts val="360"/>
              </a:spcBef>
              <a:spcAft>
                <a:spcPts val="0"/>
              </a:spcAft>
              <a:buClr>
                <a:srgbClr val="7F7F7F"/>
              </a:buClr>
              <a:buSzPts val="1800"/>
              <a:buNone/>
              <a:defRPr/>
            </a:lvl3pPr>
            <a:lvl4pPr marL="1828800" lvl="3" indent="-228600" algn="l">
              <a:spcBef>
                <a:spcPts val="360"/>
              </a:spcBef>
              <a:spcAft>
                <a:spcPts val="0"/>
              </a:spcAft>
              <a:buClr>
                <a:srgbClr val="7F7F7F"/>
              </a:buClr>
              <a:buSzPts val="1800"/>
              <a:buNone/>
              <a:defRPr/>
            </a:lvl4pPr>
            <a:lvl5pPr marL="2286000" lvl="4" indent="-228600" algn="l">
              <a:spcBef>
                <a:spcPts val="360"/>
              </a:spcBef>
              <a:spcAft>
                <a:spcPts val="0"/>
              </a:spcAft>
              <a:buClr>
                <a:srgbClr val="7F7F7F"/>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13" name="Google Shape;1413;p263"/>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14"/>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33"/>
        <p:cNvGrpSpPr/>
        <p:nvPr/>
      </p:nvGrpSpPr>
      <p:grpSpPr>
        <a:xfrm>
          <a:off x="0" y="0"/>
          <a:ext cx="0" cy="0"/>
          <a:chOff x="0" y="0"/>
          <a:chExt cx="0" cy="0"/>
        </a:xfrm>
      </p:grpSpPr>
      <p:sp>
        <p:nvSpPr>
          <p:cNvPr id="134" name="Google Shape;134;p138"/>
          <p:cNvSpPr>
            <a:spLocks noGrp="1"/>
          </p:cNvSpPr>
          <p:nvPr>
            <p:ph type="pic" idx="2"/>
          </p:nvPr>
        </p:nvSpPr>
        <p:spPr>
          <a:xfrm>
            <a:off x="5604867" y="1700213"/>
            <a:ext cx="6117233" cy="4598988"/>
          </a:xfrm>
          <a:prstGeom prst="rect">
            <a:avLst/>
          </a:prstGeom>
          <a:noFill/>
          <a:ln>
            <a:noFill/>
          </a:ln>
        </p:spPr>
      </p:sp>
      <p:sp>
        <p:nvSpPr>
          <p:cNvPr id="135" name="Google Shape;135;p138"/>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6" name="Google Shape;136;p13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7" name="Google Shape;137;p13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28"/>
        <p:cNvGrpSpPr/>
        <p:nvPr/>
      </p:nvGrpSpPr>
      <p:grpSpPr>
        <a:xfrm>
          <a:off x="0" y="0"/>
          <a:ext cx="0" cy="0"/>
          <a:chOff x="0" y="0"/>
          <a:chExt cx="0" cy="0"/>
        </a:xfrm>
      </p:grpSpPr>
      <p:pic>
        <p:nvPicPr>
          <p:cNvPr id="29" name="Google Shape;29;p117"/>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30" name="Google Shape;30;p117"/>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31" name="Google Shape;31;p11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38"/>
        <p:cNvGrpSpPr/>
        <p:nvPr/>
      </p:nvGrpSpPr>
      <p:grpSpPr>
        <a:xfrm>
          <a:off x="0" y="0"/>
          <a:ext cx="0" cy="0"/>
          <a:chOff x="0" y="0"/>
          <a:chExt cx="0" cy="0"/>
        </a:xfrm>
      </p:grpSpPr>
      <p:sp>
        <p:nvSpPr>
          <p:cNvPr id="139" name="Google Shape;139;p13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0" name="Google Shape;140;p13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1" name="Google Shape;141;p13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142"/>
        <p:cNvGrpSpPr/>
        <p:nvPr/>
      </p:nvGrpSpPr>
      <p:grpSpPr>
        <a:xfrm>
          <a:off x="0" y="0"/>
          <a:ext cx="0" cy="0"/>
          <a:chOff x="0" y="0"/>
          <a:chExt cx="0" cy="0"/>
        </a:xfrm>
      </p:grpSpPr>
      <p:sp>
        <p:nvSpPr>
          <p:cNvPr id="143" name="Google Shape;143;p140"/>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4" name="Google Shape;144;p14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140"/>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ubtitle &amp; 1 column - large">
  <p:cSld name="Title, subtitle &amp; 1 column - large">
    <p:spTree>
      <p:nvGrpSpPr>
        <p:cNvPr id="1" name="Shape 146"/>
        <p:cNvGrpSpPr/>
        <p:nvPr/>
      </p:nvGrpSpPr>
      <p:grpSpPr>
        <a:xfrm>
          <a:off x="0" y="0"/>
          <a:ext cx="0" cy="0"/>
          <a:chOff x="0" y="0"/>
          <a:chExt cx="0" cy="0"/>
        </a:xfrm>
      </p:grpSpPr>
      <p:sp>
        <p:nvSpPr>
          <p:cNvPr id="147" name="Google Shape;147;p141"/>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48" name="Google Shape;148;p141"/>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9" name="Google Shape;149;p14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50"/>
        <p:cNvGrpSpPr/>
        <p:nvPr/>
      </p:nvGrpSpPr>
      <p:grpSpPr>
        <a:xfrm>
          <a:off x="0" y="0"/>
          <a:ext cx="0" cy="0"/>
          <a:chOff x="0" y="0"/>
          <a:chExt cx="0" cy="0"/>
        </a:xfrm>
      </p:grpSpPr>
      <p:sp>
        <p:nvSpPr>
          <p:cNvPr id="151" name="Google Shape;151;p142"/>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2" name="Google Shape;152;p142"/>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3" name="Google Shape;153;p142"/>
          <p:cNvSpPr txBox="1">
            <a:spLocks noGrp="1"/>
          </p:cNvSpPr>
          <p:nvPr>
            <p:ph type="body" idx="3"/>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4" name="Google Shape;154;p14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5" name="Google Shape;155;p14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56"/>
        <p:cNvGrpSpPr/>
        <p:nvPr/>
      </p:nvGrpSpPr>
      <p:grpSpPr>
        <a:xfrm>
          <a:off x="0" y="0"/>
          <a:ext cx="0" cy="0"/>
          <a:chOff x="0" y="0"/>
          <a:chExt cx="0" cy="0"/>
        </a:xfrm>
      </p:grpSpPr>
      <p:sp>
        <p:nvSpPr>
          <p:cNvPr id="157" name="Google Shape;157;p143"/>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8" name="Google Shape;158;p143"/>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9" name="Google Shape;159;p143"/>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0" name="Google Shape;160;p143"/>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1" name="Google Shape;161;p143"/>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2" name="Google Shape;162;p143"/>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3" name="Google Shape;163;p143"/>
          <p:cNvSpPr txBox="1">
            <a:spLocks noGrp="1"/>
          </p:cNvSpPr>
          <p:nvPr>
            <p:ph type="body" idx="7"/>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4" name="Google Shape;164;p143"/>
          <p:cNvSpPr txBox="1">
            <a:spLocks noGrp="1"/>
          </p:cNvSpPr>
          <p:nvPr>
            <p:ph type="body" idx="8"/>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5" name="Google Shape;165;p143"/>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66"/>
        <p:cNvGrpSpPr/>
        <p:nvPr/>
      </p:nvGrpSpPr>
      <p:grpSpPr>
        <a:xfrm>
          <a:off x="0" y="0"/>
          <a:ext cx="0" cy="0"/>
          <a:chOff x="0" y="0"/>
          <a:chExt cx="0" cy="0"/>
        </a:xfrm>
      </p:grpSpPr>
      <p:sp>
        <p:nvSpPr>
          <p:cNvPr id="167" name="Google Shape;167;p144"/>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8" name="Google Shape;168;p144"/>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9" name="Google Shape;169;p14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0" name="Google Shape;170;p14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 columns - large">
  <p:cSld name="2 columns - large">
    <p:spTree>
      <p:nvGrpSpPr>
        <p:cNvPr id="1" name="Shape 171"/>
        <p:cNvGrpSpPr/>
        <p:nvPr/>
      </p:nvGrpSpPr>
      <p:grpSpPr>
        <a:xfrm>
          <a:off x="0" y="0"/>
          <a:ext cx="0" cy="0"/>
          <a:chOff x="0" y="0"/>
          <a:chExt cx="0" cy="0"/>
        </a:xfrm>
      </p:grpSpPr>
      <p:sp>
        <p:nvSpPr>
          <p:cNvPr id="172" name="Google Shape;172;p14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3" name="Google Shape;173;p14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4" name="Google Shape;174;p14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5" name="Google Shape;175;p14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76"/>
        <p:cNvGrpSpPr/>
        <p:nvPr/>
      </p:nvGrpSpPr>
      <p:grpSpPr>
        <a:xfrm>
          <a:off x="0" y="0"/>
          <a:ext cx="0" cy="0"/>
          <a:chOff x="0" y="0"/>
          <a:chExt cx="0" cy="0"/>
        </a:xfrm>
      </p:grpSpPr>
      <p:sp>
        <p:nvSpPr>
          <p:cNvPr id="177" name="Google Shape;177;p14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8" name="Google Shape;178;p14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79" name="Google Shape;179;p14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0" name="Google Shape;180;p146"/>
          <p:cNvSpPr txBox="1">
            <a:spLocks noGrp="1"/>
          </p:cNvSpPr>
          <p:nvPr>
            <p:ph type="body" idx="4"/>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1" name="Google Shape;181;p14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2" name="Google Shape;182;p14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83"/>
        <p:cNvGrpSpPr/>
        <p:nvPr/>
      </p:nvGrpSpPr>
      <p:grpSpPr>
        <a:xfrm>
          <a:off x="0" y="0"/>
          <a:ext cx="0" cy="0"/>
          <a:chOff x="0" y="0"/>
          <a:chExt cx="0" cy="0"/>
        </a:xfrm>
      </p:grpSpPr>
      <p:sp>
        <p:nvSpPr>
          <p:cNvPr id="184" name="Google Shape;184;p14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5" name="Google Shape;185;p14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6" name="Google Shape;186;p14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7" name="Google Shape;187;p14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8" name="Google Shape;188;p147"/>
          <p:cNvSpPr txBox="1">
            <a:spLocks noGrp="1"/>
          </p:cNvSpPr>
          <p:nvPr>
            <p:ph type="body" idx="5"/>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9" name="Google Shape;189;p147"/>
          <p:cNvSpPr txBox="1">
            <a:spLocks noGrp="1"/>
          </p:cNvSpPr>
          <p:nvPr>
            <p:ph type="body" idx="6"/>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0" name="Google Shape;190;p14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91"/>
        <p:cNvGrpSpPr/>
        <p:nvPr/>
      </p:nvGrpSpPr>
      <p:grpSpPr>
        <a:xfrm>
          <a:off x="0" y="0"/>
          <a:ext cx="0" cy="0"/>
          <a:chOff x="0" y="0"/>
          <a:chExt cx="0" cy="0"/>
        </a:xfrm>
      </p:grpSpPr>
      <p:sp>
        <p:nvSpPr>
          <p:cNvPr id="192" name="Google Shape;192;p148"/>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3" name="Google Shape;193;p148"/>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4" name="Google Shape;194;p14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5" name="Google Shape;195;p14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12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 name="Google Shape;34;p12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5" name="Google Shape;35;p122"/>
          <p:cNvGrpSpPr/>
          <p:nvPr/>
        </p:nvGrpSpPr>
        <p:grpSpPr>
          <a:xfrm>
            <a:off x="469900" y="457761"/>
            <a:ext cx="1998000" cy="374400"/>
            <a:chOff x="398463" y="404813"/>
            <a:chExt cx="1627187" cy="307976"/>
          </a:xfrm>
        </p:grpSpPr>
        <p:sp>
          <p:nvSpPr>
            <p:cNvPr id="36" name="Google Shape;36;p12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7" name="Google Shape;37;p12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8" name="Google Shape;38;p12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9" name="Google Shape;39;p12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0" name="Google Shape;40;p12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1" name="Google Shape;41;p12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2" name="Google Shape;42;p12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3" name="Google Shape;43;p12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4" name="Google Shape;44;p12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5" name="Google Shape;45;p12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46" name="Google Shape;46;p12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96"/>
        <p:cNvGrpSpPr/>
        <p:nvPr/>
      </p:nvGrpSpPr>
      <p:grpSpPr>
        <a:xfrm>
          <a:off x="0" y="0"/>
          <a:ext cx="0" cy="0"/>
          <a:chOff x="0" y="0"/>
          <a:chExt cx="0" cy="0"/>
        </a:xfrm>
      </p:grpSpPr>
      <p:sp>
        <p:nvSpPr>
          <p:cNvPr id="197" name="Google Shape;197;p149"/>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8" name="Google Shape;198;p149"/>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9" name="Google Shape;199;p149"/>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00" name="Google Shape;200;p14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201"/>
        <p:cNvGrpSpPr/>
        <p:nvPr/>
      </p:nvGrpSpPr>
      <p:grpSpPr>
        <a:xfrm>
          <a:off x="0" y="0"/>
          <a:ext cx="0" cy="0"/>
          <a:chOff x="0" y="0"/>
          <a:chExt cx="0" cy="0"/>
        </a:xfrm>
      </p:grpSpPr>
      <p:sp>
        <p:nvSpPr>
          <p:cNvPr id="202" name="Google Shape;202;p150"/>
          <p:cNvSpPr>
            <a:spLocks noGrp="1"/>
          </p:cNvSpPr>
          <p:nvPr>
            <p:ph type="pic" idx="2"/>
          </p:nvPr>
        </p:nvSpPr>
        <p:spPr>
          <a:xfrm>
            <a:off x="488742" y="1700213"/>
            <a:ext cx="2664000" cy="1260000"/>
          </a:xfrm>
          <a:prstGeom prst="rect">
            <a:avLst/>
          </a:prstGeom>
          <a:noFill/>
          <a:ln>
            <a:noFill/>
          </a:ln>
        </p:spPr>
      </p:sp>
      <p:sp>
        <p:nvSpPr>
          <p:cNvPr id="203" name="Google Shape;203;p150"/>
          <p:cNvSpPr>
            <a:spLocks noGrp="1"/>
          </p:cNvSpPr>
          <p:nvPr>
            <p:ph type="pic" idx="3"/>
          </p:nvPr>
        </p:nvSpPr>
        <p:spPr>
          <a:xfrm>
            <a:off x="3341040" y="1700212"/>
            <a:ext cx="2664000" cy="1260000"/>
          </a:xfrm>
          <a:prstGeom prst="rect">
            <a:avLst/>
          </a:prstGeom>
          <a:noFill/>
          <a:ln>
            <a:noFill/>
          </a:ln>
        </p:spPr>
      </p:sp>
      <p:sp>
        <p:nvSpPr>
          <p:cNvPr id="204" name="Google Shape;204;p150"/>
          <p:cNvSpPr>
            <a:spLocks noGrp="1"/>
          </p:cNvSpPr>
          <p:nvPr>
            <p:ph type="pic" idx="4"/>
          </p:nvPr>
        </p:nvSpPr>
        <p:spPr>
          <a:xfrm>
            <a:off x="6193338" y="1700212"/>
            <a:ext cx="2664000" cy="1260000"/>
          </a:xfrm>
          <a:prstGeom prst="rect">
            <a:avLst/>
          </a:prstGeom>
          <a:noFill/>
          <a:ln>
            <a:noFill/>
          </a:ln>
        </p:spPr>
      </p:sp>
      <p:sp>
        <p:nvSpPr>
          <p:cNvPr id="205" name="Google Shape;205;p150"/>
          <p:cNvSpPr>
            <a:spLocks noGrp="1"/>
          </p:cNvSpPr>
          <p:nvPr>
            <p:ph type="pic" idx="5"/>
          </p:nvPr>
        </p:nvSpPr>
        <p:spPr>
          <a:xfrm>
            <a:off x="9045636" y="1700212"/>
            <a:ext cx="2664000" cy="1260000"/>
          </a:xfrm>
          <a:prstGeom prst="rect">
            <a:avLst/>
          </a:prstGeom>
          <a:noFill/>
          <a:ln>
            <a:noFill/>
          </a:ln>
        </p:spPr>
      </p:sp>
      <p:sp>
        <p:nvSpPr>
          <p:cNvPr id="206" name="Google Shape;206;p150"/>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7" name="Google Shape;207;p150"/>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8" name="Google Shape;208;p150"/>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9" name="Google Shape;209;p150"/>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10" name="Google Shape;210;p15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11" name="Google Shape;211;p15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212"/>
        <p:cNvGrpSpPr/>
        <p:nvPr/>
      </p:nvGrpSpPr>
      <p:grpSpPr>
        <a:xfrm>
          <a:off x="0" y="0"/>
          <a:ext cx="0" cy="0"/>
          <a:chOff x="0" y="0"/>
          <a:chExt cx="0" cy="0"/>
        </a:xfrm>
      </p:grpSpPr>
      <p:sp>
        <p:nvSpPr>
          <p:cNvPr id="213" name="Google Shape;213;p151"/>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4" name="Google Shape;214;p151"/>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5" name="Google Shape;215;p151"/>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6" name="Google Shape;216;p151"/>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7" name="Google Shape;217;p151"/>
          <p:cNvSpPr>
            <a:spLocks noGrp="1"/>
          </p:cNvSpPr>
          <p:nvPr>
            <p:ph type="pic" idx="2"/>
          </p:nvPr>
        </p:nvSpPr>
        <p:spPr>
          <a:xfrm>
            <a:off x="476780" y="1880213"/>
            <a:ext cx="2116800" cy="1591200"/>
          </a:xfrm>
          <a:prstGeom prst="rect">
            <a:avLst/>
          </a:prstGeom>
          <a:noFill/>
          <a:ln>
            <a:noFill/>
          </a:ln>
        </p:spPr>
      </p:sp>
      <p:sp>
        <p:nvSpPr>
          <p:cNvPr id="218" name="Google Shape;218;p151"/>
          <p:cNvSpPr>
            <a:spLocks noGrp="1"/>
          </p:cNvSpPr>
          <p:nvPr>
            <p:ph type="pic" idx="3"/>
          </p:nvPr>
        </p:nvSpPr>
        <p:spPr>
          <a:xfrm>
            <a:off x="6204097" y="1880212"/>
            <a:ext cx="2116800" cy="1591200"/>
          </a:xfrm>
          <a:prstGeom prst="rect">
            <a:avLst/>
          </a:prstGeom>
          <a:noFill/>
          <a:ln>
            <a:noFill/>
          </a:ln>
        </p:spPr>
      </p:sp>
      <p:sp>
        <p:nvSpPr>
          <p:cNvPr id="219" name="Google Shape;219;p151"/>
          <p:cNvSpPr>
            <a:spLocks noGrp="1"/>
          </p:cNvSpPr>
          <p:nvPr>
            <p:ph type="pic" idx="4"/>
          </p:nvPr>
        </p:nvSpPr>
        <p:spPr>
          <a:xfrm>
            <a:off x="481779" y="4256211"/>
            <a:ext cx="2116800" cy="1591200"/>
          </a:xfrm>
          <a:prstGeom prst="rect">
            <a:avLst/>
          </a:prstGeom>
          <a:noFill/>
          <a:ln>
            <a:noFill/>
          </a:ln>
        </p:spPr>
      </p:sp>
      <p:sp>
        <p:nvSpPr>
          <p:cNvPr id="220" name="Google Shape;220;p151"/>
          <p:cNvSpPr>
            <a:spLocks noGrp="1"/>
          </p:cNvSpPr>
          <p:nvPr>
            <p:ph type="pic" idx="5"/>
          </p:nvPr>
        </p:nvSpPr>
        <p:spPr>
          <a:xfrm>
            <a:off x="6204097" y="4256211"/>
            <a:ext cx="2116800" cy="1591200"/>
          </a:xfrm>
          <a:prstGeom prst="rect">
            <a:avLst/>
          </a:prstGeom>
          <a:noFill/>
          <a:ln>
            <a:noFill/>
          </a:ln>
        </p:spPr>
      </p:sp>
      <p:sp>
        <p:nvSpPr>
          <p:cNvPr id="221" name="Google Shape;221;p151"/>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2" name="Google Shape;222;p151"/>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3" name="Google Shape;223;p151"/>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4" name="Google Shape;224;p151"/>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5" name="Google Shape;225;p151"/>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6" name="Google Shape;226;p15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227"/>
        <p:cNvGrpSpPr/>
        <p:nvPr/>
      </p:nvGrpSpPr>
      <p:grpSpPr>
        <a:xfrm>
          <a:off x="0" y="0"/>
          <a:ext cx="0" cy="0"/>
          <a:chOff x="0" y="0"/>
          <a:chExt cx="0" cy="0"/>
        </a:xfrm>
      </p:grpSpPr>
      <p:sp>
        <p:nvSpPr>
          <p:cNvPr id="228" name="Google Shape;228;p152"/>
          <p:cNvSpPr>
            <a:spLocks noGrp="1"/>
          </p:cNvSpPr>
          <p:nvPr>
            <p:ph type="pic" idx="2"/>
          </p:nvPr>
        </p:nvSpPr>
        <p:spPr>
          <a:xfrm>
            <a:off x="469900" y="1700213"/>
            <a:ext cx="3627438" cy="2052830"/>
          </a:xfrm>
          <a:prstGeom prst="rect">
            <a:avLst/>
          </a:prstGeom>
          <a:noFill/>
          <a:ln>
            <a:noFill/>
          </a:ln>
        </p:spPr>
      </p:sp>
      <p:sp>
        <p:nvSpPr>
          <p:cNvPr id="229" name="Google Shape;229;p152"/>
          <p:cNvSpPr>
            <a:spLocks noGrp="1"/>
          </p:cNvSpPr>
          <p:nvPr>
            <p:ph type="pic" idx="3"/>
          </p:nvPr>
        </p:nvSpPr>
        <p:spPr>
          <a:xfrm>
            <a:off x="8082784" y="1700213"/>
            <a:ext cx="3639316" cy="2059099"/>
          </a:xfrm>
          <a:prstGeom prst="rect">
            <a:avLst/>
          </a:prstGeom>
          <a:noFill/>
          <a:ln>
            <a:noFill/>
          </a:ln>
        </p:spPr>
      </p:sp>
      <p:sp>
        <p:nvSpPr>
          <p:cNvPr id="230" name="Google Shape;230;p152"/>
          <p:cNvSpPr>
            <a:spLocks noGrp="1"/>
          </p:cNvSpPr>
          <p:nvPr>
            <p:ph type="pic" idx="4"/>
          </p:nvPr>
        </p:nvSpPr>
        <p:spPr>
          <a:xfrm>
            <a:off x="4284188" y="1700212"/>
            <a:ext cx="3636962" cy="2057767"/>
          </a:xfrm>
          <a:prstGeom prst="rect">
            <a:avLst/>
          </a:prstGeom>
          <a:noFill/>
          <a:ln>
            <a:noFill/>
          </a:ln>
        </p:spPr>
      </p:sp>
      <p:sp>
        <p:nvSpPr>
          <p:cNvPr id="231" name="Google Shape;231;p152"/>
          <p:cNvSpPr txBox="1">
            <a:spLocks noGrp="1"/>
          </p:cNvSpPr>
          <p:nvPr>
            <p:ph type="body" idx="1"/>
          </p:nvPr>
        </p:nvSpPr>
        <p:spPr>
          <a:xfrm>
            <a:off x="469900" y="3832225"/>
            <a:ext cx="3627438"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2" name="Google Shape;232;p152"/>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3" name="Google Shape;233;p152"/>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4" name="Google Shape;234;p15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5" name="Google Shape;235;p15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236"/>
        <p:cNvGrpSpPr/>
        <p:nvPr/>
      </p:nvGrpSpPr>
      <p:grpSpPr>
        <a:xfrm>
          <a:off x="0" y="0"/>
          <a:ext cx="0" cy="0"/>
          <a:chOff x="0" y="0"/>
          <a:chExt cx="0" cy="0"/>
        </a:xfrm>
      </p:grpSpPr>
      <p:sp>
        <p:nvSpPr>
          <p:cNvPr id="237" name="Google Shape;237;p153"/>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8" name="Google Shape;238;p15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239"/>
        <p:cNvGrpSpPr/>
        <p:nvPr/>
      </p:nvGrpSpPr>
      <p:grpSpPr>
        <a:xfrm>
          <a:off x="0" y="0"/>
          <a:ext cx="0" cy="0"/>
          <a:chOff x="0" y="0"/>
          <a:chExt cx="0" cy="0"/>
        </a:xfrm>
      </p:grpSpPr>
      <p:sp>
        <p:nvSpPr>
          <p:cNvPr id="240" name="Google Shape;240;p154"/>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41" name="Google Shape;241;p154"/>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154"/>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3" name="Google Shape;243;p154"/>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4" name="Google Shape;244;p15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5" name="Google Shape;245;p15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6" name="Google Shape;246;p154"/>
          <p:cNvSpPr>
            <a:spLocks noGrp="1"/>
          </p:cNvSpPr>
          <p:nvPr>
            <p:ph type="pic" idx="4"/>
          </p:nvPr>
        </p:nvSpPr>
        <p:spPr>
          <a:xfrm>
            <a:off x="10467635" y="1857892"/>
            <a:ext cx="1244161" cy="549275"/>
          </a:xfrm>
          <a:prstGeom prst="rect">
            <a:avLst/>
          </a:prstGeom>
          <a:noFill/>
          <a:ln>
            <a:noFill/>
          </a:ln>
        </p:spPr>
      </p:sp>
      <p:sp>
        <p:nvSpPr>
          <p:cNvPr id="247" name="Google Shape;247;p154"/>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248"/>
        <p:cNvGrpSpPr/>
        <p:nvPr/>
      </p:nvGrpSpPr>
      <p:grpSpPr>
        <a:xfrm>
          <a:off x="0" y="0"/>
          <a:ext cx="0" cy="0"/>
          <a:chOff x="0" y="0"/>
          <a:chExt cx="0" cy="0"/>
        </a:xfrm>
      </p:grpSpPr>
      <p:sp>
        <p:nvSpPr>
          <p:cNvPr id="249" name="Google Shape;249;p155"/>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0" name="Google Shape;250;p155"/>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1" name="Google Shape;251;p15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2" name="Google Shape;252;p15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3" name="Google Shape;253;p155"/>
          <p:cNvSpPr>
            <a:spLocks noGrp="1"/>
          </p:cNvSpPr>
          <p:nvPr>
            <p:ph type="pic" idx="3"/>
          </p:nvPr>
        </p:nvSpPr>
        <p:spPr>
          <a:xfrm>
            <a:off x="10467635" y="1857892"/>
            <a:ext cx="1244161" cy="549275"/>
          </a:xfrm>
          <a:prstGeom prst="rect">
            <a:avLst/>
          </a:prstGeom>
          <a:noFill/>
          <a:ln>
            <a:noFill/>
          </a:ln>
        </p:spPr>
      </p:sp>
      <p:sp>
        <p:nvSpPr>
          <p:cNvPr id="254" name="Google Shape;254;p155"/>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5" name="Google Shape;255;p155"/>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6" name="Google Shape;256;p15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7" name="Google Shape;257;p15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8" name="Google Shape;258;p155"/>
          <p:cNvSpPr>
            <a:spLocks noGrp="1"/>
          </p:cNvSpPr>
          <p:nvPr>
            <p:ph type="pic" idx="6"/>
          </p:nvPr>
        </p:nvSpPr>
        <p:spPr>
          <a:xfrm>
            <a:off x="4700436" y="4249683"/>
            <a:ext cx="1274916" cy="549275"/>
          </a:xfrm>
          <a:prstGeom prst="rect">
            <a:avLst/>
          </a:prstGeom>
          <a:noFill/>
          <a:ln>
            <a:noFill/>
          </a:ln>
        </p:spPr>
      </p:sp>
      <p:sp>
        <p:nvSpPr>
          <p:cNvPr id="259" name="Google Shape;259;p155"/>
          <p:cNvSpPr>
            <a:spLocks noGrp="1"/>
          </p:cNvSpPr>
          <p:nvPr>
            <p:ph type="pic" idx="7"/>
          </p:nvPr>
        </p:nvSpPr>
        <p:spPr>
          <a:xfrm>
            <a:off x="10459036" y="4248209"/>
            <a:ext cx="1244160" cy="549275"/>
          </a:xfrm>
          <a:prstGeom prst="rect">
            <a:avLst/>
          </a:prstGeom>
          <a:noFill/>
          <a:ln>
            <a:noFill/>
          </a:ln>
        </p:spPr>
      </p:sp>
      <p:sp>
        <p:nvSpPr>
          <p:cNvPr id="260" name="Google Shape;260;p155"/>
          <p:cNvSpPr>
            <a:spLocks noGrp="1"/>
          </p:cNvSpPr>
          <p:nvPr>
            <p:ph type="pic" idx="8"/>
          </p:nvPr>
        </p:nvSpPr>
        <p:spPr>
          <a:xfrm>
            <a:off x="4734795" y="1863917"/>
            <a:ext cx="1244906" cy="549275"/>
          </a:xfrm>
          <a:prstGeom prst="rect">
            <a:avLst/>
          </a:prstGeom>
          <a:noFill/>
          <a:ln>
            <a:noFill/>
          </a:ln>
        </p:spPr>
      </p:sp>
      <p:sp>
        <p:nvSpPr>
          <p:cNvPr id="261" name="Google Shape;261;p15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62" name="Google Shape;262;p15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263"/>
        <p:cNvGrpSpPr/>
        <p:nvPr/>
      </p:nvGrpSpPr>
      <p:grpSpPr>
        <a:xfrm>
          <a:off x="0" y="0"/>
          <a:ext cx="0" cy="0"/>
          <a:chOff x="0" y="0"/>
          <a:chExt cx="0" cy="0"/>
        </a:xfrm>
      </p:grpSpPr>
      <p:sp>
        <p:nvSpPr>
          <p:cNvPr id="264" name="Google Shape;264;p156"/>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5" name="Google Shape;265;p156"/>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6" name="Google Shape;266;p156"/>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7" name="Google Shape;267;p156"/>
          <p:cNvSpPr txBox="1">
            <a:spLocks noGrp="1"/>
          </p:cNvSpPr>
          <p:nvPr>
            <p:ph type="body" idx="1"/>
          </p:nvPr>
        </p:nvSpPr>
        <p:spPr>
          <a:xfrm>
            <a:off x="4278313" y="1851441"/>
            <a:ext cx="3636962"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8" name="Google Shape;268;p156"/>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9" name="Google Shape;269;p156"/>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0" name="Google Shape;270;p15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1" name="Google Shape;271;p15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272"/>
        <p:cNvGrpSpPr/>
        <p:nvPr/>
      </p:nvGrpSpPr>
      <p:grpSpPr>
        <a:xfrm>
          <a:off x="0" y="0"/>
          <a:ext cx="0" cy="0"/>
          <a:chOff x="0" y="0"/>
          <a:chExt cx="0" cy="0"/>
        </a:xfrm>
      </p:grpSpPr>
      <p:sp>
        <p:nvSpPr>
          <p:cNvPr id="273" name="Google Shape;273;p15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4" name="Google Shape;274;p15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5" name="Google Shape;275;p15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6" name="Google Shape;276;p157"/>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7" name="Google Shape;277;p15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8" name="Google Shape;278;p15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279"/>
        <p:cNvGrpSpPr/>
        <p:nvPr/>
      </p:nvGrpSpPr>
      <p:grpSpPr>
        <a:xfrm>
          <a:off x="0" y="0"/>
          <a:ext cx="0" cy="0"/>
          <a:chOff x="0" y="0"/>
          <a:chExt cx="0" cy="0"/>
        </a:xfrm>
      </p:grpSpPr>
      <p:sp>
        <p:nvSpPr>
          <p:cNvPr id="280" name="Google Shape;280;p15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1" name="Google Shape;281;p15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2" name="Google Shape;282;p15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3" name="Google Shape;283;p15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4" name="Google Shape;284;p158"/>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285" name="Google Shape;285;p158"/>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6" name="Google Shape;286;p15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47"/>
        <p:cNvGrpSpPr/>
        <p:nvPr/>
      </p:nvGrpSpPr>
      <p:grpSpPr>
        <a:xfrm>
          <a:off x="0" y="0"/>
          <a:ext cx="0" cy="0"/>
          <a:chOff x="0" y="0"/>
          <a:chExt cx="0" cy="0"/>
        </a:xfrm>
      </p:grpSpPr>
      <p:sp>
        <p:nvSpPr>
          <p:cNvPr id="48" name="Google Shape;48;p12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49" name="Google Shape;49;p12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0" name="Google Shape;50;p123"/>
          <p:cNvSpPr>
            <a:spLocks noGrp="1"/>
          </p:cNvSpPr>
          <p:nvPr>
            <p:ph type="pic" idx="3"/>
          </p:nvPr>
        </p:nvSpPr>
        <p:spPr>
          <a:xfrm>
            <a:off x="3393716" y="727595"/>
            <a:ext cx="5400000" cy="5400000"/>
          </a:xfrm>
          <a:prstGeom prst="rect">
            <a:avLst/>
          </a:prstGeom>
          <a:noFill/>
          <a:ln>
            <a:noFill/>
          </a:ln>
        </p:spPr>
      </p:sp>
      <p:grpSp>
        <p:nvGrpSpPr>
          <p:cNvPr id="51" name="Google Shape;51;p123"/>
          <p:cNvGrpSpPr/>
          <p:nvPr/>
        </p:nvGrpSpPr>
        <p:grpSpPr>
          <a:xfrm>
            <a:off x="475325" y="457200"/>
            <a:ext cx="1998000" cy="374400"/>
            <a:chOff x="398463" y="404813"/>
            <a:chExt cx="1627187" cy="307976"/>
          </a:xfrm>
        </p:grpSpPr>
        <p:sp>
          <p:nvSpPr>
            <p:cNvPr id="52" name="Google Shape;52;p12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3" name="Google Shape;53;p12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4" name="Google Shape;54;p12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5" name="Google Shape;55;p12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6" name="Google Shape;56;p12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7" name="Google Shape;57;p12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8" name="Google Shape;58;p12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9" name="Google Shape;59;p12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0" name="Google Shape;60;p12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1" name="Google Shape;61;p12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287"/>
        <p:cNvGrpSpPr/>
        <p:nvPr/>
      </p:nvGrpSpPr>
      <p:grpSpPr>
        <a:xfrm>
          <a:off x="0" y="0"/>
          <a:ext cx="0" cy="0"/>
          <a:chOff x="0" y="0"/>
          <a:chExt cx="0" cy="0"/>
        </a:xfrm>
      </p:grpSpPr>
      <p:sp>
        <p:nvSpPr>
          <p:cNvPr id="288" name="Google Shape;288;p159"/>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9" name="Google Shape;289;p15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90" name="Google Shape;290;p15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91"/>
        <p:cNvGrpSpPr/>
        <p:nvPr/>
      </p:nvGrpSpPr>
      <p:grpSpPr>
        <a:xfrm>
          <a:off x="0" y="0"/>
          <a:ext cx="0" cy="0"/>
          <a:chOff x="0" y="0"/>
          <a:chExt cx="0" cy="0"/>
        </a:xfrm>
      </p:grpSpPr>
      <p:sp>
        <p:nvSpPr>
          <p:cNvPr id="292" name="Google Shape;292;p160"/>
          <p:cNvSpPr txBox="1">
            <a:spLocks noGrp="1"/>
          </p:cNvSpPr>
          <p:nvPr>
            <p:ph type="title"/>
          </p:nvPr>
        </p:nvSpPr>
        <p:spPr>
          <a:xfrm>
            <a:off x="469900" y="402586"/>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93"/>
        <p:cNvGrpSpPr/>
        <p:nvPr/>
      </p:nvGrpSpPr>
      <p:grpSpPr>
        <a:xfrm>
          <a:off x="0" y="0"/>
          <a:ext cx="0" cy="0"/>
          <a:chOff x="0" y="0"/>
          <a:chExt cx="0" cy="0"/>
        </a:xfrm>
      </p:grpSpPr>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1_Title Slide - Black">
  <p:cSld name="1_Title Slide - Black">
    <p:bg>
      <p:bgPr>
        <a:blipFill>
          <a:blip r:embed="rId2">
            <a:alphaModFix/>
          </a:blip>
          <a:stretch>
            <a:fillRect/>
          </a:stretch>
        </a:blipFill>
        <a:effectLst/>
      </p:bgPr>
    </p:bg>
    <p:spTree>
      <p:nvGrpSpPr>
        <p:cNvPr id="1" name="Shape 294"/>
        <p:cNvGrpSpPr/>
        <p:nvPr/>
      </p:nvGrpSpPr>
      <p:grpSpPr>
        <a:xfrm>
          <a:off x="0" y="0"/>
          <a:ext cx="0" cy="0"/>
          <a:chOff x="0" y="0"/>
          <a:chExt cx="0" cy="0"/>
        </a:xfrm>
      </p:grpSpPr>
      <p:sp>
        <p:nvSpPr>
          <p:cNvPr id="295" name="Google Shape;295;p16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96" name="Google Shape;296;p16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297" name="Google Shape;297;p162"/>
          <p:cNvGrpSpPr/>
          <p:nvPr/>
        </p:nvGrpSpPr>
        <p:grpSpPr>
          <a:xfrm>
            <a:off x="469900" y="457761"/>
            <a:ext cx="1998000" cy="374400"/>
            <a:chOff x="398463" y="404813"/>
            <a:chExt cx="1627187" cy="307976"/>
          </a:xfrm>
        </p:grpSpPr>
        <p:sp>
          <p:nvSpPr>
            <p:cNvPr id="298" name="Google Shape;298;p16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99" name="Google Shape;299;p1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0" name="Google Shape;300;p16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1" name="Google Shape;301;p1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2" name="Google Shape;302;p16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3" name="Google Shape;303;p16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4" name="Google Shape;304;p1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5" name="Google Shape;305;p1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6" name="Google Shape;306;p1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7" name="Google Shape;307;p1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08" name="Google Shape;308;p16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1_Title Slide - White">
  <p:cSld name="1_Title Slide - White">
    <p:bg>
      <p:bgPr>
        <a:solidFill>
          <a:schemeClr val="lt1"/>
        </a:solidFill>
        <a:effectLst/>
      </p:bgPr>
    </p:bg>
    <p:spTree>
      <p:nvGrpSpPr>
        <p:cNvPr id="1" name="Shape 309"/>
        <p:cNvGrpSpPr/>
        <p:nvPr/>
      </p:nvGrpSpPr>
      <p:grpSpPr>
        <a:xfrm>
          <a:off x="0" y="0"/>
          <a:ext cx="0" cy="0"/>
          <a:chOff x="0" y="0"/>
          <a:chExt cx="0" cy="0"/>
        </a:xfrm>
      </p:grpSpPr>
      <p:sp>
        <p:nvSpPr>
          <p:cNvPr id="310" name="Google Shape;310;p16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11" name="Google Shape;311;p16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12" name="Google Shape;312;p163"/>
          <p:cNvGrpSpPr/>
          <p:nvPr/>
        </p:nvGrpSpPr>
        <p:grpSpPr>
          <a:xfrm>
            <a:off x="475325" y="457200"/>
            <a:ext cx="1998000" cy="374400"/>
            <a:chOff x="398463" y="404813"/>
            <a:chExt cx="1627187" cy="307976"/>
          </a:xfrm>
        </p:grpSpPr>
        <p:sp>
          <p:nvSpPr>
            <p:cNvPr id="313" name="Google Shape;313;p16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4" name="Google Shape;314;p16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5" name="Google Shape;315;p16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6" name="Google Shape;316;p16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7" name="Google Shape;317;p16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8" name="Google Shape;318;p16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9" name="Google Shape;319;p16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0" name="Google Shape;320;p16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1" name="Google Shape;321;p16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2" name="Google Shape;322;p16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23" name="Google Shape;323;p16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1_Title Slide - Circle Black">
  <p:cSld name="1_Title Slide - Circle Black">
    <p:bg>
      <p:bgPr>
        <a:blipFill>
          <a:blip r:embed="rId2">
            <a:alphaModFix/>
          </a:blip>
          <a:stretch>
            <a:fillRect/>
          </a:stretch>
        </a:blipFill>
        <a:effectLst/>
      </p:bgPr>
    </p:bg>
    <p:spTree>
      <p:nvGrpSpPr>
        <p:cNvPr id="1" name="Shape 324"/>
        <p:cNvGrpSpPr/>
        <p:nvPr/>
      </p:nvGrpSpPr>
      <p:grpSpPr>
        <a:xfrm>
          <a:off x="0" y="0"/>
          <a:ext cx="0" cy="0"/>
          <a:chOff x="0" y="0"/>
          <a:chExt cx="0" cy="0"/>
        </a:xfrm>
      </p:grpSpPr>
      <p:sp>
        <p:nvSpPr>
          <p:cNvPr id="325" name="Google Shape;325;p16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16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27" name="Google Shape;327;p16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28" name="Google Shape;328;p164"/>
          <p:cNvGrpSpPr/>
          <p:nvPr/>
        </p:nvGrpSpPr>
        <p:grpSpPr>
          <a:xfrm>
            <a:off x="469900" y="457761"/>
            <a:ext cx="1998000" cy="374400"/>
            <a:chOff x="398463" y="404813"/>
            <a:chExt cx="1627187" cy="307976"/>
          </a:xfrm>
        </p:grpSpPr>
        <p:sp>
          <p:nvSpPr>
            <p:cNvPr id="329" name="Google Shape;329;p16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0" name="Google Shape;330;p16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1" name="Google Shape;331;p16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2" name="Google Shape;332;p16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3" name="Google Shape;333;p16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4" name="Google Shape;334;p16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5" name="Google Shape;335;p16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6" name="Google Shape;336;p16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7" name="Google Shape;337;p16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8" name="Google Shape;338;p16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1_Title Slide - Circle White">
  <p:cSld name="1_Title Slide - Circle White">
    <p:bg>
      <p:bgPr>
        <a:solidFill>
          <a:schemeClr val="lt1"/>
        </a:solidFill>
        <a:effectLst/>
      </p:bgPr>
    </p:bg>
    <p:spTree>
      <p:nvGrpSpPr>
        <p:cNvPr id="1" name="Shape 339"/>
        <p:cNvGrpSpPr/>
        <p:nvPr/>
      </p:nvGrpSpPr>
      <p:grpSpPr>
        <a:xfrm>
          <a:off x="0" y="0"/>
          <a:ext cx="0" cy="0"/>
          <a:chOff x="0" y="0"/>
          <a:chExt cx="0" cy="0"/>
        </a:xfrm>
      </p:grpSpPr>
      <p:sp>
        <p:nvSpPr>
          <p:cNvPr id="340" name="Google Shape;340;p16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16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2" name="Google Shape;342;p16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43" name="Google Shape;343;p165"/>
          <p:cNvGrpSpPr/>
          <p:nvPr/>
        </p:nvGrpSpPr>
        <p:grpSpPr>
          <a:xfrm>
            <a:off x="475325" y="457200"/>
            <a:ext cx="1998000" cy="374400"/>
            <a:chOff x="398463" y="404813"/>
            <a:chExt cx="1627187" cy="307976"/>
          </a:xfrm>
        </p:grpSpPr>
        <p:sp>
          <p:nvSpPr>
            <p:cNvPr id="344" name="Google Shape;344;p1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5" name="Google Shape;345;p1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6" name="Google Shape;346;p16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7" name="Google Shape;347;p1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8" name="Google Shape;348;p16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9" name="Google Shape;349;p16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0" name="Google Shape;350;p1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1" name="Google Shape;351;p1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2" name="Google Shape;352;p1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3" name="Google Shape;353;p1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1_Divider - Deloitte green">
  <p:cSld name="1_Divider - Deloitte green">
    <p:bg>
      <p:bgPr>
        <a:solidFill>
          <a:schemeClr val="accent1"/>
        </a:solidFill>
        <a:effectLst/>
      </p:bgPr>
    </p:bg>
    <p:spTree>
      <p:nvGrpSpPr>
        <p:cNvPr id="1" name="Shape 354"/>
        <p:cNvGrpSpPr/>
        <p:nvPr/>
      </p:nvGrpSpPr>
      <p:grpSpPr>
        <a:xfrm>
          <a:off x="0" y="0"/>
          <a:ext cx="0" cy="0"/>
          <a:chOff x="0" y="0"/>
          <a:chExt cx="0" cy="0"/>
        </a:xfrm>
      </p:grpSpPr>
      <p:sp>
        <p:nvSpPr>
          <p:cNvPr id="355" name="Google Shape;355;p16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16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57" name="Google Shape;357;p166"/>
          <p:cNvSpPr txBox="1"/>
          <p:nvPr/>
        </p:nvSpPr>
        <p:spPr>
          <a:xfrm>
            <a:off x="469900" y="6480046"/>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58" name="Google Shape;358;p16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1_Divider - Deloitte dark green">
  <p:cSld name="1_Divider - Deloitte dark green">
    <p:bg>
      <p:bgPr>
        <a:solidFill>
          <a:schemeClr val="accent2"/>
        </a:solidFill>
        <a:effectLst/>
      </p:bgPr>
    </p:bg>
    <p:spTree>
      <p:nvGrpSpPr>
        <p:cNvPr id="1" name="Shape 359"/>
        <p:cNvGrpSpPr/>
        <p:nvPr/>
      </p:nvGrpSpPr>
      <p:grpSpPr>
        <a:xfrm>
          <a:off x="0" y="0"/>
          <a:ext cx="0" cy="0"/>
          <a:chOff x="0" y="0"/>
          <a:chExt cx="0" cy="0"/>
        </a:xfrm>
      </p:grpSpPr>
      <p:sp>
        <p:nvSpPr>
          <p:cNvPr id="360" name="Google Shape;360;p16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16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2" name="Google Shape;362;p16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3" name="Google Shape;363;p16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1_Divider - Deloitte blue">
  <p:cSld name="1_Divider - Deloitte blue">
    <p:bg>
      <p:bgPr>
        <a:solidFill>
          <a:schemeClr val="accent3"/>
        </a:solidFill>
        <a:effectLst/>
      </p:bgPr>
    </p:bg>
    <p:spTree>
      <p:nvGrpSpPr>
        <p:cNvPr id="1" name="Shape 364"/>
        <p:cNvGrpSpPr/>
        <p:nvPr/>
      </p:nvGrpSpPr>
      <p:grpSpPr>
        <a:xfrm>
          <a:off x="0" y="0"/>
          <a:ext cx="0" cy="0"/>
          <a:chOff x="0" y="0"/>
          <a:chExt cx="0" cy="0"/>
        </a:xfrm>
      </p:grpSpPr>
      <p:sp>
        <p:nvSpPr>
          <p:cNvPr id="365" name="Google Shape;365;p16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6" name="Google Shape;366;p16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7" name="Google Shape;367;p16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8" name="Google Shape;368;p16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2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2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5" name="Google Shape;65;p12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6" name="Google Shape;66;p124"/>
          <p:cNvGrpSpPr/>
          <p:nvPr/>
        </p:nvGrpSpPr>
        <p:grpSpPr>
          <a:xfrm>
            <a:off x="469900" y="457761"/>
            <a:ext cx="1998000" cy="374400"/>
            <a:chOff x="398463" y="404813"/>
            <a:chExt cx="1627187" cy="307976"/>
          </a:xfrm>
        </p:grpSpPr>
        <p:sp>
          <p:nvSpPr>
            <p:cNvPr id="67" name="Google Shape;67;p12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8" name="Google Shape;68;p12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9" name="Google Shape;69;p12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0" name="Google Shape;70;p12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1" name="Google Shape;71;p12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2" name="Google Shape;72;p12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3" name="Google Shape;73;p12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4" name="Google Shape;74;p12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5" name="Google Shape;75;p12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6" name="Google Shape;76;p12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1_Divider - Deloitte dark blue">
  <p:cSld name="1_Divider - Deloitte dark blue">
    <p:bg>
      <p:bgPr>
        <a:solidFill>
          <a:schemeClr val="accent4"/>
        </a:solidFill>
        <a:effectLst/>
      </p:bgPr>
    </p:bg>
    <p:spTree>
      <p:nvGrpSpPr>
        <p:cNvPr id="1" name="Shape 369"/>
        <p:cNvGrpSpPr/>
        <p:nvPr/>
      </p:nvGrpSpPr>
      <p:grpSpPr>
        <a:xfrm>
          <a:off x="0" y="0"/>
          <a:ext cx="0" cy="0"/>
          <a:chOff x="0" y="0"/>
          <a:chExt cx="0" cy="0"/>
        </a:xfrm>
      </p:grpSpPr>
      <p:sp>
        <p:nvSpPr>
          <p:cNvPr id="370" name="Google Shape;370;p16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1" name="Google Shape;371;p16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72" name="Google Shape;372;p16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73" name="Google Shape;373;p16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Divider - Deloitte white">
  <p:cSld name="1_Divider - Deloitte white">
    <p:bg>
      <p:bgPr>
        <a:solidFill>
          <a:schemeClr val="lt1"/>
        </a:solidFill>
        <a:effectLst/>
      </p:bgPr>
    </p:bg>
    <p:spTree>
      <p:nvGrpSpPr>
        <p:cNvPr id="1" name="Shape 374"/>
        <p:cNvGrpSpPr/>
        <p:nvPr/>
      </p:nvGrpSpPr>
      <p:grpSpPr>
        <a:xfrm>
          <a:off x="0" y="0"/>
          <a:ext cx="0" cy="0"/>
          <a:chOff x="0" y="0"/>
          <a:chExt cx="0" cy="0"/>
        </a:xfrm>
      </p:grpSpPr>
      <p:sp>
        <p:nvSpPr>
          <p:cNvPr id="375" name="Google Shape;375;p170"/>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70"/>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1_Key statement dark green">
  <p:cSld name="1_Key statement dark green">
    <p:bg>
      <p:bgPr>
        <a:solidFill>
          <a:schemeClr val="accent2"/>
        </a:solidFill>
        <a:effectLst/>
      </p:bgPr>
    </p:bg>
    <p:spTree>
      <p:nvGrpSpPr>
        <p:cNvPr id="1" name="Shape 377"/>
        <p:cNvGrpSpPr/>
        <p:nvPr/>
      </p:nvGrpSpPr>
      <p:grpSpPr>
        <a:xfrm>
          <a:off x="0" y="0"/>
          <a:ext cx="0" cy="0"/>
          <a:chOff x="0" y="0"/>
          <a:chExt cx="0" cy="0"/>
        </a:xfrm>
      </p:grpSpPr>
      <p:sp>
        <p:nvSpPr>
          <p:cNvPr id="378" name="Google Shape;378;p171"/>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79" name="Google Shape;379;p17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0" name="Google Shape;380;p17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1_Key statement dark blue">
  <p:cSld name="1_Key statement dark blue">
    <p:bg>
      <p:bgPr>
        <a:solidFill>
          <a:schemeClr val="accent4"/>
        </a:solidFill>
        <a:effectLst/>
      </p:bgPr>
    </p:bg>
    <p:spTree>
      <p:nvGrpSpPr>
        <p:cNvPr id="1" name="Shape 381"/>
        <p:cNvGrpSpPr/>
        <p:nvPr/>
      </p:nvGrpSpPr>
      <p:grpSpPr>
        <a:xfrm>
          <a:off x="0" y="0"/>
          <a:ext cx="0" cy="0"/>
          <a:chOff x="0" y="0"/>
          <a:chExt cx="0" cy="0"/>
        </a:xfrm>
      </p:grpSpPr>
      <p:sp>
        <p:nvSpPr>
          <p:cNvPr id="382" name="Google Shape;382;p17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3" name="Google Shape;383;p17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4" name="Google Shape;384;p17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1_Key statement teal">
  <p:cSld name="1_Key statement teal">
    <p:bg>
      <p:bgPr>
        <a:solidFill>
          <a:schemeClr val="accent5"/>
        </a:solidFill>
        <a:effectLst/>
      </p:bgPr>
    </p:bg>
    <p:spTree>
      <p:nvGrpSpPr>
        <p:cNvPr id="1" name="Shape 385"/>
        <p:cNvGrpSpPr/>
        <p:nvPr/>
      </p:nvGrpSpPr>
      <p:grpSpPr>
        <a:xfrm>
          <a:off x="0" y="0"/>
          <a:ext cx="0" cy="0"/>
          <a:chOff x="0" y="0"/>
          <a:chExt cx="0" cy="0"/>
        </a:xfrm>
      </p:grpSpPr>
      <p:sp>
        <p:nvSpPr>
          <p:cNvPr id="386" name="Google Shape;386;p17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7" name="Google Shape;387;p17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8" name="Google Shape;388;p17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1_Key statement black">
  <p:cSld name="1_Key statement black">
    <p:bg>
      <p:bgPr>
        <a:solidFill>
          <a:schemeClr val="dk1"/>
        </a:solidFill>
        <a:effectLst/>
      </p:bgPr>
    </p:bg>
    <p:spTree>
      <p:nvGrpSpPr>
        <p:cNvPr id="1" name="Shape 389"/>
        <p:cNvGrpSpPr/>
        <p:nvPr/>
      </p:nvGrpSpPr>
      <p:grpSpPr>
        <a:xfrm>
          <a:off x="0" y="0"/>
          <a:ext cx="0" cy="0"/>
          <a:chOff x="0" y="0"/>
          <a:chExt cx="0" cy="0"/>
        </a:xfrm>
      </p:grpSpPr>
      <p:sp>
        <p:nvSpPr>
          <p:cNvPr id="390" name="Google Shape;390;p17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1" name="Google Shape;391;p17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92" name="Google Shape;392;p17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Key statement white">
  <p:cSld name="1_Key statement white">
    <p:bg>
      <p:bgPr>
        <a:solidFill>
          <a:schemeClr val="lt1"/>
        </a:solidFill>
        <a:effectLst/>
      </p:bgPr>
    </p:bg>
    <p:spTree>
      <p:nvGrpSpPr>
        <p:cNvPr id="1" name="Shape 393"/>
        <p:cNvGrpSpPr/>
        <p:nvPr/>
      </p:nvGrpSpPr>
      <p:grpSpPr>
        <a:xfrm>
          <a:off x="0" y="0"/>
          <a:ext cx="0" cy="0"/>
          <a:chOff x="0" y="0"/>
          <a:chExt cx="0" cy="0"/>
        </a:xfrm>
      </p:grpSpPr>
      <p:sp>
        <p:nvSpPr>
          <p:cNvPr id="394" name="Google Shape;394;p175"/>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Contents">
  <p:cSld name="1_Contents">
    <p:spTree>
      <p:nvGrpSpPr>
        <p:cNvPr id="1" name="Shape 395"/>
        <p:cNvGrpSpPr/>
        <p:nvPr/>
      </p:nvGrpSpPr>
      <p:grpSpPr>
        <a:xfrm>
          <a:off x="0" y="0"/>
          <a:ext cx="0" cy="0"/>
          <a:chOff x="0" y="0"/>
          <a:chExt cx="0" cy="0"/>
        </a:xfrm>
      </p:grpSpPr>
      <p:sp>
        <p:nvSpPr>
          <p:cNvPr id="396" name="Google Shape;396;p17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397" name="Google Shape;397;p17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8" name="Google Shape;398;p17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Contents with image">
  <p:cSld name="1_Contents with image">
    <p:spTree>
      <p:nvGrpSpPr>
        <p:cNvPr id="1" name="Shape 399"/>
        <p:cNvGrpSpPr/>
        <p:nvPr/>
      </p:nvGrpSpPr>
      <p:grpSpPr>
        <a:xfrm>
          <a:off x="0" y="0"/>
          <a:ext cx="0" cy="0"/>
          <a:chOff x="0" y="0"/>
          <a:chExt cx="0" cy="0"/>
        </a:xfrm>
      </p:grpSpPr>
      <p:sp>
        <p:nvSpPr>
          <p:cNvPr id="400" name="Google Shape;400;p177"/>
          <p:cNvSpPr>
            <a:spLocks noGrp="1"/>
          </p:cNvSpPr>
          <p:nvPr>
            <p:ph type="pic" idx="2"/>
          </p:nvPr>
        </p:nvSpPr>
        <p:spPr>
          <a:xfrm>
            <a:off x="5604867" y="1700213"/>
            <a:ext cx="6117233" cy="4598988"/>
          </a:xfrm>
          <a:prstGeom prst="rect">
            <a:avLst/>
          </a:prstGeom>
          <a:noFill/>
          <a:ln>
            <a:noFill/>
          </a:ln>
        </p:spPr>
      </p:sp>
      <p:sp>
        <p:nvSpPr>
          <p:cNvPr id="401" name="Google Shape;401;p17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2" name="Google Shape;402;p17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3" name="Google Shape;403;p17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404"/>
        <p:cNvGrpSpPr/>
        <p:nvPr/>
      </p:nvGrpSpPr>
      <p:grpSpPr>
        <a:xfrm>
          <a:off x="0" y="0"/>
          <a:ext cx="0" cy="0"/>
          <a:chOff x="0" y="0"/>
          <a:chExt cx="0" cy="0"/>
        </a:xfrm>
      </p:grpSpPr>
      <p:sp>
        <p:nvSpPr>
          <p:cNvPr id="405" name="Google Shape;405;p17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6" name="Google Shape;406;p17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77"/>
        <p:cNvGrpSpPr/>
        <p:nvPr/>
      </p:nvGrpSpPr>
      <p:grpSpPr>
        <a:xfrm>
          <a:off x="0" y="0"/>
          <a:ext cx="0" cy="0"/>
          <a:chOff x="0" y="0"/>
          <a:chExt cx="0" cy="0"/>
        </a:xfrm>
      </p:grpSpPr>
      <p:sp>
        <p:nvSpPr>
          <p:cNvPr id="78" name="Google Shape;78;p12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0" name="Google Shape;80;p12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1" name="Google Shape;81;p125"/>
          <p:cNvGrpSpPr/>
          <p:nvPr/>
        </p:nvGrpSpPr>
        <p:grpSpPr>
          <a:xfrm>
            <a:off x="475325" y="457200"/>
            <a:ext cx="1998000" cy="374400"/>
            <a:chOff x="398463" y="404813"/>
            <a:chExt cx="1627187" cy="307976"/>
          </a:xfrm>
        </p:grpSpPr>
        <p:sp>
          <p:nvSpPr>
            <p:cNvPr id="82" name="Google Shape;82;p12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3" name="Google Shape;83;p12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4" name="Google Shape;84;p12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5" name="Google Shape;85;p12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6" name="Google Shape;86;p12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7" name="Google Shape;87;p12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8" name="Google Shape;88;p12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9" name="Google Shape;89;p12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0" name="Google Shape;90;p12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1" name="Google Shape;91;p12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subtitle &amp; 1 column text">
  <p:cSld name="1_Title, subtitle &amp; 1 column text">
    <p:spTree>
      <p:nvGrpSpPr>
        <p:cNvPr id="1" name="Shape 407"/>
        <p:cNvGrpSpPr/>
        <p:nvPr/>
      </p:nvGrpSpPr>
      <p:grpSpPr>
        <a:xfrm>
          <a:off x="0" y="0"/>
          <a:ext cx="0" cy="0"/>
          <a:chOff x="0" y="0"/>
          <a:chExt cx="0" cy="0"/>
        </a:xfrm>
      </p:grpSpPr>
      <p:sp>
        <p:nvSpPr>
          <p:cNvPr id="408" name="Google Shape;408;p17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9" name="Google Shape;409;p17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0" name="Google Shape;410;p17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Title, subtitle &amp; 1 column - large">
  <p:cSld name="1_Title, subtitle &amp; 1 column - large">
    <p:spTree>
      <p:nvGrpSpPr>
        <p:cNvPr id="1" name="Shape 411"/>
        <p:cNvGrpSpPr/>
        <p:nvPr/>
      </p:nvGrpSpPr>
      <p:grpSpPr>
        <a:xfrm>
          <a:off x="0" y="0"/>
          <a:ext cx="0" cy="0"/>
          <a:chOff x="0" y="0"/>
          <a:chExt cx="0" cy="0"/>
        </a:xfrm>
      </p:grpSpPr>
      <p:sp>
        <p:nvSpPr>
          <p:cNvPr id="412" name="Google Shape;412;p180"/>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13" name="Google Shape;413;p180"/>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4" name="Google Shape;414;p18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subtitle &amp; chart">
  <p:cSld name="1_Title, subtitle &amp; chart">
    <p:spTree>
      <p:nvGrpSpPr>
        <p:cNvPr id="1" name="Shape 415"/>
        <p:cNvGrpSpPr/>
        <p:nvPr/>
      </p:nvGrpSpPr>
      <p:grpSpPr>
        <a:xfrm>
          <a:off x="0" y="0"/>
          <a:ext cx="0" cy="0"/>
          <a:chOff x="0" y="0"/>
          <a:chExt cx="0" cy="0"/>
        </a:xfrm>
      </p:grpSpPr>
      <p:sp>
        <p:nvSpPr>
          <p:cNvPr id="416" name="Google Shape;416;p181"/>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17" name="Google Shape;417;p181"/>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8" name="Google Shape;418;p181"/>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9" name="Google Shape;419;p18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3 chart">
  <p:cSld name="1_3 chart">
    <p:spTree>
      <p:nvGrpSpPr>
        <p:cNvPr id="1" name="Shape 420"/>
        <p:cNvGrpSpPr/>
        <p:nvPr/>
      </p:nvGrpSpPr>
      <p:grpSpPr>
        <a:xfrm>
          <a:off x="0" y="0"/>
          <a:ext cx="0" cy="0"/>
          <a:chOff x="0" y="0"/>
          <a:chExt cx="0" cy="0"/>
        </a:xfrm>
      </p:grpSpPr>
      <p:sp>
        <p:nvSpPr>
          <p:cNvPr id="421" name="Google Shape;421;p182"/>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2" name="Google Shape;422;p182"/>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3" name="Google Shape;423;p182"/>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4" name="Google Shape;424;p182"/>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5" name="Google Shape;425;p182"/>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6" name="Google Shape;426;p182"/>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7" name="Google Shape;427;p18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8" name="Google Shape;428;p18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2 columns of text">
  <p:cSld name="1_2 columns of text">
    <p:spTree>
      <p:nvGrpSpPr>
        <p:cNvPr id="1" name="Shape 429"/>
        <p:cNvGrpSpPr/>
        <p:nvPr/>
      </p:nvGrpSpPr>
      <p:grpSpPr>
        <a:xfrm>
          <a:off x="0" y="0"/>
          <a:ext cx="0" cy="0"/>
          <a:chOff x="0" y="0"/>
          <a:chExt cx="0" cy="0"/>
        </a:xfrm>
      </p:grpSpPr>
      <p:sp>
        <p:nvSpPr>
          <p:cNvPr id="430" name="Google Shape;430;p183"/>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1" name="Google Shape;431;p183"/>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2" name="Google Shape;432;p183"/>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3" name="Google Shape;433;p18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2 column content">
  <p:cSld name="1_2 column content">
    <p:spTree>
      <p:nvGrpSpPr>
        <p:cNvPr id="1" name="Shape 434"/>
        <p:cNvGrpSpPr/>
        <p:nvPr/>
      </p:nvGrpSpPr>
      <p:grpSpPr>
        <a:xfrm>
          <a:off x="0" y="0"/>
          <a:ext cx="0" cy="0"/>
          <a:chOff x="0" y="0"/>
          <a:chExt cx="0" cy="0"/>
        </a:xfrm>
      </p:grpSpPr>
      <p:sp>
        <p:nvSpPr>
          <p:cNvPr id="435" name="Google Shape;435;p184"/>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6" name="Google Shape;436;p184"/>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7" name="Google Shape;437;p18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8" name="Google Shape;438;p18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2 columns - large">
  <p:cSld name="1_2 columns - large">
    <p:spTree>
      <p:nvGrpSpPr>
        <p:cNvPr id="1" name="Shape 439"/>
        <p:cNvGrpSpPr/>
        <p:nvPr/>
      </p:nvGrpSpPr>
      <p:grpSpPr>
        <a:xfrm>
          <a:off x="0" y="0"/>
          <a:ext cx="0" cy="0"/>
          <a:chOff x="0" y="0"/>
          <a:chExt cx="0" cy="0"/>
        </a:xfrm>
      </p:grpSpPr>
      <p:sp>
        <p:nvSpPr>
          <p:cNvPr id="440" name="Google Shape;440;p18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1" name="Google Shape;441;p18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2" name="Google Shape;442;p18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3" name="Google Shape;443;p18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Text and chart">
  <p:cSld name="1_Text and chart">
    <p:spTree>
      <p:nvGrpSpPr>
        <p:cNvPr id="1" name="Shape 444"/>
        <p:cNvGrpSpPr/>
        <p:nvPr/>
      </p:nvGrpSpPr>
      <p:grpSpPr>
        <a:xfrm>
          <a:off x="0" y="0"/>
          <a:ext cx="0" cy="0"/>
          <a:chOff x="0" y="0"/>
          <a:chExt cx="0" cy="0"/>
        </a:xfrm>
      </p:grpSpPr>
      <p:sp>
        <p:nvSpPr>
          <p:cNvPr id="445" name="Google Shape;445;p18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6" name="Google Shape;446;p18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47" name="Google Shape;447;p18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8" name="Google Shape;448;p18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9" name="Google Shape;449;p18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2 chart">
  <p:cSld name="1_2 chart">
    <p:spTree>
      <p:nvGrpSpPr>
        <p:cNvPr id="1" name="Shape 450"/>
        <p:cNvGrpSpPr/>
        <p:nvPr/>
      </p:nvGrpSpPr>
      <p:grpSpPr>
        <a:xfrm>
          <a:off x="0" y="0"/>
          <a:ext cx="0" cy="0"/>
          <a:chOff x="0" y="0"/>
          <a:chExt cx="0" cy="0"/>
        </a:xfrm>
      </p:grpSpPr>
      <p:sp>
        <p:nvSpPr>
          <p:cNvPr id="451" name="Google Shape;451;p18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2" name="Google Shape;452;p18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3" name="Google Shape;453;p18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4" name="Google Shape;454;p18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5" name="Google Shape;455;p18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6" name="Google Shape;456;p18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2 content with quote ">
  <p:cSld name="1_2 content with quote ">
    <p:spTree>
      <p:nvGrpSpPr>
        <p:cNvPr id="1" name="Shape 457"/>
        <p:cNvGrpSpPr/>
        <p:nvPr/>
      </p:nvGrpSpPr>
      <p:grpSpPr>
        <a:xfrm>
          <a:off x="0" y="0"/>
          <a:ext cx="0" cy="0"/>
          <a:chOff x="0" y="0"/>
          <a:chExt cx="0" cy="0"/>
        </a:xfrm>
      </p:grpSpPr>
      <p:sp>
        <p:nvSpPr>
          <p:cNvPr id="458" name="Google Shape;458;p188"/>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9" name="Google Shape;459;p188"/>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0" name="Google Shape;460;p18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1" name="Google Shape;461;p18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2"/>
        <p:cNvGrpSpPr/>
        <p:nvPr/>
      </p:nvGrpSpPr>
      <p:grpSpPr>
        <a:xfrm>
          <a:off x="0" y="0"/>
          <a:ext cx="0" cy="0"/>
          <a:chOff x="0" y="0"/>
          <a:chExt cx="0" cy="0"/>
        </a:xfrm>
      </p:grpSpPr>
      <p:sp>
        <p:nvSpPr>
          <p:cNvPr id="93" name="Google Shape;93;p12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2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 name="Google Shape;95;p12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Team profile">
  <p:cSld name="1_Team profile">
    <p:spTree>
      <p:nvGrpSpPr>
        <p:cNvPr id="1" name="Shape 462"/>
        <p:cNvGrpSpPr/>
        <p:nvPr/>
      </p:nvGrpSpPr>
      <p:grpSpPr>
        <a:xfrm>
          <a:off x="0" y="0"/>
          <a:ext cx="0" cy="0"/>
          <a:chOff x="0" y="0"/>
          <a:chExt cx="0" cy="0"/>
        </a:xfrm>
      </p:grpSpPr>
      <p:sp>
        <p:nvSpPr>
          <p:cNvPr id="463" name="Google Shape;463;p189"/>
          <p:cNvSpPr>
            <a:spLocks noGrp="1"/>
          </p:cNvSpPr>
          <p:nvPr>
            <p:ph type="pic" idx="2"/>
          </p:nvPr>
        </p:nvSpPr>
        <p:spPr>
          <a:xfrm>
            <a:off x="488742" y="1700213"/>
            <a:ext cx="2664000" cy="1260000"/>
          </a:xfrm>
          <a:prstGeom prst="rect">
            <a:avLst/>
          </a:prstGeom>
          <a:noFill/>
          <a:ln>
            <a:noFill/>
          </a:ln>
        </p:spPr>
      </p:sp>
      <p:sp>
        <p:nvSpPr>
          <p:cNvPr id="464" name="Google Shape;464;p189"/>
          <p:cNvSpPr>
            <a:spLocks noGrp="1"/>
          </p:cNvSpPr>
          <p:nvPr>
            <p:ph type="pic" idx="3"/>
          </p:nvPr>
        </p:nvSpPr>
        <p:spPr>
          <a:xfrm>
            <a:off x="3341040" y="1700212"/>
            <a:ext cx="2664000" cy="1260000"/>
          </a:xfrm>
          <a:prstGeom prst="rect">
            <a:avLst/>
          </a:prstGeom>
          <a:noFill/>
          <a:ln>
            <a:noFill/>
          </a:ln>
        </p:spPr>
      </p:sp>
      <p:sp>
        <p:nvSpPr>
          <p:cNvPr id="465" name="Google Shape;465;p189"/>
          <p:cNvSpPr>
            <a:spLocks noGrp="1"/>
          </p:cNvSpPr>
          <p:nvPr>
            <p:ph type="pic" idx="4"/>
          </p:nvPr>
        </p:nvSpPr>
        <p:spPr>
          <a:xfrm>
            <a:off x="6193338" y="1700212"/>
            <a:ext cx="2664000" cy="1260000"/>
          </a:xfrm>
          <a:prstGeom prst="rect">
            <a:avLst/>
          </a:prstGeom>
          <a:noFill/>
          <a:ln>
            <a:noFill/>
          </a:ln>
        </p:spPr>
      </p:sp>
      <p:sp>
        <p:nvSpPr>
          <p:cNvPr id="466" name="Google Shape;466;p189"/>
          <p:cNvSpPr>
            <a:spLocks noGrp="1"/>
          </p:cNvSpPr>
          <p:nvPr>
            <p:ph type="pic" idx="5"/>
          </p:nvPr>
        </p:nvSpPr>
        <p:spPr>
          <a:xfrm>
            <a:off x="9045636" y="1700212"/>
            <a:ext cx="2664000" cy="1260000"/>
          </a:xfrm>
          <a:prstGeom prst="rect">
            <a:avLst/>
          </a:prstGeom>
          <a:noFill/>
          <a:ln>
            <a:noFill/>
          </a:ln>
        </p:spPr>
      </p:sp>
      <p:sp>
        <p:nvSpPr>
          <p:cNvPr id="467" name="Google Shape;467;p189"/>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8" name="Google Shape;468;p189"/>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9" name="Google Shape;469;p189"/>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0" name="Google Shape;470;p189"/>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1" name="Google Shape;471;p189"/>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72" name="Google Shape;472;p18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Team profile 2">
  <p:cSld name="1_Team profile 2">
    <p:spTree>
      <p:nvGrpSpPr>
        <p:cNvPr id="1" name="Shape 473"/>
        <p:cNvGrpSpPr/>
        <p:nvPr/>
      </p:nvGrpSpPr>
      <p:grpSpPr>
        <a:xfrm>
          <a:off x="0" y="0"/>
          <a:ext cx="0" cy="0"/>
          <a:chOff x="0" y="0"/>
          <a:chExt cx="0" cy="0"/>
        </a:xfrm>
      </p:grpSpPr>
      <p:sp>
        <p:nvSpPr>
          <p:cNvPr id="474" name="Google Shape;474;p190"/>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5" name="Google Shape;475;p190"/>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6" name="Google Shape;476;p190"/>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7" name="Google Shape;477;p190"/>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8" name="Google Shape;478;p190"/>
          <p:cNvSpPr>
            <a:spLocks noGrp="1"/>
          </p:cNvSpPr>
          <p:nvPr>
            <p:ph type="pic" idx="2"/>
          </p:nvPr>
        </p:nvSpPr>
        <p:spPr>
          <a:xfrm>
            <a:off x="476780" y="1880213"/>
            <a:ext cx="2116800" cy="1591200"/>
          </a:xfrm>
          <a:prstGeom prst="rect">
            <a:avLst/>
          </a:prstGeom>
          <a:noFill/>
          <a:ln>
            <a:noFill/>
          </a:ln>
        </p:spPr>
      </p:sp>
      <p:sp>
        <p:nvSpPr>
          <p:cNvPr id="479" name="Google Shape;479;p190"/>
          <p:cNvSpPr>
            <a:spLocks noGrp="1"/>
          </p:cNvSpPr>
          <p:nvPr>
            <p:ph type="pic" idx="3"/>
          </p:nvPr>
        </p:nvSpPr>
        <p:spPr>
          <a:xfrm>
            <a:off x="6204097" y="1880212"/>
            <a:ext cx="2116800" cy="1591200"/>
          </a:xfrm>
          <a:prstGeom prst="rect">
            <a:avLst/>
          </a:prstGeom>
          <a:noFill/>
          <a:ln>
            <a:noFill/>
          </a:ln>
        </p:spPr>
      </p:sp>
      <p:sp>
        <p:nvSpPr>
          <p:cNvPr id="480" name="Google Shape;480;p190"/>
          <p:cNvSpPr>
            <a:spLocks noGrp="1"/>
          </p:cNvSpPr>
          <p:nvPr>
            <p:ph type="pic" idx="4"/>
          </p:nvPr>
        </p:nvSpPr>
        <p:spPr>
          <a:xfrm>
            <a:off x="481779" y="4256211"/>
            <a:ext cx="2116800" cy="1591200"/>
          </a:xfrm>
          <a:prstGeom prst="rect">
            <a:avLst/>
          </a:prstGeom>
          <a:noFill/>
          <a:ln>
            <a:noFill/>
          </a:ln>
        </p:spPr>
      </p:sp>
      <p:sp>
        <p:nvSpPr>
          <p:cNvPr id="481" name="Google Shape;481;p190"/>
          <p:cNvSpPr>
            <a:spLocks noGrp="1"/>
          </p:cNvSpPr>
          <p:nvPr>
            <p:ph type="pic" idx="5"/>
          </p:nvPr>
        </p:nvSpPr>
        <p:spPr>
          <a:xfrm>
            <a:off x="6204097" y="4256211"/>
            <a:ext cx="2116800" cy="1591200"/>
          </a:xfrm>
          <a:prstGeom prst="rect">
            <a:avLst/>
          </a:prstGeom>
          <a:noFill/>
          <a:ln>
            <a:noFill/>
          </a:ln>
        </p:spPr>
      </p:sp>
      <p:sp>
        <p:nvSpPr>
          <p:cNvPr id="482" name="Google Shape;482;p190"/>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3" name="Google Shape;483;p190"/>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4" name="Google Shape;484;p190"/>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5" name="Google Shape;485;p190"/>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6" name="Google Shape;486;p19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7" name="Google Shape;487;p19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3 picture and text">
  <p:cSld name="1_3 picture and text">
    <p:spTree>
      <p:nvGrpSpPr>
        <p:cNvPr id="1" name="Shape 488"/>
        <p:cNvGrpSpPr/>
        <p:nvPr/>
      </p:nvGrpSpPr>
      <p:grpSpPr>
        <a:xfrm>
          <a:off x="0" y="0"/>
          <a:ext cx="0" cy="0"/>
          <a:chOff x="0" y="0"/>
          <a:chExt cx="0" cy="0"/>
        </a:xfrm>
      </p:grpSpPr>
      <p:sp>
        <p:nvSpPr>
          <p:cNvPr id="489" name="Google Shape;489;p191"/>
          <p:cNvSpPr>
            <a:spLocks noGrp="1"/>
          </p:cNvSpPr>
          <p:nvPr>
            <p:ph type="pic" idx="2"/>
          </p:nvPr>
        </p:nvSpPr>
        <p:spPr>
          <a:xfrm>
            <a:off x="478609" y="1700213"/>
            <a:ext cx="3639312" cy="2052830"/>
          </a:xfrm>
          <a:prstGeom prst="rect">
            <a:avLst/>
          </a:prstGeom>
          <a:noFill/>
          <a:ln>
            <a:noFill/>
          </a:ln>
        </p:spPr>
      </p:sp>
      <p:sp>
        <p:nvSpPr>
          <p:cNvPr id="490" name="Google Shape;490;p191"/>
          <p:cNvSpPr>
            <a:spLocks noGrp="1"/>
          </p:cNvSpPr>
          <p:nvPr>
            <p:ph type="pic" idx="3"/>
          </p:nvPr>
        </p:nvSpPr>
        <p:spPr>
          <a:xfrm>
            <a:off x="8082784" y="1700213"/>
            <a:ext cx="3639316" cy="2059099"/>
          </a:xfrm>
          <a:prstGeom prst="rect">
            <a:avLst/>
          </a:prstGeom>
          <a:noFill/>
          <a:ln>
            <a:noFill/>
          </a:ln>
        </p:spPr>
      </p:sp>
      <p:sp>
        <p:nvSpPr>
          <p:cNvPr id="491" name="Google Shape;491;p191"/>
          <p:cNvSpPr>
            <a:spLocks noGrp="1"/>
          </p:cNvSpPr>
          <p:nvPr>
            <p:ph type="pic" idx="4"/>
          </p:nvPr>
        </p:nvSpPr>
        <p:spPr>
          <a:xfrm>
            <a:off x="4284188" y="1700212"/>
            <a:ext cx="3636962" cy="2057767"/>
          </a:xfrm>
          <a:prstGeom prst="rect">
            <a:avLst/>
          </a:prstGeom>
          <a:noFill/>
          <a:ln>
            <a:noFill/>
          </a:ln>
        </p:spPr>
      </p:sp>
      <p:sp>
        <p:nvSpPr>
          <p:cNvPr id="492" name="Google Shape;492;p191"/>
          <p:cNvSpPr txBox="1">
            <a:spLocks noGrp="1"/>
          </p:cNvSpPr>
          <p:nvPr>
            <p:ph type="body" idx="1"/>
          </p:nvPr>
        </p:nvSpPr>
        <p:spPr>
          <a:xfrm>
            <a:off x="478609" y="3832225"/>
            <a:ext cx="3639312"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3" name="Google Shape;493;p191"/>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4" name="Google Shape;494;p191"/>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5" name="Google Shape;495;p19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6" name="Google Shape;496;p19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Qualifications 2 x 1">
  <p:cSld name="1_Qualifications 2 x 1">
    <p:spTree>
      <p:nvGrpSpPr>
        <p:cNvPr id="1" name="Shape 497"/>
        <p:cNvGrpSpPr/>
        <p:nvPr/>
      </p:nvGrpSpPr>
      <p:grpSpPr>
        <a:xfrm>
          <a:off x="0" y="0"/>
          <a:ext cx="0" cy="0"/>
          <a:chOff x="0" y="0"/>
          <a:chExt cx="0" cy="0"/>
        </a:xfrm>
      </p:grpSpPr>
      <p:sp>
        <p:nvSpPr>
          <p:cNvPr id="498" name="Google Shape;498;p192"/>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9" name="Google Shape;499;p19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0" name="Google Shape;500;p192"/>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1" name="Google Shape;501;p192"/>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2" name="Google Shape;502;p192"/>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3" name="Google Shape;503;p192"/>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4" name="Google Shape;504;p192"/>
          <p:cNvSpPr>
            <a:spLocks noGrp="1"/>
          </p:cNvSpPr>
          <p:nvPr>
            <p:ph type="pic" idx="4"/>
          </p:nvPr>
        </p:nvSpPr>
        <p:spPr>
          <a:xfrm>
            <a:off x="10467635" y="1857892"/>
            <a:ext cx="1244161" cy="549275"/>
          </a:xfrm>
          <a:prstGeom prst="rect">
            <a:avLst/>
          </a:prstGeom>
          <a:noFill/>
          <a:ln>
            <a:noFill/>
          </a:ln>
        </p:spPr>
      </p:sp>
      <p:sp>
        <p:nvSpPr>
          <p:cNvPr id="505" name="Google Shape;505;p192"/>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Qualifications 2 x 2">
  <p:cSld name="1_Qualifications 2 x 2">
    <p:spTree>
      <p:nvGrpSpPr>
        <p:cNvPr id="1" name="Shape 506"/>
        <p:cNvGrpSpPr/>
        <p:nvPr/>
      </p:nvGrpSpPr>
      <p:grpSpPr>
        <a:xfrm>
          <a:off x="0" y="0"/>
          <a:ext cx="0" cy="0"/>
          <a:chOff x="0" y="0"/>
          <a:chExt cx="0" cy="0"/>
        </a:xfrm>
      </p:grpSpPr>
      <p:sp>
        <p:nvSpPr>
          <p:cNvPr id="507" name="Google Shape;507;p193"/>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8" name="Google Shape;508;p193"/>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9" name="Google Shape;509;p193"/>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0" name="Google Shape;510;p193"/>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1" name="Google Shape;511;p193"/>
          <p:cNvSpPr>
            <a:spLocks noGrp="1"/>
          </p:cNvSpPr>
          <p:nvPr>
            <p:ph type="pic" idx="3"/>
          </p:nvPr>
        </p:nvSpPr>
        <p:spPr>
          <a:xfrm>
            <a:off x="10467635" y="1857892"/>
            <a:ext cx="1244161" cy="549275"/>
          </a:xfrm>
          <a:prstGeom prst="rect">
            <a:avLst/>
          </a:prstGeom>
          <a:noFill/>
          <a:ln>
            <a:noFill/>
          </a:ln>
        </p:spPr>
      </p:sp>
      <p:sp>
        <p:nvSpPr>
          <p:cNvPr id="512" name="Google Shape;512;p193"/>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3" name="Google Shape;513;p193"/>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4" name="Google Shape;514;p193"/>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5" name="Google Shape;515;p193"/>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6" name="Google Shape;516;p193"/>
          <p:cNvSpPr>
            <a:spLocks noGrp="1"/>
          </p:cNvSpPr>
          <p:nvPr>
            <p:ph type="pic" idx="6"/>
          </p:nvPr>
        </p:nvSpPr>
        <p:spPr>
          <a:xfrm>
            <a:off x="4700436" y="4249683"/>
            <a:ext cx="1274916" cy="549275"/>
          </a:xfrm>
          <a:prstGeom prst="rect">
            <a:avLst/>
          </a:prstGeom>
          <a:noFill/>
          <a:ln>
            <a:noFill/>
          </a:ln>
        </p:spPr>
      </p:sp>
      <p:sp>
        <p:nvSpPr>
          <p:cNvPr id="517" name="Google Shape;517;p193"/>
          <p:cNvSpPr>
            <a:spLocks noGrp="1"/>
          </p:cNvSpPr>
          <p:nvPr>
            <p:ph type="pic" idx="7"/>
          </p:nvPr>
        </p:nvSpPr>
        <p:spPr>
          <a:xfrm>
            <a:off x="10459036" y="4248209"/>
            <a:ext cx="1244160" cy="549275"/>
          </a:xfrm>
          <a:prstGeom prst="rect">
            <a:avLst/>
          </a:prstGeom>
          <a:noFill/>
          <a:ln>
            <a:noFill/>
          </a:ln>
        </p:spPr>
      </p:sp>
      <p:sp>
        <p:nvSpPr>
          <p:cNvPr id="518" name="Google Shape;518;p193"/>
          <p:cNvSpPr>
            <a:spLocks noGrp="1"/>
          </p:cNvSpPr>
          <p:nvPr>
            <p:ph type="pic" idx="8"/>
          </p:nvPr>
        </p:nvSpPr>
        <p:spPr>
          <a:xfrm>
            <a:off x="4734795" y="1863917"/>
            <a:ext cx="1244906" cy="549275"/>
          </a:xfrm>
          <a:prstGeom prst="rect">
            <a:avLst/>
          </a:prstGeom>
          <a:noFill/>
          <a:ln>
            <a:noFill/>
          </a:ln>
        </p:spPr>
      </p:sp>
      <p:sp>
        <p:nvSpPr>
          <p:cNvPr id="519" name="Google Shape;519;p193"/>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0" name="Google Shape;520;p19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3 column green line">
  <p:cSld name="1_3 column green line">
    <p:spTree>
      <p:nvGrpSpPr>
        <p:cNvPr id="1" name="Shape 521"/>
        <p:cNvGrpSpPr/>
        <p:nvPr/>
      </p:nvGrpSpPr>
      <p:grpSpPr>
        <a:xfrm>
          <a:off x="0" y="0"/>
          <a:ext cx="0" cy="0"/>
          <a:chOff x="0" y="0"/>
          <a:chExt cx="0" cy="0"/>
        </a:xfrm>
      </p:grpSpPr>
      <p:sp>
        <p:nvSpPr>
          <p:cNvPr id="522" name="Google Shape;522;p194"/>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3" name="Google Shape;523;p194"/>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4" name="Google Shape;524;p194"/>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5" name="Google Shape;525;p194"/>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6" name="Google Shape;526;p194"/>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7" name="Google Shape;527;p194"/>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8" name="Google Shape;528;p194"/>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9" name="Google Shape;529;p19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4 column icon">
  <p:cSld name="1_4 column icon">
    <p:spTree>
      <p:nvGrpSpPr>
        <p:cNvPr id="1" name="Shape 530"/>
        <p:cNvGrpSpPr/>
        <p:nvPr/>
      </p:nvGrpSpPr>
      <p:grpSpPr>
        <a:xfrm>
          <a:off x="0" y="0"/>
          <a:ext cx="0" cy="0"/>
          <a:chOff x="0" y="0"/>
          <a:chExt cx="0" cy="0"/>
        </a:xfrm>
      </p:grpSpPr>
      <p:sp>
        <p:nvSpPr>
          <p:cNvPr id="531" name="Google Shape;531;p195"/>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2" name="Google Shape;532;p195"/>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3" name="Google Shape;533;p195"/>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4" name="Google Shape;534;p195"/>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5" name="Google Shape;535;p195"/>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36" name="Google Shape;536;p19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1_4 column icon green">
  <p:cSld name="1_4 column icon green">
    <p:bg>
      <p:bgPr>
        <a:solidFill>
          <a:schemeClr val="accent2"/>
        </a:solidFill>
        <a:effectLst/>
      </p:bgPr>
    </p:bg>
    <p:spTree>
      <p:nvGrpSpPr>
        <p:cNvPr id="1" name="Shape 537"/>
        <p:cNvGrpSpPr/>
        <p:nvPr/>
      </p:nvGrpSpPr>
      <p:grpSpPr>
        <a:xfrm>
          <a:off x="0" y="0"/>
          <a:ext cx="0" cy="0"/>
          <a:chOff x="0" y="0"/>
          <a:chExt cx="0" cy="0"/>
        </a:xfrm>
      </p:grpSpPr>
      <p:sp>
        <p:nvSpPr>
          <p:cNvPr id="538" name="Google Shape;538;p196"/>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39" name="Google Shape;539;p196"/>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0" name="Google Shape;540;p196"/>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1" name="Google Shape;541;p196"/>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2" name="Google Shape;542;p196"/>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543" name="Google Shape;543;p196"/>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544" name="Google Shape;544;p19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5" name="Google Shape;545;p19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Title, subtitle, 1 column text with charts">
  <p:cSld name="1_Title, subtitle, 1 column text with charts">
    <p:spTree>
      <p:nvGrpSpPr>
        <p:cNvPr id="1" name="Shape 546"/>
        <p:cNvGrpSpPr/>
        <p:nvPr/>
      </p:nvGrpSpPr>
      <p:grpSpPr>
        <a:xfrm>
          <a:off x="0" y="0"/>
          <a:ext cx="0" cy="0"/>
          <a:chOff x="0" y="0"/>
          <a:chExt cx="0" cy="0"/>
        </a:xfrm>
      </p:grpSpPr>
      <p:sp>
        <p:nvSpPr>
          <p:cNvPr id="547" name="Google Shape;547;p197"/>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8" name="Google Shape;548;p19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9" name="Google Shape;549;p19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Agenda Layout Black">
  <p:cSld name="Agenda Layout Black">
    <p:bg>
      <p:bgPr>
        <a:solidFill>
          <a:schemeClr val="dk1"/>
        </a:solidFill>
        <a:effectLst/>
      </p:bgPr>
    </p:bg>
    <p:spTree>
      <p:nvGrpSpPr>
        <p:cNvPr id="1" name="Shape 550"/>
        <p:cNvGrpSpPr/>
        <p:nvPr/>
      </p:nvGrpSpPr>
      <p:grpSpPr>
        <a:xfrm>
          <a:off x="0" y="0"/>
          <a:ext cx="0" cy="0"/>
          <a:chOff x="0" y="0"/>
          <a:chExt cx="0" cy="0"/>
        </a:xfrm>
      </p:grpSpPr>
      <p:sp>
        <p:nvSpPr>
          <p:cNvPr id="551" name="Google Shape;551;p198"/>
          <p:cNvSpPr txBox="1">
            <a:spLocks noGrp="1"/>
          </p:cNvSpPr>
          <p:nvPr>
            <p:ph type="body" idx="1"/>
          </p:nvPr>
        </p:nvSpPr>
        <p:spPr>
          <a:xfrm>
            <a:off x="480484" y="488441"/>
            <a:ext cx="9029604" cy="5810760"/>
          </a:xfrm>
          <a:prstGeom prst="rect">
            <a:avLst/>
          </a:prstGeom>
          <a:noFill/>
          <a:ln>
            <a:noFill/>
          </a:ln>
        </p:spPr>
        <p:txBody>
          <a:bodyPr spcFirstLastPara="1" wrap="square" lIns="0" tIns="0" rIns="0" bIns="0" anchor="ctr" anchorCtr="0">
            <a:noAutofit/>
          </a:bodyPr>
          <a:lstStyle>
            <a:lvl1pPr marL="457200" lvl="0" indent="-228600" algn="l">
              <a:spcBef>
                <a:spcPts val="4800"/>
              </a:spcBef>
              <a:spcAft>
                <a:spcPts val="0"/>
              </a:spcAft>
              <a:buClr>
                <a:schemeClr val="lt1"/>
              </a:buClr>
              <a:buSzPts val="5400"/>
              <a:buNone/>
              <a:defRPr sz="54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52" name="Google Shape;552;p198"/>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
        <p:nvSpPr>
          <p:cNvPr id="553" name="Google Shape;553;p19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54" name="Google Shape;554;p19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
        <p:cNvGrpSpPr/>
        <p:nvPr/>
      </p:nvGrpSpPr>
      <p:grpSpPr>
        <a:xfrm>
          <a:off x="0" y="0"/>
          <a:ext cx="0" cy="0"/>
          <a:chOff x="0" y="0"/>
          <a:chExt cx="0" cy="0"/>
        </a:xfrm>
      </p:grpSpPr>
      <p:sp>
        <p:nvSpPr>
          <p:cNvPr id="97" name="Google Shape;97;p12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2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9" name="Google Shape;99;p12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Contents Black 4-Column - B">
  <p:cSld name="1_Contents Black 4-Column - B">
    <p:bg>
      <p:bgPr>
        <a:solidFill>
          <a:schemeClr val="dk1"/>
        </a:solidFill>
        <a:effectLst/>
      </p:bgPr>
    </p:bg>
    <p:spTree>
      <p:nvGrpSpPr>
        <p:cNvPr id="1" name="Shape 555"/>
        <p:cNvGrpSpPr/>
        <p:nvPr/>
      </p:nvGrpSpPr>
      <p:grpSpPr>
        <a:xfrm>
          <a:off x="0" y="0"/>
          <a:ext cx="0" cy="0"/>
          <a:chOff x="0" y="0"/>
          <a:chExt cx="0" cy="0"/>
        </a:xfrm>
      </p:grpSpPr>
      <p:sp>
        <p:nvSpPr>
          <p:cNvPr id="556" name="Google Shape;556;p19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57" name="Google Shape;557;p19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5400"/>
              <a:buFont typeface="Verdana"/>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Pullout statement black">
  <p:cSld name="Pullout statement black">
    <p:bg>
      <p:bgPr>
        <a:solidFill>
          <a:schemeClr val="dk1"/>
        </a:solidFill>
        <a:effectLst/>
      </p:bgPr>
    </p:bg>
    <p:spTree>
      <p:nvGrpSpPr>
        <p:cNvPr id="1" name="Shape 558"/>
        <p:cNvGrpSpPr/>
        <p:nvPr/>
      </p:nvGrpSpPr>
      <p:grpSpPr>
        <a:xfrm>
          <a:off x="0" y="0"/>
          <a:ext cx="0" cy="0"/>
          <a:chOff x="0" y="0"/>
          <a:chExt cx="0" cy="0"/>
        </a:xfrm>
      </p:grpSpPr>
      <p:sp>
        <p:nvSpPr>
          <p:cNvPr id="559" name="Google Shape;559;p200"/>
          <p:cNvSpPr txBox="1">
            <a:spLocks noGrp="1"/>
          </p:cNvSpPr>
          <p:nvPr>
            <p:ph type="body" idx="1"/>
          </p:nvPr>
        </p:nvSpPr>
        <p:spPr>
          <a:xfrm>
            <a:off x="480483" y="493847"/>
            <a:ext cx="11267583" cy="569953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A5A5A5"/>
              </a:buClr>
              <a:buSzPts val="4400"/>
              <a:buNone/>
              <a:defRPr sz="4400" b="0">
                <a:solidFill>
                  <a:srgbClr val="A5A5A5"/>
                </a:solidFill>
              </a:defRPr>
            </a:lvl1pPr>
            <a:lvl2pPr marL="914400" lvl="1" indent="-228600" algn="l">
              <a:spcBef>
                <a:spcPts val="0"/>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0" name="Google Shape;560;p20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61" name="Google Shape;561;p20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2" name="Google Shape;562;p200"/>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ntents Black 4-Column - A">
  <p:cSld name="Contents Black 4-Column - A">
    <p:bg>
      <p:bgPr>
        <a:solidFill>
          <a:schemeClr val="dk1"/>
        </a:solidFill>
        <a:effectLst/>
      </p:bgPr>
    </p:bg>
    <p:spTree>
      <p:nvGrpSpPr>
        <p:cNvPr id="1" name="Shape 563"/>
        <p:cNvGrpSpPr/>
        <p:nvPr/>
      </p:nvGrpSpPr>
      <p:grpSpPr>
        <a:xfrm>
          <a:off x="0" y="0"/>
          <a:ext cx="0" cy="0"/>
          <a:chOff x="0" y="0"/>
          <a:chExt cx="0" cy="0"/>
        </a:xfrm>
      </p:grpSpPr>
      <p:sp>
        <p:nvSpPr>
          <p:cNvPr id="564" name="Google Shape;564;p201"/>
          <p:cNvSpPr txBox="1">
            <a:spLocks noGrp="1"/>
          </p:cNvSpPr>
          <p:nvPr>
            <p:ph type="title"/>
          </p:nvPr>
        </p:nvSpPr>
        <p:spPr>
          <a:xfrm>
            <a:off x="469900" y="402587"/>
            <a:ext cx="11252200" cy="49104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FFFFFF"/>
              </a:buClr>
              <a:buSzPts val="3200"/>
              <a:buFont typeface="Verdana"/>
              <a:buNone/>
              <a:defRPr sz="3200" b="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5" name="Google Shape;565;p20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6" name="Google Shape;566;p20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Key statement Layout - Black">
  <p:cSld name="Key statement Layout - Black">
    <p:bg>
      <p:bgPr>
        <a:solidFill>
          <a:schemeClr val="dk1"/>
        </a:solidFill>
        <a:effectLst/>
      </p:bgPr>
    </p:bg>
    <p:spTree>
      <p:nvGrpSpPr>
        <p:cNvPr id="1" name="Shape 567"/>
        <p:cNvGrpSpPr/>
        <p:nvPr/>
      </p:nvGrpSpPr>
      <p:grpSpPr>
        <a:xfrm>
          <a:off x="0" y="0"/>
          <a:ext cx="0" cy="0"/>
          <a:chOff x="0" y="0"/>
          <a:chExt cx="0" cy="0"/>
        </a:xfrm>
      </p:grpSpPr>
      <p:sp>
        <p:nvSpPr>
          <p:cNvPr id="568" name="Google Shape;568;p202"/>
          <p:cNvSpPr txBox="1">
            <a:spLocks noGrp="1"/>
          </p:cNvSpPr>
          <p:nvPr>
            <p:ph type="body" idx="1"/>
          </p:nvPr>
        </p:nvSpPr>
        <p:spPr>
          <a:xfrm>
            <a:off x="6576167" y="488441"/>
            <a:ext cx="5134991" cy="5810760"/>
          </a:xfrm>
          <a:prstGeom prst="rect">
            <a:avLst/>
          </a:prstGeom>
          <a:noFill/>
          <a:ln>
            <a:noFill/>
          </a:ln>
        </p:spPr>
        <p:txBody>
          <a:bodyPr spcFirstLastPara="1" wrap="square" lIns="0" tIns="0" rIns="0" bIns="0" anchor="ctr" anchorCtr="1">
            <a:noAutofit/>
          </a:bodyPr>
          <a:lstStyle>
            <a:lvl1pPr marL="457200" lvl="0" indent="-228600" algn="l">
              <a:spcBef>
                <a:spcPts val="4800"/>
              </a:spcBef>
              <a:spcAft>
                <a:spcPts val="0"/>
              </a:spcAft>
              <a:buClr>
                <a:schemeClr val="lt1"/>
              </a:buClr>
              <a:buSzPts val="3000"/>
              <a:buNone/>
              <a:defRPr sz="30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9" name="Google Shape;569;p20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70" name="Google Shape;570;p20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71" name="Google Shape;571;p202"/>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3_Title Slide - Black">
  <p:cSld name="3_Title Slide - Black">
    <p:bg>
      <p:bgPr>
        <a:blipFill>
          <a:blip r:embed="rId2">
            <a:alphaModFix/>
          </a:blip>
          <a:stretch>
            <a:fillRect/>
          </a:stretch>
        </a:blipFill>
        <a:effectLst/>
      </p:bgPr>
    </p:bg>
    <p:spTree>
      <p:nvGrpSpPr>
        <p:cNvPr id="1" name="Shape 572"/>
        <p:cNvGrpSpPr/>
        <p:nvPr/>
      </p:nvGrpSpPr>
      <p:grpSpPr>
        <a:xfrm>
          <a:off x="0" y="0"/>
          <a:ext cx="0" cy="0"/>
          <a:chOff x="0" y="0"/>
          <a:chExt cx="0" cy="0"/>
        </a:xfrm>
      </p:grpSpPr>
      <p:sp>
        <p:nvSpPr>
          <p:cNvPr id="573" name="Google Shape;573;p203"/>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74" name="Google Shape;574;p203"/>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75" name="Google Shape;575;p203"/>
          <p:cNvGrpSpPr/>
          <p:nvPr/>
        </p:nvGrpSpPr>
        <p:grpSpPr>
          <a:xfrm>
            <a:off x="469900" y="457761"/>
            <a:ext cx="1998000" cy="374400"/>
            <a:chOff x="398463" y="404813"/>
            <a:chExt cx="1627187" cy="307976"/>
          </a:xfrm>
        </p:grpSpPr>
        <p:sp>
          <p:nvSpPr>
            <p:cNvPr id="576" name="Google Shape;576;p20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7" name="Google Shape;577;p20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8" name="Google Shape;578;p203"/>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9" name="Google Shape;579;p20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0" name="Google Shape;580;p203"/>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1" name="Google Shape;581;p203"/>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2" name="Google Shape;582;p20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3" name="Google Shape;583;p20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4" name="Google Shape;584;p20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5" name="Google Shape;585;p20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586" name="Google Shape;586;p20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2_Title Slide - White">
  <p:cSld name="2_Title Slide - White">
    <p:bg>
      <p:bgPr>
        <a:solidFill>
          <a:schemeClr val="lt1"/>
        </a:solidFill>
        <a:effectLst/>
      </p:bgPr>
    </p:bg>
    <p:spTree>
      <p:nvGrpSpPr>
        <p:cNvPr id="1" name="Shape 587"/>
        <p:cNvGrpSpPr/>
        <p:nvPr/>
      </p:nvGrpSpPr>
      <p:grpSpPr>
        <a:xfrm>
          <a:off x="0" y="0"/>
          <a:ext cx="0" cy="0"/>
          <a:chOff x="0" y="0"/>
          <a:chExt cx="0" cy="0"/>
        </a:xfrm>
      </p:grpSpPr>
      <p:sp>
        <p:nvSpPr>
          <p:cNvPr id="588" name="Google Shape;588;p204"/>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89" name="Google Shape;589;p204"/>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90" name="Google Shape;590;p204"/>
          <p:cNvGrpSpPr/>
          <p:nvPr/>
        </p:nvGrpSpPr>
        <p:grpSpPr>
          <a:xfrm>
            <a:off x="475325" y="457200"/>
            <a:ext cx="1998000" cy="374400"/>
            <a:chOff x="398463" y="404813"/>
            <a:chExt cx="1627187" cy="307976"/>
          </a:xfrm>
        </p:grpSpPr>
        <p:sp>
          <p:nvSpPr>
            <p:cNvPr id="591" name="Google Shape;591;p20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2" name="Google Shape;592;p20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3" name="Google Shape;593;p204"/>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4" name="Google Shape;594;p20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5" name="Google Shape;595;p204"/>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6" name="Google Shape;596;p204"/>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7" name="Google Shape;597;p20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8" name="Google Shape;598;p20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9" name="Google Shape;599;p20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0" name="Google Shape;600;p20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601" name="Google Shape;601;p204"/>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2_Title Slide - Circle Black">
  <p:cSld name="2_Title Slide - Circle Black">
    <p:bg>
      <p:bgPr>
        <a:blipFill>
          <a:blip r:embed="rId2">
            <a:alphaModFix/>
          </a:blip>
          <a:stretch>
            <a:fillRect/>
          </a:stretch>
        </a:blipFill>
        <a:effectLst/>
      </p:bgPr>
    </p:bg>
    <p:spTree>
      <p:nvGrpSpPr>
        <p:cNvPr id="1" name="Shape 602"/>
        <p:cNvGrpSpPr/>
        <p:nvPr/>
      </p:nvGrpSpPr>
      <p:grpSpPr>
        <a:xfrm>
          <a:off x="0" y="0"/>
          <a:ext cx="0" cy="0"/>
          <a:chOff x="0" y="0"/>
          <a:chExt cx="0" cy="0"/>
        </a:xfrm>
      </p:grpSpPr>
      <p:sp>
        <p:nvSpPr>
          <p:cNvPr id="603" name="Google Shape;603;p205"/>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205"/>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05" name="Google Shape;605;p205"/>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06" name="Google Shape;606;p205"/>
          <p:cNvGrpSpPr/>
          <p:nvPr/>
        </p:nvGrpSpPr>
        <p:grpSpPr>
          <a:xfrm>
            <a:off x="469900" y="457761"/>
            <a:ext cx="1998000" cy="374400"/>
            <a:chOff x="398463" y="404813"/>
            <a:chExt cx="1627187" cy="307976"/>
          </a:xfrm>
        </p:grpSpPr>
        <p:sp>
          <p:nvSpPr>
            <p:cNvPr id="607" name="Google Shape;607;p20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8" name="Google Shape;608;p20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9" name="Google Shape;609;p20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0" name="Google Shape;610;p20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1" name="Google Shape;611;p20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2" name="Google Shape;612;p20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3" name="Google Shape;613;p20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4" name="Google Shape;614;p20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5" name="Google Shape;615;p20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6" name="Google Shape;616;p20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2_Title Slide - Circle White">
  <p:cSld name="2_Title Slide - Circle White">
    <p:bg>
      <p:bgPr>
        <a:solidFill>
          <a:schemeClr val="lt1"/>
        </a:solidFill>
        <a:effectLst/>
      </p:bgPr>
    </p:bg>
    <p:spTree>
      <p:nvGrpSpPr>
        <p:cNvPr id="1" name="Shape 617"/>
        <p:cNvGrpSpPr/>
        <p:nvPr/>
      </p:nvGrpSpPr>
      <p:grpSpPr>
        <a:xfrm>
          <a:off x="0" y="0"/>
          <a:ext cx="0" cy="0"/>
          <a:chOff x="0" y="0"/>
          <a:chExt cx="0" cy="0"/>
        </a:xfrm>
      </p:grpSpPr>
      <p:sp>
        <p:nvSpPr>
          <p:cNvPr id="618" name="Google Shape;618;p206"/>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9" name="Google Shape;619;p206"/>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20" name="Google Shape;620;p206"/>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21" name="Google Shape;621;p206"/>
          <p:cNvGrpSpPr/>
          <p:nvPr/>
        </p:nvGrpSpPr>
        <p:grpSpPr>
          <a:xfrm>
            <a:off x="475325" y="457200"/>
            <a:ext cx="1998000" cy="374400"/>
            <a:chOff x="398463" y="404813"/>
            <a:chExt cx="1627187" cy="307976"/>
          </a:xfrm>
        </p:grpSpPr>
        <p:sp>
          <p:nvSpPr>
            <p:cNvPr id="622" name="Google Shape;622;p20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3" name="Google Shape;623;p20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4" name="Google Shape;624;p20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5" name="Google Shape;625;p20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6" name="Google Shape;626;p20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7" name="Google Shape;627;p20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8" name="Google Shape;628;p20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9" name="Google Shape;629;p20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0" name="Google Shape;630;p20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1" name="Google Shape;631;p20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2_Divider - Deloitte green">
  <p:cSld name="2_Divider - Deloitte green">
    <p:bg>
      <p:bgPr>
        <a:solidFill>
          <a:schemeClr val="accent1"/>
        </a:solidFill>
        <a:effectLst/>
      </p:bgPr>
    </p:bg>
    <p:spTree>
      <p:nvGrpSpPr>
        <p:cNvPr id="1" name="Shape 632"/>
        <p:cNvGrpSpPr/>
        <p:nvPr/>
      </p:nvGrpSpPr>
      <p:grpSpPr>
        <a:xfrm>
          <a:off x="0" y="0"/>
          <a:ext cx="0" cy="0"/>
          <a:chOff x="0" y="0"/>
          <a:chExt cx="0" cy="0"/>
        </a:xfrm>
      </p:grpSpPr>
      <p:sp>
        <p:nvSpPr>
          <p:cNvPr id="633" name="Google Shape;633;p207"/>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207"/>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35" name="Google Shape;635;p20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36" name="Google Shape;636;p20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2_Divider - Deloitte dark green">
  <p:cSld name="2_Divider - Deloitte dark green">
    <p:bg>
      <p:bgPr>
        <a:solidFill>
          <a:schemeClr val="accent2"/>
        </a:solidFill>
        <a:effectLst/>
      </p:bgPr>
    </p:bg>
    <p:spTree>
      <p:nvGrpSpPr>
        <p:cNvPr id="1" name="Shape 637"/>
        <p:cNvGrpSpPr/>
        <p:nvPr/>
      </p:nvGrpSpPr>
      <p:grpSpPr>
        <a:xfrm>
          <a:off x="0" y="0"/>
          <a:ext cx="0" cy="0"/>
          <a:chOff x="0" y="0"/>
          <a:chExt cx="0" cy="0"/>
        </a:xfrm>
      </p:grpSpPr>
      <p:sp>
        <p:nvSpPr>
          <p:cNvPr id="638" name="Google Shape;638;p20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9" name="Google Shape;639;p20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0" name="Google Shape;640;p20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1" name="Google Shape;641;p20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100"/>
        <p:cNvGrpSpPr/>
        <p:nvPr/>
      </p:nvGrpSpPr>
      <p:grpSpPr>
        <a:xfrm>
          <a:off x="0" y="0"/>
          <a:ext cx="0" cy="0"/>
          <a:chOff x="0" y="0"/>
          <a:chExt cx="0" cy="0"/>
        </a:xfrm>
      </p:grpSpPr>
      <p:sp>
        <p:nvSpPr>
          <p:cNvPr id="101" name="Google Shape;101;p12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2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3" name="Google Shape;103;p12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2_Divider - Deloitte blue">
  <p:cSld name="2_Divider - Deloitte blue">
    <p:bg>
      <p:bgPr>
        <a:solidFill>
          <a:schemeClr val="accent3"/>
        </a:solidFill>
        <a:effectLst/>
      </p:bgPr>
    </p:bg>
    <p:spTree>
      <p:nvGrpSpPr>
        <p:cNvPr id="1" name="Shape 642"/>
        <p:cNvGrpSpPr/>
        <p:nvPr/>
      </p:nvGrpSpPr>
      <p:grpSpPr>
        <a:xfrm>
          <a:off x="0" y="0"/>
          <a:ext cx="0" cy="0"/>
          <a:chOff x="0" y="0"/>
          <a:chExt cx="0" cy="0"/>
        </a:xfrm>
      </p:grpSpPr>
      <p:sp>
        <p:nvSpPr>
          <p:cNvPr id="643" name="Google Shape;643;p20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4" name="Google Shape;644;p20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5" name="Google Shape;645;p2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6" name="Google Shape;646;p20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2_Divider - Deloitte dark blue">
  <p:cSld name="2_Divider - Deloitte dark blue">
    <p:bg>
      <p:bgPr>
        <a:solidFill>
          <a:schemeClr val="accent4"/>
        </a:solidFill>
        <a:effectLst/>
      </p:bgPr>
    </p:bg>
    <p:spTree>
      <p:nvGrpSpPr>
        <p:cNvPr id="1" name="Shape 647"/>
        <p:cNvGrpSpPr/>
        <p:nvPr/>
      </p:nvGrpSpPr>
      <p:grpSpPr>
        <a:xfrm>
          <a:off x="0" y="0"/>
          <a:ext cx="0" cy="0"/>
          <a:chOff x="0" y="0"/>
          <a:chExt cx="0" cy="0"/>
        </a:xfrm>
      </p:grpSpPr>
      <p:sp>
        <p:nvSpPr>
          <p:cNvPr id="648" name="Google Shape;648;p21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9" name="Google Shape;649;p21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0" name="Google Shape;650;p21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1" name="Google Shape;651;p21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1_Divider - Deloitte black">
  <p:cSld name="1_Divider - Deloitte black">
    <p:bg>
      <p:bgPr>
        <a:solidFill>
          <a:schemeClr val="dk1"/>
        </a:solidFill>
        <a:effectLst/>
      </p:bgPr>
    </p:bg>
    <p:spTree>
      <p:nvGrpSpPr>
        <p:cNvPr id="1" name="Shape 652"/>
        <p:cNvGrpSpPr/>
        <p:nvPr/>
      </p:nvGrpSpPr>
      <p:grpSpPr>
        <a:xfrm>
          <a:off x="0" y="0"/>
          <a:ext cx="0" cy="0"/>
          <a:chOff x="0" y="0"/>
          <a:chExt cx="0" cy="0"/>
        </a:xfrm>
      </p:grpSpPr>
      <p:sp>
        <p:nvSpPr>
          <p:cNvPr id="653" name="Google Shape;653;p211"/>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4" name="Google Shape;654;p211"/>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5" name="Google Shape;655;p21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6" name="Google Shape;656;p21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2_Key statement dark green">
  <p:cSld name="2_Key statement dark green">
    <p:bg>
      <p:bgPr>
        <a:solidFill>
          <a:schemeClr val="accent2"/>
        </a:solidFill>
        <a:effectLst/>
      </p:bgPr>
    </p:bg>
    <p:spTree>
      <p:nvGrpSpPr>
        <p:cNvPr id="1" name="Shape 657"/>
        <p:cNvGrpSpPr/>
        <p:nvPr/>
      </p:nvGrpSpPr>
      <p:grpSpPr>
        <a:xfrm>
          <a:off x="0" y="0"/>
          <a:ext cx="0" cy="0"/>
          <a:chOff x="0" y="0"/>
          <a:chExt cx="0" cy="0"/>
        </a:xfrm>
      </p:grpSpPr>
      <p:sp>
        <p:nvSpPr>
          <p:cNvPr id="658" name="Google Shape;658;p21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59" name="Google Shape;659;p21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0" name="Google Shape;660;p21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2_Key statement dark blue">
  <p:cSld name="2_Key statement dark blue">
    <p:bg>
      <p:bgPr>
        <a:solidFill>
          <a:schemeClr val="accent4"/>
        </a:solidFill>
        <a:effectLst/>
      </p:bgPr>
    </p:bg>
    <p:spTree>
      <p:nvGrpSpPr>
        <p:cNvPr id="1" name="Shape 661"/>
        <p:cNvGrpSpPr/>
        <p:nvPr/>
      </p:nvGrpSpPr>
      <p:grpSpPr>
        <a:xfrm>
          <a:off x="0" y="0"/>
          <a:ext cx="0" cy="0"/>
          <a:chOff x="0" y="0"/>
          <a:chExt cx="0" cy="0"/>
        </a:xfrm>
      </p:grpSpPr>
      <p:sp>
        <p:nvSpPr>
          <p:cNvPr id="662" name="Google Shape;662;p21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3" name="Google Shape;663;p21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4" name="Google Shape;664;p21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2_Key statement teal">
  <p:cSld name="2_Key statement teal">
    <p:bg>
      <p:bgPr>
        <a:solidFill>
          <a:schemeClr val="accent5"/>
        </a:solidFill>
        <a:effectLst/>
      </p:bgPr>
    </p:bg>
    <p:spTree>
      <p:nvGrpSpPr>
        <p:cNvPr id="1" name="Shape 665"/>
        <p:cNvGrpSpPr/>
        <p:nvPr/>
      </p:nvGrpSpPr>
      <p:grpSpPr>
        <a:xfrm>
          <a:off x="0" y="0"/>
          <a:ext cx="0" cy="0"/>
          <a:chOff x="0" y="0"/>
          <a:chExt cx="0" cy="0"/>
        </a:xfrm>
      </p:grpSpPr>
      <p:sp>
        <p:nvSpPr>
          <p:cNvPr id="666" name="Google Shape;666;p21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7" name="Google Shape;667;p21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8" name="Google Shape;668;p21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2_Key statement black">
  <p:cSld name="2_Key statement black">
    <p:bg>
      <p:bgPr>
        <a:solidFill>
          <a:schemeClr val="dk1"/>
        </a:solidFill>
        <a:effectLst/>
      </p:bgPr>
    </p:bg>
    <p:spTree>
      <p:nvGrpSpPr>
        <p:cNvPr id="1" name="Shape 669"/>
        <p:cNvGrpSpPr/>
        <p:nvPr/>
      </p:nvGrpSpPr>
      <p:grpSpPr>
        <a:xfrm>
          <a:off x="0" y="0"/>
          <a:ext cx="0" cy="0"/>
          <a:chOff x="0" y="0"/>
          <a:chExt cx="0" cy="0"/>
        </a:xfrm>
      </p:grpSpPr>
      <p:sp>
        <p:nvSpPr>
          <p:cNvPr id="670" name="Google Shape;670;p21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1" name="Google Shape;671;p215"/>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72" name="Google Shape;672;p21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3_Contents">
  <p:cSld name="3_Contents">
    <p:spTree>
      <p:nvGrpSpPr>
        <p:cNvPr id="1" name="Shape 673"/>
        <p:cNvGrpSpPr/>
        <p:nvPr/>
      </p:nvGrpSpPr>
      <p:grpSpPr>
        <a:xfrm>
          <a:off x="0" y="0"/>
          <a:ext cx="0" cy="0"/>
          <a:chOff x="0" y="0"/>
          <a:chExt cx="0" cy="0"/>
        </a:xfrm>
      </p:grpSpPr>
      <p:sp>
        <p:nvSpPr>
          <p:cNvPr id="674" name="Google Shape;674;p21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675" name="Google Shape;675;p21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6" name="Google Shape;676;p21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_Contents with image">
  <p:cSld name="2_Contents with image">
    <p:spTree>
      <p:nvGrpSpPr>
        <p:cNvPr id="1" name="Shape 677"/>
        <p:cNvGrpSpPr/>
        <p:nvPr/>
      </p:nvGrpSpPr>
      <p:grpSpPr>
        <a:xfrm>
          <a:off x="0" y="0"/>
          <a:ext cx="0" cy="0"/>
          <a:chOff x="0" y="0"/>
          <a:chExt cx="0" cy="0"/>
        </a:xfrm>
      </p:grpSpPr>
      <p:sp>
        <p:nvSpPr>
          <p:cNvPr id="678" name="Google Shape;678;p217"/>
          <p:cNvSpPr>
            <a:spLocks noGrp="1"/>
          </p:cNvSpPr>
          <p:nvPr>
            <p:ph type="pic" idx="2"/>
          </p:nvPr>
        </p:nvSpPr>
        <p:spPr>
          <a:xfrm>
            <a:off x="5604867" y="1700213"/>
            <a:ext cx="6117233" cy="4598988"/>
          </a:xfrm>
          <a:prstGeom prst="rect">
            <a:avLst/>
          </a:prstGeom>
          <a:noFill/>
          <a:ln>
            <a:noFill/>
          </a:ln>
        </p:spPr>
      </p:sp>
      <p:sp>
        <p:nvSpPr>
          <p:cNvPr id="679" name="Google Shape;679;p21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0" name="Google Shape;680;p21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1" name="Google Shape;681;p21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_Title &amp; 1 column text">
  <p:cSld name="2_Title &amp; 1 column text">
    <p:spTree>
      <p:nvGrpSpPr>
        <p:cNvPr id="1" name="Shape 682"/>
        <p:cNvGrpSpPr/>
        <p:nvPr/>
      </p:nvGrpSpPr>
      <p:grpSpPr>
        <a:xfrm>
          <a:off x="0" y="0"/>
          <a:ext cx="0" cy="0"/>
          <a:chOff x="0" y="0"/>
          <a:chExt cx="0" cy="0"/>
        </a:xfrm>
      </p:grpSpPr>
      <p:sp>
        <p:nvSpPr>
          <p:cNvPr id="683" name="Google Shape;683;p21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4" name="Google Shape;684;p21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9" Type="http://schemas.openxmlformats.org/officeDocument/2006/relationships/slideLayout" Target="../slideLayouts/slideLayout157.xml"/><Relationship Id="rId21" Type="http://schemas.openxmlformats.org/officeDocument/2006/relationships/slideLayout" Target="../slideLayouts/slideLayout139.xml"/><Relationship Id="rId34" Type="http://schemas.openxmlformats.org/officeDocument/2006/relationships/slideLayout" Target="../slideLayouts/slideLayout152.xml"/><Relationship Id="rId42" Type="http://schemas.openxmlformats.org/officeDocument/2006/relationships/slideLayout" Target="../slideLayouts/slideLayout160.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41" Type="http://schemas.openxmlformats.org/officeDocument/2006/relationships/slideLayout" Target="../slideLayouts/slideLayout159.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37" Type="http://schemas.openxmlformats.org/officeDocument/2006/relationships/slideLayout" Target="../slideLayouts/slideLayout155.xml"/><Relationship Id="rId40" Type="http://schemas.openxmlformats.org/officeDocument/2006/relationships/slideLayout" Target="../slideLayouts/slideLayout158.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36" Type="http://schemas.openxmlformats.org/officeDocument/2006/relationships/slideLayout" Target="../slideLayouts/slideLayout154.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slideLayout" Target="../slideLayouts/slideLayout153.xml"/><Relationship Id="rId43" Type="http://schemas.openxmlformats.org/officeDocument/2006/relationships/theme" Target="../theme/theme2.xml"/><Relationship Id="rId8" Type="http://schemas.openxmlformats.org/officeDocument/2006/relationships/slideLayout" Target="../slideLayouts/slideLayout126.xml"/><Relationship Id="rId3" Type="http://schemas.openxmlformats.org/officeDocument/2006/relationships/slideLayout" Target="../slideLayouts/slideLayout121.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slideLayout" Target="../slideLayouts/slideLayout151.xml"/><Relationship Id="rId38" Type="http://schemas.openxmlformats.org/officeDocument/2006/relationships/slideLayout" Target="../slideLayouts/slideLayout1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 Type="http://schemas.openxmlformats.org/officeDocument/2006/relationships/slideLayout" Target="../slideLayouts/slideLayout163.xml"/><Relationship Id="rId21" Type="http://schemas.openxmlformats.org/officeDocument/2006/relationships/slideLayout" Target="../slideLayouts/slideLayout181.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29" Type="http://schemas.openxmlformats.org/officeDocument/2006/relationships/theme" Target="../theme/theme3.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9"/>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2" name="Google Shape;12;p1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50"/>
              <a:buFont typeface="Arial"/>
              <a:buNone/>
            </a:pPr>
            <a:r>
              <a:rPr lang="fr-FR" sz="650" b="0" i="0" u="none" strike="noStrike" cap="none">
                <a:solidFill>
                  <a:srgbClr val="000000"/>
                </a:solidFill>
                <a:latin typeface="Verdana"/>
                <a:ea typeface="Verdana"/>
                <a:cs typeface="Verdana"/>
                <a:sym typeface="Verdana"/>
              </a:rPr>
              <a:t>Copyright © 2018 Deloitte Consulting LLC. All rights reserved.</a:t>
            </a:r>
            <a:endParaRPr/>
          </a:p>
        </p:txBody>
      </p:sp>
      <p:sp>
        <p:nvSpPr>
          <p:cNvPr id="13" name="Google Shape;13;p109"/>
          <p:cNvSpPr txBox="1"/>
          <p:nvPr/>
        </p:nvSpPr>
        <p:spPr>
          <a:xfrm>
            <a:off x="11410953"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000000"/>
              </a:buClr>
              <a:buSzPts val="650"/>
              <a:buFont typeface="Arial"/>
              <a:buNone/>
            </a:pPr>
            <a:fld id="{00000000-1234-1234-1234-123412341234}" type="slidenum">
              <a:rPr lang="fr-FR" sz="650" b="0" i="0" u="none" strike="noStrike" cap="none">
                <a:solidFill>
                  <a:srgbClr val="000000"/>
                </a:solidFill>
                <a:latin typeface="Verdana"/>
                <a:ea typeface="Verdana"/>
                <a:cs typeface="Verdana"/>
                <a:sym typeface="Verdana"/>
              </a:rPr>
              <a:t>‹#›</a:t>
            </a:fld>
            <a:endParaRPr sz="650" b="0" i="0" u="none" strike="noStrike" cap="none">
              <a:solidFill>
                <a:srgbClr val="000000"/>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6">
          <p15:clr>
            <a:srgbClr val="F26B43"/>
          </p15:clr>
        </p15:guide>
        <p15:guide id="10" pos="1382">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5"/>
        <p:cNvGrpSpPr/>
        <p:nvPr/>
      </p:nvGrpSpPr>
      <p:grpSpPr>
        <a:xfrm>
          <a:off x="0" y="0"/>
          <a:ext cx="0" cy="0"/>
          <a:chOff x="0" y="0"/>
          <a:chExt cx="0" cy="0"/>
        </a:xfrm>
      </p:grpSpPr>
      <p:sp>
        <p:nvSpPr>
          <p:cNvPr id="846" name="Google Shape;846;p111"/>
          <p:cNvSpPr txBox="1">
            <a:spLocks noGrp="1"/>
          </p:cNvSpPr>
          <p:nvPr>
            <p:ph type="title"/>
          </p:nvPr>
        </p:nvSpPr>
        <p:spPr>
          <a:xfrm>
            <a:off x="469900" y="402589"/>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7" name="Google Shape;847;p111"/>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848" name="Google Shape;848;p11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marR="0" lvl="0" algn="r"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49" name="Google Shape;849;p11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50" name="Google Shape;850;p11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651">
                <a:solidFill>
                  <a:schemeClr val="dk1"/>
                </a:solidFill>
                <a:latin typeface="Verdana"/>
                <a:ea typeface="Verdana"/>
                <a:cs typeface="Verdana"/>
                <a:sym typeface="Verdana"/>
              </a:defRPr>
            </a:lvl1pPr>
            <a:lvl2pPr marL="0" marR="0" lvl="1" indent="0" algn="r" rtl="0">
              <a:spcBef>
                <a:spcPts val="0"/>
              </a:spcBef>
              <a:buNone/>
              <a:defRPr sz="651">
                <a:solidFill>
                  <a:schemeClr val="dk1"/>
                </a:solidFill>
                <a:latin typeface="Verdana"/>
                <a:ea typeface="Verdana"/>
                <a:cs typeface="Verdana"/>
                <a:sym typeface="Verdana"/>
              </a:defRPr>
            </a:lvl2pPr>
            <a:lvl3pPr marL="0" marR="0" lvl="2" indent="0" algn="r" rtl="0">
              <a:spcBef>
                <a:spcPts val="0"/>
              </a:spcBef>
              <a:buNone/>
              <a:defRPr sz="651">
                <a:solidFill>
                  <a:schemeClr val="dk1"/>
                </a:solidFill>
                <a:latin typeface="Verdana"/>
                <a:ea typeface="Verdana"/>
                <a:cs typeface="Verdana"/>
                <a:sym typeface="Verdana"/>
              </a:defRPr>
            </a:lvl3pPr>
            <a:lvl4pPr marL="0" marR="0" lvl="3" indent="0" algn="r" rtl="0">
              <a:spcBef>
                <a:spcPts val="0"/>
              </a:spcBef>
              <a:buNone/>
              <a:defRPr sz="651">
                <a:solidFill>
                  <a:schemeClr val="dk1"/>
                </a:solidFill>
                <a:latin typeface="Verdana"/>
                <a:ea typeface="Verdana"/>
                <a:cs typeface="Verdana"/>
                <a:sym typeface="Verdana"/>
              </a:defRPr>
            </a:lvl4pPr>
            <a:lvl5pPr marL="0" marR="0" lvl="4" indent="0" algn="r" rtl="0">
              <a:spcBef>
                <a:spcPts val="0"/>
              </a:spcBef>
              <a:buNone/>
              <a:defRPr sz="651">
                <a:solidFill>
                  <a:schemeClr val="dk1"/>
                </a:solidFill>
                <a:latin typeface="Verdana"/>
                <a:ea typeface="Verdana"/>
                <a:cs typeface="Verdana"/>
                <a:sym typeface="Verdana"/>
              </a:defRPr>
            </a:lvl5pPr>
            <a:lvl6pPr marL="0" marR="0" lvl="5" indent="0" algn="r" rtl="0">
              <a:spcBef>
                <a:spcPts val="0"/>
              </a:spcBef>
              <a:buNone/>
              <a:defRPr sz="651">
                <a:solidFill>
                  <a:schemeClr val="dk1"/>
                </a:solidFill>
                <a:latin typeface="Verdana"/>
                <a:ea typeface="Verdana"/>
                <a:cs typeface="Verdana"/>
                <a:sym typeface="Verdana"/>
              </a:defRPr>
            </a:lvl6pPr>
            <a:lvl7pPr marL="0" marR="0" lvl="6" indent="0" algn="r" rtl="0">
              <a:spcBef>
                <a:spcPts val="0"/>
              </a:spcBef>
              <a:buNone/>
              <a:defRPr sz="651">
                <a:solidFill>
                  <a:schemeClr val="dk1"/>
                </a:solidFill>
                <a:latin typeface="Verdana"/>
                <a:ea typeface="Verdana"/>
                <a:cs typeface="Verdana"/>
                <a:sym typeface="Verdana"/>
              </a:defRPr>
            </a:lvl7pPr>
            <a:lvl8pPr marL="0" marR="0" lvl="7" indent="0" algn="r" rtl="0">
              <a:spcBef>
                <a:spcPts val="0"/>
              </a:spcBef>
              <a:buNone/>
              <a:defRPr sz="651">
                <a:solidFill>
                  <a:schemeClr val="dk1"/>
                </a:solidFill>
                <a:latin typeface="Verdana"/>
                <a:ea typeface="Verdana"/>
                <a:cs typeface="Verdana"/>
                <a:sym typeface="Verdana"/>
              </a:defRPr>
            </a:lvl8pPr>
            <a:lvl9pPr marL="0" marR="0" lvl="8" indent="0" algn="r" rtl="0">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768" r:id="rId1"/>
    <p:sldLayoutId id="2147483769" r:id="rId2"/>
    <p:sldLayoutId id="2147483770"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 id="2147483800" r:id="rId30"/>
    <p:sldLayoutId id="2147483801" r:id="rId31"/>
    <p:sldLayoutId id="2147483802" r:id="rId32"/>
    <p:sldLayoutId id="2147483803" r:id="rId33"/>
    <p:sldLayoutId id="2147483804" r:id="rId34"/>
    <p:sldLayoutId id="2147483805" r:id="rId35"/>
    <p:sldLayoutId id="2147483806" r:id="rId36"/>
    <p:sldLayoutId id="2147483807" r:id="rId37"/>
    <p:sldLayoutId id="2147483808" r:id="rId38"/>
    <p:sldLayoutId id="2147483809" r:id="rId39"/>
    <p:sldLayoutId id="2147483810" r:id="rId40"/>
    <p:sldLayoutId id="2147483811" r:id="rId41"/>
    <p:sldLayoutId id="2147483812" r:id="rId42"/>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9">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7">
          <p15:clr>
            <a:srgbClr val="F26B43"/>
          </p15:clr>
        </p15:guide>
        <p15:guide id="10" pos="1383">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4"/>
        <p:cNvGrpSpPr/>
        <p:nvPr/>
      </p:nvGrpSpPr>
      <p:grpSpPr>
        <a:xfrm>
          <a:off x="0" y="0"/>
          <a:ext cx="0" cy="0"/>
          <a:chOff x="0" y="0"/>
          <a:chExt cx="0" cy="0"/>
        </a:xfrm>
      </p:grpSpPr>
      <p:sp>
        <p:nvSpPr>
          <p:cNvPr id="1235" name="Google Shape;1235;p114"/>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marR="0" lvl="0" algn="l" rtl="0">
              <a:spcBef>
                <a:spcPts val="0"/>
              </a:spcBef>
              <a:spcAft>
                <a:spcPts val="0"/>
              </a:spcAft>
              <a:buClr>
                <a:srgbClr val="3F3F3F"/>
              </a:buClr>
              <a:buSzPts val="2400"/>
              <a:buFont typeface="Quattrocento Sans"/>
              <a:buNone/>
              <a:defRPr sz="2400" b="0" i="0" u="none" strike="noStrike" cap="none">
                <a:solidFill>
                  <a:srgbClr val="3F3F3F"/>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36" name="Google Shape;1236;p114"/>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Quattrocento Sans"/>
                <a:ea typeface="Quattrocento Sans"/>
                <a:cs typeface="Quattrocento Sans"/>
                <a:sym typeface="Quattrocento Sans"/>
              </a:defRPr>
            </a:lvl1pPr>
            <a:lvl2pPr marL="914400" marR="0" lvl="1" indent="-279400" algn="l" rtl="0">
              <a:spcBef>
                <a:spcPts val="390"/>
              </a:spcBef>
              <a:spcAft>
                <a:spcPts val="0"/>
              </a:spcAft>
              <a:buClr>
                <a:srgbClr val="7F7F7F"/>
              </a:buClr>
              <a:buSzPts val="800"/>
              <a:buFont typeface="Arial"/>
              <a:buChar char="•"/>
              <a:defRPr sz="800" b="0" i="0" u="none" strike="noStrike" cap="none">
                <a:solidFill>
                  <a:srgbClr val="7F7F7F"/>
                </a:solidFill>
                <a:latin typeface="Open Sans"/>
                <a:ea typeface="Open Sans"/>
                <a:cs typeface="Open Sans"/>
                <a:sym typeface="Open Sans"/>
              </a:defRPr>
            </a:lvl2pPr>
            <a:lvl3pPr marL="1371600" marR="0" lvl="2"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3pPr>
            <a:lvl4pPr marL="1828800" marR="0" lvl="3"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4pPr>
            <a:lvl5pPr marL="2286000" marR="0" lvl="4"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5pPr>
            <a:lvl6pPr marL="2743200" marR="0" lvl="5"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6pPr>
            <a:lvl7pPr marL="3200400" marR="0" lvl="6"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7pPr>
            <a:lvl8pPr marL="3657600" marR="0" lvl="7"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8pPr>
            <a:lvl9pPr marL="4114800" marR="0" lvl="8"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9pPr>
          </a:lstStyle>
          <a:p>
            <a:endParaRPr/>
          </a:p>
        </p:txBody>
      </p:sp>
      <p:sp>
        <p:nvSpPr>
          <p:cNvPr id="1237" name="Google Shape;1237;p114"/>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marR="0" lvl="0" algn="r" rtl="0">
              <a:spcBef>
                <a:spcPts val="0"/>
              </a:spcBef>
              <a:spcAft>
                <a:spcPts val="0"/>
              </a:spcAft>
              <a:buSzPts val="1400"/>
              <a:buNone/>
              <a:defRPr sz="700" b="0" i="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19.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119.xml"/></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19.xml"/><Relationship Id="rId6" Type="http://schemas.openxmlformats.org/officeDocument/2006/relationships/image" Target="../media/image24.jp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1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0.png"/><Relationship Id="rId7"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19.xml"/><Relationship Id="rId6" Type="http://schemas.openxmlformats.org/officeDocument/2006/relationships/image" Target="../media/image33.jpg"/><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1.xml"/><Relationship Id="rId1" Type="http://schemas.openxmlformats.org/officeDocument/2006/relationships/slideLayout" Target="../slideLayouts/slideLayout119.xml"/></Relationships>
</file>

<file path=ppt/slides/_rels/slide3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7.png"/><Relationship Id="rId7"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19.xml"/><Relationship Id="rId6" Type="http://schemas.openxmlformats.org/officeDocument/2006/relationships/image" Target="../media/image40.jpg"/><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1.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4.xml"/><Relationship Id="rId1" Type="http://schemas.openxmlformats.org/officeDocument/2006/relationships/slideLayout" Target="../slideLayouts/slideLayout119.xml"/><Relationship Id="rId4" Type="http://schemas.openxmlformats.org/officeDocument/2006/relationships/chart" Target="../charts/chart5.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5.xml"/><Relationship Id="rId1" Type="http://schemas.openxmlformats.org/officeDocument/2006/relationships/slideLayout" Target="../slideLayouts/slideLayout119.xml"/><Relationship Id="rId4" Type="http://schemas.openxmlformats.org/officeDocument/2006/relationships/chart" Target="../charts/chart7.xml"/></Relationships>
</file>

<file path=ppt/slides/_rels/slide3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6.xml"/><Relationship Id="rId1" Type="http://schemas.openxmlformats.org/officeDocument/2006/relationships/slideLayout" Target="../slideLayouts/slideLayout119.xml"/></Relationships>
</file>

<file path=ppt/slides/_rels/slide3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7.xml"/><Relationship Id="rId1" Type="http://schemas.openxmlformats.org/officeDocument/2006/relationships/slideLayout" Target="../slideLayouts/slideLayout119.xml"/><Relationship Id="rId5" Type="http://schemas.openxmlformats.org/officeDocument/2006/relationships/chart" Target="../charts/chart11.xml"/><Relationship Id="rId4" Type="http://schemas.openxmlformats.org/officeDocument/2006/relationships/chart" Target="../charts/chart10.xml"/></Relationships>
</file>

<file path=ppt/slides/_rels/slide3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4.png"/><Relationship Id="rId7"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119.xml"/><Relationship Id="rId6" Type="http://schemas.openxmlformats.org/officeDocument/2006/relationships/image" Target="../media/image47.jp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9.xml"/><Relationship Id="rId1" Type="http://schemas.openxmlformats.org/officeDocument/2006/relationships/slideLayout" Target="../slideLayouts/slideLayout1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0.xml"/></Relationships>
</file>

<file path=ppt/slides/_rels/slide4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1.png"/><Relationship Id="rId7"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119.xml"/><Relationship Id="rId6" Type="http://schemas.openxmlformats.org/officeDocument/2006/relationships/image" Target="../media/image47.jpg"/><Relationship Id="rId11" Type="http://schemas.openxmlformats.org/officeDocument/2006/relationships/image" Target="../media/image56.png"/><Relationship Id="rId5" Type="http://schemas.openxmlformats.org/officeDocument/2006/relationships/image" Target="../media/image53.png"/><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1.xml"/><Relationship Id="rId1" Type="http://schemas.openxmlformats.org/officeDocument/2006/relationships/slideLayout" Target="../slideLayouts/slideLayout119.xml"/></Relationships>
</file>

<file path=ppt/slides/_rels/slide4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7.png"/><Relationship Id="rId7"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119.xml"/><Relationship Id="rId6" Type="http://schemas.openxmlformats.org/officeDocument/2006/relationships/image" Target="../media/image60.jpg"/><Relationship Id="rId11" Type="http://schemas.openxmlformats.org/officeDocument/2006/relationships/image" Target="../media/image63.png"/><Relationship Id="rId5" Type="http://schemas.openxmlformats.org/officeDocument/2006/relationships/image" Target="../media/image59.png"/><Relationship Id="rId10" Type="http://schemas.openxmlformats.org/officeDocument/2006/relationships/image" Target="../media/image62.png"/><Relationship Id="rId4" Type="http://schemas.openxmlformats.org/officeDocument/2006/relationships/image" Target="../media/image58.png"/><Relationship Id="rId9"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3.xml"/><Relationship Id="rId1" Type="http://schemas.openxmlformats.org/officeDocument/2006/relationships/slideLayout" Target="../slideLayouts/slideLayout119.xml"/></Relationships>
</file>

<file path=ppt/slides/_rels/slide4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44.xml"/><Relationship Id="rId1" Type="http://schemas.openxmlformats.org/officeDocument/2006/relationships/slideLayout" Target="../slideLayouts/slideLayout119.xml"/></Relationships>
</file>

<file path=ppt/slides/_rels/slide4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5.xml"/><Relationship Id="rId1" Type="http://schemas.openxmlformats.org/officeDocument/2006/relationships/slideLayout" Target="../slideLayouts/slideLayout119.xml"/><Relationship Id="rId4" Type="http://schemas.openxmlformats.org/officeDocument/2006/relationships/chart" Target="../charts/char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1.xml"/></Relationships>
</file>

<file path=ppt/slides/_rels/slide4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7.xml"/><Relationship Id="rId1" Type="http://schemas.openxmlformats.org/officeDocument/2006/relationships/slideLayout" Target="../slideLayouts/slideLayout119.xml"/><Relationship Id="rId4" Type="http://schemas.openxmlformats.org/officeDocument/2006/relationships/chart" Target="../charts/chart19.xml"/></Relationships>
</file>

<file path=ppt/slides/_rels/slide4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8.xml"/><Relationship Id="rId1" Type="http://schemas.openxmlformats.org/officeDocument/2006/relationships/slideLayout" Target="../slideLayouts/slideLayout119.xml"/><Relationship Id="rId4" Type="http://schemas.openxmlformats.org/officeDocument/2006/relationships/chart" Target="../charts/chart21.xml"/></Relationships>
</file>

<file path=ppt/slides/_rels/slide4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49.xml"/><Relationship Id="rId1" Type="http://schemas.openxmlformats.org/officeDocument/2006/relationships/slideLayout" Target="../slideLayouts/slideLayout1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1.xml"/></Relationships>
</file>

<file path=ppt/slides/_rels/slide5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50.xml"/><Relationship Id="rId1" Type="http://schemas.openxmlformats.org/officeDocument/2006/relationships/slideLayout" Target="../slideLayouts/slideLayout119.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11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65.jpg"/></Relationships>
</file>

<file path=ppt/slides/_rels/slide52.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52.xml"/><Relationship Id="rId1" Type="http://schemas.openxmlformats.org/officeDocument/2006/relationships/slideLayout" Target="../slideLayouts/slideLayout119.xml"/></Relationships>
</file>

<file path=ppt/slides/_rels/slide5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53.xml"/><Relationship Id="rId1" Type="http://schemas.openxmlformats.org/officeDocument/2006/relationships/slideLayout" Target="../slideLayouts/slideLayout119.xml"/></Relationships>
</file>

<file path=ppt/slides/_rels/slide5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54.xml"/><Relationship Id="rId1" Type="http://schemas.openxmlformats.org/officeDocument/2006/relationships/slideLayout" Target="../slideLayouts/slideLayout119.xml"/></Relationships>
</file>

<file path=ppt/slides/_rels/slide5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119.xml"/><Relationship Id="rId6" Type="http://schemas.openxmlformats.org/officeDocument/2006/relationships/image" Target="../media/image26.png"/><Relationship Id="rId11" Type="http://schemas.openxmlformats.org/officeDocument/2006/relationships/image" Target="../media/image72.png"/><Relationship Id="rId5" Type="http://schemas.openxmlformats.org/officeDocument/2006/relationships/image" Target="../media/image65.jpg"/><Relationship Id="rId10"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media/image25.png"/></Relationships>
</file>

<file path=ppt/slides/_rels/slide5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56.xml"/><Relationship Id="rId1" Type="http://schemas.openxmlformats.org/officeDocument/2006/relationships/slideLayout" Target="../slideLayouts/slideLayout119.xml"/><Relationship Id="rId4" Type="http://schemas.openxmlformats.org/officeDocument/2006/relationships/chart" Target="../charts/chart28.xml"/></Relationships>
</file>

<file path=ppt/slides/_rels/slide57.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57.xml"/><Relationship Id="rId1" Type="http://schemas.openxmlformats.org/officeDocument/2006/relationships/slideLayout" Target="../slideLayouts/slideLayout119.xml"/><Relationship Id="rId4" Type="http://schemas.openxmlformats.org/officeDocument/2006/relationships/chart" Target="../charts/chart3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9.xml"/></Relationships>
</file>

<file path=ppt/slides/_rels/slide6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0.xml"/><Relationship Id="rId1" Type="http://schemas.openxmlformats.org/officeDocument/2006/relationships/slideLayout" Target="../slideLayouts/slideLayout1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9.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1"/>
          <p:cNvSpPr txBox="1">
            <a:spLocks noGrp="1"/>
          </p:cNvSpPr>
          <p:nvPr>
            <p:ph type="subTitle" idx="4294967295"/>
          </p:nvPr>
        </p:nvSpPr>
        <p:spPr>
          <a:xfrm>
            <a:off x="335716" y="4743294"/>
            <a:ext cx="4499756" cy="11547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2000"/>
              <a:buFont typeface="Arial"/>
              <a:buNone/>
            </a:pPr>
            <a:endParaRPr sz="2000" b="0" i="0" u="none" strike="noStrike" cap="none">
              <a:solidFill>
                <a:schemeClr val="lt1"/>
              </a:solidFill>
              <a:latin typeface="Verdana"/>
              <a:ea typeface="Verdana"/>
              <a:cs typeface="Verdana"/>
              <a:sym typeface="Verdana"/>
            </a:endParaRPr>
          </a:p>
          <a:p>
            <a:pPr marL="0" marR="0" lvl="0" indent="0" algn="l" rtl="0">
              <a:spcBef>
                <a:spcPts val="1333"/>
              </a:spcBef>
              <a:spcAft>
                <a:spcPts val="0"/>
              </a:spcAft>
              <a:buClr>
                <a:schemeClr val="accent1"/>
              </a:buClr>
              <a:buSzPts val="2000"/>
              <a:buFont typeface="Arial"/>
              <a:buNone/>
            </a:pPr>
            <a:r>
              <a:rPr lang="fr-FR" sz="2000" b="1" i="0" u="none" strike="noStrike" cap="none">
                <a:solidFill>
                  <a:schemeClr val="accent1"/>
                </a:solidFill>
                <a:latin typeface="Verdana"/>
                <a:ea typeface="Verdana"/>
                <a:cs typeface="Verdana"/>
                <a:sym typeface="Verdana"/>
              </a:rPr>
              <a:t>Network QoS</a:t>
            </a:r>
            <a:endParaRPr/>
          </a:p>
          <a:p>
            <a:pPr marL="0" marR="0" lvl="0" indent="0" algn="l" rtl="0">
              <a:spcBef>
                <a:spcPts val="1333"/>
              </a:spcBef>
              <a:spcAft>
                <a:spcPts val="0"/>
              </a:spcAft>
              <a:buClr>
                <a:schemeClr val="lt1"/>
              </a:buClr>
              <a:buSzPts val="2000"/>
              <a:buFont typeface="Arial"/>
              <a:buNone/>
            </a:pPr>
            <a:r>
              <a:rPr lang="fr-FR" sz="2000" b="0" i="0" u="none" strike="noStrike" cap="none">
                <a:solidFill>
                  <a:schemeClr val="lt1"/>
                </a:solidFill>
                <a:latin typeface="Verdana"/>
                <a:ea typeface="Verdana"/>
                <a:cs typeface="Verdana"/>
                <a:sym typeface="Verdana"/>
              </a:rPr>
              <a:t>Intermediate report </a:t>
            </a:r>
            <a:endParaRPr/>
          </a:p>
        </p:txBody>
      </p:sp>
      <p:sp>
        <p:nvSpPr>
          <p:cNvPr id="1421" name="Google Shape;1421;p1"/>
          <p:cNvSpPr txBox="1">
            <a:spLocks noGrp="1"/>
          </p:cNvSpPr>
          <p:nvPr>
            <p:ph type="body" idx="4294967295"/>
          </p:nvPr>
        </p:nvSpPr>
        <p:spPr>
          <a:xfrm>
            <a:off x="335716" y="6256666"/>
            <a:ext cx="4537067" cy="33787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lt1"/>
              </a:buClr>
              <a:buSzPts val="1400"/>
              <a:buNone/>
            </a:pPr>
            <a:r>
              <a:rPr lang="fr-FR" sz="1400">
                <a:solidFill>
                  <a:schemeClr val="lt1"/>
                </a:solidFill>
              </a:rPr>
              <a:t>November 7</a:t>
            </a:r>
            <a:r>
              <a:rPr lang="fr-FR" sz="1400" baseline="30000">
                <a:solidFill>
                  <a:schemeClr val="lt1"/>
                </a:solidFill>
              </a:rPr>
              <a:t>th</a:t>
            </a:r>
            <a:r>
              <a:rPr lang="fr-FR" sz="1400">
                <a:solidFill>
                  <a:schemeClr val="lt1"/>
                </a:solidFill>
              </a:rPr>
              <a:t>, 2023</a:t>
            </a:r>
            <a:endParaRPr/>
          </a:p>
        </p:txBody>
      </p:sp>
      <p:pic>
        <p:nvPicPr>
          <p:cNvPr id="1422" name="Google Shape;1422;p1"/>
          <p:cNvPicPr preferRelativeResize="0"/>
          <p:nvPr/>
        </p:nvPicPr>
        <p:blipFill rotWithShape="1">
          <a:blip r:embed="rId3">
            <a:alphaModFix/>
          </a:blip>
          <a:srcRect/>
          <a:stretch/>
        </p:blipFill>
        <p:spPr>
          <a:xfrm>
            <a:off x="10771696" y="134528"/>
            <a:ext cx="980043" cy="990506"/>
          </a:xfrm>
          <a:prstGeom prst="rect">
            <a:avLst/>
          </a:prstGeom>
          <a:noFill/>
          <a:ln>
            <a:noFill/>
          </a:ln>
        </p:spPr>
      </p:pic>
      <p:pic>
        <p:nvPicPr>
          <p:cNvPr id="1423" name="Google Shape;1423;p1"/>
          <p:cNvPicPr preferRelativeResize="0"/>
          <p:nvPr/>
        </p:nvPicPr>
        <p:blipFill rotWithShape="1">
          <a:blip r:embed="rId4">
            <a:alphaModFix/>
          </a:blip>
          <a:srcRect b="7100"/>
          <a:stretch/>
        </p:blipFill>
        <p:spPr>
          <a:xfrm>
            <a:off x="3016578" y="188520"/>
            <a:ext cx="6008203" cy="5581531"/>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10"/>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Introduction: Scope of </a:t>
            </a:r>
            <a:r>
              <a:rPr lang="fr-FR" sz="2600" b="0" i="0" dirty="0" err="1">
                <a:solidFill>
                  <a:srgbClr val="FFFFFF"/>
                </a:solidFill>
                <a:latin typeface="Quattrocento Sans"/>
                <a:ea typeface="Quattrocento Sans"/>
                <a:cs typeface="Quattrocento Sans"/>
                <a:sym typeface="Quattrocento Sans"/>
              </a:rPr>
              <a:t>Intermediate</a:t>
            </a:r>
            <a:r>
              <a:rPr lang="fr-FR" sz="2600" b="0" i="0" dirty="0">
                <a:solidFill>
                  <a:srgbClr val="FFFFFF"/>
                </a:solidFill>
                <a:latin typeface="Quattrocento Sans"/>
                <a:ea typeface="Quattrocento Sans"/>
                <a:cs typeface="Quattrocento Sans"/>
                <a:sym typeface="Quattrocento Sans"/>
              </a:rPr>
              <a:t> Report</a:t>
            </a:r>
            <a:endParaRPr dirty="0"/>
          </a:p>
        </p:txBody>
      </p:sp>
      <p:sp>
        <p:nvSpPr>
          <p:cNvPr id="1650" name="Google Shape;1650;p10"/>
          <p:cNvSpPr txBox="1"/>
          <p:nvPr/>
        </p:nvSpPr>
        <p:spPr>
          <a:xfrm>
            <a:off x="489531" y="2090740"/>
            <a:ext cx="1701220"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651" name="Google Shape;1651;p10"/>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1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Intermediate report</a:t>
            </a:r>
            <a:br>
              <a:rPr lang="fr-FR" sz="2400">
                <a:solidFill>
                  <a:srgbClr val="414141"/>
                </a:solidFill>
              </a:rPr>
            </a:br>
            <a:endParaRPr sz="2400">
              <a:solidFill>
                <a:srgbClr val="414141"/>
              </a:solidFill>
            </a:endParaRPr>
          </a:p>
        </p:txBody>
      </p:sp>
      <p:sp>
        <p:nvSpPr>
          <p:cNvPr id="1658" name="Google Shape;1658;p1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11</a:t>
            </a:fld>
            <a:endParaRPr sz="651" b="0" i="0" u="none" strike="noStrike" cap="none">
              <a:solidFill>
                <a:srgbClr val="000000"/>
              </a:solidFill>
              <a:latin typeface="Verdana"/>
              <a:ea typeface="Verdana"/>
              <a:cs typeface="Verdana"/>
              <a:sym typeface="Verdana"/>
            </a:endParaRPr>
          </a:p>
        </p:txBody>
      </p:sp>
      <p:sp>
        <p:nvSpPr>
          <p:cNvPr id="1659" name="Google Shape;1659;p1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660" name="Google Shape;1660;p11"/>
          <p:cNvSpPr/>
          <p:nvPr/>
        </p:nvSpPr>
        <p:spPr>
          <a:xfrm>
            <a:off x="359779" y="1206376"/>
            <a:ext cx="11472441" cy="47859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dirty="0">
                <a:solidFill>
                  <a:srgbClr val="92D050"/>
                </a:solidFill>
                <a:latin typeface="Verdana"/>
                <a:ea typeface="Verdana"/>
                <a:cs typeface="Verdana"/>
                <a:sym typeface="Verdana"/>
              </a:rPr>
              <a:t>Scope of </a:t>
            </a:r>
            <a:r>
              <a:rPr lang="fr-FR" sz="1400" b="1" dirty="0" err="1">
                <a:solidFill>
                  <a:srgbClr val="92D050"/>
                </a:solidFill>
                <a:latin typeface="Verdana"/>
                <a:ea typeface="Verdana"/>
                <a:cs typeface="Verdana"/>
                <a:sym typeface="Verdana"/>
              </a:rPr>
              <a:t>this</a:t>
            </a:r>
            <a:r>
              <a:rPr lang="fr-FR" sz="1400" b="1" dirty="0">
                <a:solidFill>
                  <a:srgbClr val="92D050"/>
                </a:solidFill>
                <a:latin typeface="Verdana"/>
                <a:ea typeface="Verdana"/>
                <a:cs typeface="Verdana"/>
                <a:sym typeface="Verdana"/>
              </a:rPr>
              <a:t> report</a:t>
            </a:r>
            <a:endParaRPr dirty="0"/>
          </a:p>
          <a:p>
            <a:pPr marL="0" marR="0" lvl="0" indent="0" algn="l" rtl="0">
              <a:spcBef>
                <a:spcPts val="0"/>
              </a:spcBef>
              <a:spcAft>
                <a:spcPts val="0"/>
              </a:spcAft>
              <a:buNone/>
            </a:pPr>
            <a:endParaRPr sz="1200" b="1" dirty="0">
              <a:solidFill>
                <a:schemeClr val="dk1"/>
              </a:solidFill>
              <a:latin typeface="Verdana"/>
              <a:ea typeface="Verdana"/>
              <a:cs typeface="Verdana"/>
              <a:sym typeface="Verdana"/>
            </a:endParaRPr>
          </a:p>
          <a:p>
            <a:pPr marL="0" marR="0" lvl="1" indent="0" algn="l" rtl="0">
              <a:lnSpc>
                <a:spcPct val="150000"/>
              </a:lnSpc>
              <a:spcBef>
                <a:spcPts val="0"/>
              </a:spcBef>
              <a:spcAft>
                <a:spcPts val="0"/>
              </a:spcAft>
              <a:buNone/>
            </a:pPr>
            <a:endParaRPr sz="1400" b="1" i="0" u="none" strike="noStrike" cap="none" dirty="0">
              <a:solidFill>
                <a:schemeClr val="accent1"/>
              </a:solidFill>
              <a:latin typeface="Verdana"/>
              <a:ea typeface="Verdana"/>
              <a:cs typeface="Verdana"/>
              <a:sym typeface="Verdana"/>
            </a:endParaRPr>
          </a:p>
          <a:p>
            <a:pPr marL="0" marR="0" lvl="1" indent="0" algn="l" rtl="0">
              <a:lnSpc>
                <a:spcPct val="150000"/>
              </a:lnSpc>
              <a:spcBef>
                <a:spcPts val="0"/>
              </a:spcBef>
              <a:spcAft>
                <a:spcPts val="0"/>
              </a:spcAft>
              <a:buNone/>
            </a:pPr>
            <a:r>
              <a:rPr lang="fr-FR" sz="1400" b="1" i="0" u="none" strike="noStrike" cap="none" dirty="0">
                <a:solidFill>
                  <a:schemeClr val="accent1"/>
                </a:solidFill>
                <a:latin typeface="Verdana"/>
                <a:ea typeface="Verdana"/>
                <a:cs typeface="Verdana"/>
                <a:sym typeface="Verdana"/>
              </a:rPr>
              <a:t>1. </a:t>
            </a:r>
            <a:r>
              <a:rPr lang="en-US" sz="1400" b="0" i="0" u="none" strike="noStrike" cap="none" dirty="0">
                <a:solidFill>
                  <a:schemeClr val="dk1"/>
                </a:solidFill>
                <a:latin typeface="Verdana"/>
                <a:ea typeface="Verdana"/>
                <a:cs typeface="Verdana"/>
                <a:sym typeface="Verdana"/>
              </a:rPr>
              <a:t>Network benchmarking results for the Cotonou area between MTN, MOOV, and CELTISS from September 9th to September 13th, 2023.</a:t>
            </a:r>
            <a:r>
              <a:rPr lang="fr-FR" sz="1400" b="0" i="0" u="none" strike="noStrike" cap="none" dirty="0">
                <a:solidFill>
                  <a:schemeClr val="dk1"/>
                </a:solidFill>
                <a:latin typeface="Verdana"/>
                <a:ea typeface="Verdana"/>
                <a:cs typeface="Verdana"/>
                <a:sym typeface="Verdana"/>
              </a:rPr>
              <a:t>. </a:t>
            </a:r>
            <a:endParaRPr dirty="0"/>
          </a:p>
          <a:p>
            <a:pPr marL="0" marR="0" lvl="0" indent="0" algn="l" rtl="0">
              <a:lnSpc>
                <a:spcPct val="150000"/>
              </a:lnSpc>
              <a:spcBef>
                <a:spcPts val="0"/>
              </a:spcBef>
              <a:spcAft>
                <a:spcPts val="0"/>
              </a:spcAft>
              <a:buNone/>
            </a:pPr>
            <a:endParaRPr sz="1400" b="1" dirty="0">
              <a:solidFill>
                <a:schemeClr val="accent1"/>
              </a:solidFill>
              <a:latin typeface="Verdana"/>
              <a:ea typeface="Verdana"/>
              <a:cs typeface="Verdana"/>
              <a:sym typeface="Verdana"/>
            </a:endParaRPr>
          </a:p>
          <a:p>
            <a:pPr marL="0" marR="0" lvl="0" indent="0" algn="l" rtl="0">
              <a:lnSpc>
                <a:spcPct val="150000"/>
              </a:lnSpc>
              <a:spcBef>
                <a:spcPts val="0"/>
              </a:spcBef>
              <a:spcAft>
                <a:spcPts val="0"/>
              </a:spcAft>
              <a:buNone/>
            </a:pPr>
            <a:r>
              <a:rPr lang="fr-FR" sz="1400" b="1" dirty="0">
                <a:solidFill>
                  <a:schemeClr val="accent1"/>
                </a:solidFill>
                <a:latin typeface="Verdana"/>
                <a:ea typeface="Verdana"/>
                <a:cs typeface="Verdana"/>
                <a:sym typeface="Verdana"/>
              </a:rPr>
              <a:t>2. </a:t>
            </a:r>
            <a:r>
              <a:rPr lang="fr-FR" sz="1400" dirty="0">
                <a:solidFill>
                  <a:schemeClr val="dk1"/>
                </a:solidFill>
                <a:latin typeface="Verdana"/>
                <a:ea typeface="Verdana"/>
                <a:cs typeface="Verdana"/>
                <a:sym typeface="Verdana"/>
              </a:rPr>
              <a:t>A RAN network audit for MTN BENIN, </a:t>
            </a:r>
            <a:r>
              <a:rPr lang="fr-FR" sz="1400" dirty="0" err="1">
                <a:solidFill>
                  <a:schemeClr val="dk1"/>
                </a:solidFill>
                <a:latin typeface="Verdana"/>
                <a:ea typeface="Verdana"/>
                <a:cs typeface="Verdana"/>
                <a:sym typeface="Verdana"/>
              </a:rPr>
              <a:t>aiming</a:t>
            </a:r>
            <a:r>
              <a:rPr lang="fr-FR" sz="1400" dirty="0">
                <a:solidFill>
                  <a:schemeClr val="dk1"/>
                </a:solidFill>
                <a:latin typeface="Verdana"/>
                <a:ea typeface="Verdana"/>
                <a:cs typeface="Verdana"/>
                <a:sym typeface="Verdana"/>
              </a:rPr>
              <a:t> to </a:t>
            </a:r>
            <a:r>
              <a:rPr lang="fr-FR" sz="1400" dirty="0" err="1">
                <a:solidFill>
                  <a:schemeClr val="dk1"/>
                </a:solidFill>
                <a:latin typeface="Verdana"/>
                <a:ea typeface="Verdana"/>
                <a:cs typeface="Verdana"/>
                <a:sym typeface="Verdana"/>
              </a:rPr>
              <a:t>identify</a:t>
            </a:r>
            <a:r>
              <a:rPr lang="fr-FR" sz="1400" dirty="0">
                <a:solidFill>
                  <a:schemeClr val="dk1"/>
                </a:solidFill>
                <a:latin typeface="Verdana"/>
                <a:ea typeface="Verdana"/>
                <a:cs typeface="Verdana"/>
                <a:sym typeface="Verdana"/>
              </a:rPr>
              <a:t> </a:t>
            </a:r>
            <a:r>
              <a:rPr lang="fr-FR" sz="1400" dirty="0" err="1">
                <a:solidFill>
                  <a:schemeClr val="dk1"/>
                </a:solidFill>
                <a:latin typeface="Verdana"/>
                <a:ea typeface="Verdana"/>
                <a:cs typeface="Verdana"/>
                <a:sym typeface="Verdana"/>
              </a:rPr>
              <a:t>weak</a:t>
            </a:r>
            <a:r>
              <a:rPr lang="fr-FR" sz="1400" dirty="0">
                <a:solidFill>
                  <a:schemeClr val="dk1"/>
                </a:solidFill>
                <a:latin typeface="Verdana"/>
                <a:ea typeface="Verdana"/>
                <a:cs typeface="Verdana"/>
                <a:sym typeface="Verdana"/>
              </a:rPr>
              <a:t> points as </a:t>
            </a:r>
            <a:r>
              <a:rPr lang="fr-FR" sz="1400" dirty="0" err="1">
                <a:solidFill>
                  <a:schemeClr val="dk1"/>
                </a:solidFill>
                <a:latin typeface="Verdana"/>
                <a:ea typeface="Verdana"/>
                <a:cs typeface="Verdana"/>
                <a:sym typeface="Verdana"/>
              </a:rPr>
              <a:t>well</a:t>
            </a:r>
            <a:r>
              <a:rPr lang="fr-FR" sz="1400" dirty="0">
                <a:solidFill>
                  <a:schemeClr val="dk1"/>
                </a:solidFill>
                <a:latin typeface="Verdana"/>
                <a:ea typeface="Verdana"/>
                <a:cs typeface="Verdana"/>
                <a:sym typeface="Verdana"/>
              </a:rPr>
              <a:t> as </a:t>
            </a:r>
            <a:r>
              <a:rPr lang="fr-FR" sz="1400" dirty="0" err="1">
                <a:solidFill>
                  <a:schemeClr val="dk1"/>
                </a:solidFill>
                <a:latin typeface="Verdana"/>
                <a:ea typeface="Verdana"/>
                <a:cs typeface="Verdana"/>
                <a:sym typeface="Verdana"/>
              </a:rPr>
              <a:t>suggests</a:t>
            </a:r>
            <a:r>
              <a:rPr lang="fr-FR" sz="1400" dirty="0">
                <a:solidFill>
                  <a:schemeClr val="dk1"/>
                </a:solidFill>
                <a:latin typeface="Verdana"/>
                <a:ea typeface="Verdana"/>
                <a:cs typeface="Verdana"/>
                <a:sym typeface="Verdana"/>
              </a:rPr>
              <a:t> </a:t>
            </a:r>
            <a:r>
              <a:rPr lang="fr-FR" sz="1400" dirty="0" err="1">
                <a:solidFill>
                  <a:schemeClr val="dk1"/>
                </a:solidFill>
                <a:latin typeface="Verdana"/>
                <a:ea typeface="Verdana"/>
                <a:cs typeface="Verdana"/>
                <a:sym typeface="Verdana"/>
              </a:rPr>
              <a:t>proposals</a:t>
            </a:r>
            <a:r>
              <a:rPr lang="fr-FR" sz="1400" dirty="0">
                <a:solidFill>
                  <a:schemeClr val="dk1"/>
                </a:solidFill>
                <a:latin typeface="Verdana"/>
                <a:ea typeface="Verdana"/>
                <a:cs typeface="Verdana"/>
                <a:sym typeface="Verdana"/>
              </a:rPr>
              <a:t> to </a:t>
            </a:r>
            <a:r>
              <a:rPr lang="fr-FR" sz="1400" dirty="0" err="1">
                <a:solidFill>
                  <a:schemeClr val="dk1"/>
                </a:solidFill>
                <a:latin typeface="Verdana"/>
                <a:ea typeface="Verdana"/>
                <a:cs typeface="Verdana"/>
                <a:sym typeface="Verdana"/>
              </a:rPr>
              <a:t>improve</a:t>
            </a:r>
            <a:r>
              <a:rPr lang="fr-FR" sz="1400" dirty="0">
                <a:solidFill>
                  <a:schemeClr val="dk1"/>
                </a:solidFill>
                <a:latin typeface="Verdana"/>
                <a:ea typeface="Verdana"/>
                <a:cs typeface="Verdana"/>
                <a:sym typeface="Verdana"/>
              </a:rPr>
              <a:t> the network </a:t>
            </a:r>
            <a:r>
              <a:rPr lang="fr-FR" sz="1400" dirty="0" err="1">
                <a:solidFill>
                  <a:schemeClr val="dk1"/>
                </a:solidFill>
                <a:latin typeface="Verdana"/>
                <a:ea typeface="Verdana"/>
                <a:cs typeface="Verdana"/>
                <a:sym typeface="Verdana"/>
              </a:rPr>
              <a:t>quality</a:t>
            </a:r>
            <a:r>
              <a:rPr lang="fr-FR" sz="1400" dirty="0">
                <a:solidFill>
                  <a:schemeClr val="dk1"/>
                </a:solidFill>
                <a:latin typeface="Verdana"/>
                <a:ea typeface="Verdana"/>
                <a:cs typeface="Verdana"/>
                <a:sym typeface="Verdana"/>
              </a:rPr>
              <a:t>, and </a:t>
            </a:r>
            <a:r>
              <a:rPr lang="fr-FR" sz="1400" dirty="0" err="1">
                <a:solidFill>
                  <a:schemeClr val="dk1"/>
                </a:solidFill>
                <a:latin typeface="Verdana"/>
                <a:ea typeface="Verdana"/>
                <a:cs typeface="Verdana"/>
                <a:sym typeface="Verdana"/>
              </a:rPr>
              <a:t>so</a:t>
            </a:r>
            <a:r>
              <a:rPr lang="fr-FR" sz="1400" dirty="0">
                <a:solidFill>
                  <a:schemeClr val="dk1"/>
                </a:solidFill>
                <a:latin typeface="Verdana"/>
                <a:ea typeface="Verdana"/>
                <a:cs typeface="Verdana"/>
                <a:sym typeface="Verdana"/>
              </a:rPr>
              <a:t> the final user perception</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a:solidFill>
                  <a:schemeClr val="dk1"/>
                </a:solidFill>
                <a:latin typeface="Verdana"/>
                <a:ea typeface="Verdana"/>
                <a:cs typeface="Verdana"/>
                <a:sym typeface="Verdana"/>
              </a:rPr>
              <a:t>Audit </a:t>
            </a:r>
            <a:r>
              <a:rPr lang="fr-FR" sz="1400" b="0" i="0" u="none" strike="noStrike" cap="none" dirty="0" err="1">
                <a:solidFill>
                  <a:schemeClr val="dk1"/>
                </a:solidFill>
                <a:latin typeface="Verdana"/>
                <a:ea typeface="Verdana"/>
                <a:cs typeface="Verdana"/>
                <a:sym typeface="Verdana"/>
              </a:rPr>
              <a:t>is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based</a:t>
            </a:r>
            <a:r>
              <a:rPr lang="fr-FR" sz="1400" b="0" i="0" u="none" strike="noStrike" cap="none" dirty="0">
                <a:solidFill>
                  <a:schemeClr val="dk1"/>
                </a:solidFill>
                <a:latin typeface="Verdana"/>
                <a:ea typeface="Verdana"/>
                <a:cs typeface="Verdana"/>
                <a:sym typeface="Verdana"/>
              </a:rPr>
              <a:t> on Performance </a:t>
            </a:r>
            <a:r>
              <a:rPr lang="fr-FR" sz="1400" b="0" i="0" u="none" strike="noStrike" cap="none" dirty="0" err="1">
                <a:solidFill>
                  <a:schemeClr val="dk1"/>
                </a:solidFill>
                <a:latin typeface="Verdana"/>
                <a:ea typeface="Verdana"/>
                <a:cs typeface="Verdana"/>
                <a:sym typeface="Verdana"/>
              </a:rPr>
              <a:t>Measurement</a:t>
            </a:r>
            <a:r>
              <a:rPr lang="fr-FR" sz="1400" b="0" i="0" u="none" strike="noStrike" cap="none" dirty="0">
                <a:solidFill>
                  <a:schemeClr val="dk1"/>
                </a:solidFill>
                <a:latin typeface="Verdana"/>
                <a:ea typeface="Verdana"/>
                <a:cs typeface="Verdana"/>
                <a:sym typeface="Verdana"/>
              </a:rPr>
              <a:t> data </a:t>
            </a:r>
            <a:r>
              <a:rPr lang="fr-FR" sz="1400" b="0" i="0" u="none" strike="noStrike" cap="none" dirty="0" err="1">
                <a:solidFill>
                  <a:schemeClr val="dk1"/>
                </a:solidFill>
                <a:latin typeface="Verdana"/>
                <a:ea typeface="Verdana"/>
                <a:cs typeface="Verdana"/>
                <a:sym typeface="Verdana"/>
              </a:rPr>
              <a:t>mainly</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between</a:t>
            </a:r>
            <a:r>
              <a:rPr lang="fr-FR" sz="1400" b="0" i="0" u="none" strike="noStrike" cap="none" dirty="0">
                <a:solidFill>
                  <a:schemeClr val="dk1"/>
                </a:solidFill>
                <a:latin typeface="Verdana"/>
                <a:ea typeface="Verdana"/>
                <a:cs typeface="Verdana"/>
                <a:sym typeface="Verdana"/>
              </a:rPr>
              <a:t> 19th </a:t>
            </a:r>
            <a:r>
              <a:rPr lang="fr-FR" sz="1400" b="0" i="0" u="none" strike="noStrike" cap="none" dirty="0" err="1">
                <a:solidFill>
                  <a:schemeClr val="dk1"/>
                </a:solidFill>
                <a:latin typeface="Verdana"/>
                <a:ea typeface="Verdana"/>
                <a:cs typeface="Verdana"/>
                <a:sym typeface="Verdana"/>
              </a:rPr>
              <a:t>September</a:t>
            </a:r>
            <a:r>
              <a:rPr lang="fr-FR" sz="1400" b="0" i="0" u="none" strike="noStrike" cap="none" dirty="0">
                <a:solidFill>
                  <a:schemeClr val="dk1"/>
                </a:solidFill>
                <a:latin typeface="Verdana"/>
                <a:ea typeface="Verdana"/>
                <a:cs typeface="Verdana"/>
                <a:sym typeface="Verdana"/>
              </a:rPr>
              <a:t> to 04th </a:t>
            </a:r>
            <a:r>
              <a:rPr lang="fr-FR" sz="1400" b="0" i="0" u="none" strike="noStrike" cap="none" dirty="0" err="1">
                <a:solidFill>
                  <a:schemeClr val="dk1"/>
                </a:solidFill>
                <a:latin typeface="Verdana"/>
                <a:ea typeface="Verdana"/>
                <a:cs typeface="Verdana"/>
                <a:sym typeface="Verdana"/>
              </a:rPr>
              <a:t>October</a:t>
            </a:r>
            <a:r>
              <a:rPr lang="fr-FR" sz="1400" b="0" i="0" u="none" strike="noStrike" cap="none" dirty="0">
                <a:solidFill>
                  <a:schemeClr val="dk1"/>
                </a:solidFill>
                <a:latin typeface="Verdana"/>
                <a:ea typeface="Verdana"/>
                <a:cs typeface="Verdana"/>
                <a:sym typeface="Verdana"/>
              </a:rPr>
              <a:t> 2023 and Configuration settings of 4th </a:t>
            </a:r>
            <a:r>
              <a:rPr lang="fr-FR" sz="1400" b="0" i="0" u="none" strike="noStrike" cap="none" dirty="0" err="1">
                <a:solidFill>
                  <a:schemeClr val="dk1"/>
                </a:solidFill>
                <a:latin typeface="Verdana"/>
                <a:ea typeface="Verdana"/>
                <a:cs typeface="Verdana"/>
                <a:sym typeface="Verdana"/>
              </a:rPr>
              <a:t>October</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a:solidFill>
                  <a:schemeClr val="dk1"/>
                </a:solidFill>
                <a:latin typeface="Verdana"/>
                <a:ea typeface="Verdana"/>
                <a:cs typeface="Verdana"/>
                <a:sym typeface="Verdana"/>
              </a:rPr>
              <a:t>This </a:t>
            </a:r>
            <a:r>
              <a:rPr lang="fr-FR" sz="1400" b="0" i="0" u="none" strike="noStrike" cap="none" dirty="0" err="1">
                <a:solidFill>
                  <a:schemeClr val="dk1"/>
                </a:solidFill>
                <a:latin typeface="Verdana"/>
                <a:ea typeface="Verdana"/>
                <a:cs typeface="Verdana"/>
                <a:sym typeface="Verdana"/>
              </a:rPr>
              <a:t>intermediate</a:t>
            </a:r>
            <a:r>
              <a:rPr lang="fr-FR" sz="1400" b="0" i="0" u="none" strike="noStrike" cap="none" dirty="0">
                <a:solidFill>
                  <a:schemeClr val="dk1"/>
                </a:solidFill>
                <a:latin typeface="Verdana"/>
                <a:ea typeface="Verdana"/>
                <a:cs typeface="Verdana"/>
                <a:sym typeface="Verdana"/>
              </a:rPr>
              <a:t> report </a:t>
            </a:r>
            <a:r>
              <a:rPr lang="fr-FR" sz="1400" b="0" i="0" u="none" strike="noStrike" cap="none" dirty="0" err="1">
                <a:solidFill>
                  <a:schemeClr val="dk1"/>
                </a:solidFill>
                <a:latin typeface="Verdana"/>
                <a:ea typeface="Verdana"/>
                <a:cs typeface="Verdana"/>
                <a:sym typeface="Verdana"/>
              </a:rPr>
              <a:t>includes</a:t>
            </a:r>
            <a:r>
              <a:rPr lang="fr-FR" sz="1400" b="0" i="0" u="none" strike="noStrike" cap="none" dirty="0">
                <a:solidFill>
                  <a:schemeClr val="dk1"/>
                </a:solidFill>
                <a:latin typeface="Verdana"/>
                <a:ea typeface="Verdana"/>
                <a:cs typeface="Verdana"/>
                <a:sym typeface="Verdana"/>
              </a:rPr>
              <a:t> the PM and </a:t>
            </a:r>
            <a:r>
              <a:rPr lang="fr-FR" sz="1400" b="0" i="0" u="none" strike="noStrike" cap="none" dirty="0" err="1">
                <a:solidFill>
                  <a:schemeClr val="dk1"/>
                </a:solidFill>
                <a:latin typeface="Verdana"/>
                <a:ea typeface="Verdana"/>
                <a:cs typeface="Verdana"/>
                <a:sym typeface="Verdana"/>
              </a:rPr>
              <a:t>capacity</a:t>
            </a:r>
            <a:r>
              <a:rPr lang="fr-FR" sz="1400" b="0" i="0" u="none" strike="noStrike" cap="none" dirty="0">
                <a:solidFill>
                  <a:schemeClr val="dk1"/>
                </a:solidFill>
                <a:latin typeface="Verdana"/>
                <a:ea typeface="Verdana"/>
                <a:cs typeface="Verdana"/>
                <a:sym typeface="Verdana"/>
              </a:rPr>
              <a:t> audit, CM audit </a:t>
            </a:r>
            <a:r>
              <a:rPr lang="fr-FR" sz="1400" b="0" i="0" u="none" strike="noStrike" cap="none" dirty="0" err="1">
                <a:solidFill>
                  <a:schemeClr val="dk1"/>
                </a:solidFill>
                <a:latin typeface="Verdana"/>
                <a:ea typeface="Verdana"/>
                <a:cs typeface="Verdana"/>
                <a:sym typeface="Verdana"/>
              </a:rPr>
              <a:t>is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ongoing</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err="1">
                <a:solidFill>
                  <a:schemeClr val="dk1"/>
                </a:solidFill>
                <a:latin typeface="Verdana"/>
                <a:ea typeface="Verdana"/>
                <a:cs typeface="Verdana"/>
                <a:sym typeface="Verdana"/>
              </a:rPr>
              <a:t>Comments</a:t>
            </a:r>
            <a:r>
              <a:rPr lang="fr-FR" sz="1400" b="0" i="0" u="none" strike="noStrike" cap="none" dirty="0">
                <a:solidFill>
                  <a:schemeClr val="dk1"/>
                </a:solidFill>
                <a:latin typeface="Verdana"/>
                <a:ea typeface="Verdana"/>
                <a:cs typeface="Verdana"/>
                <a:sym typeface="Verdana"/>
              </a:rPr>
              <a:t> and </a:t>
            </a:r>
            <a:r>
              <a:rPr lang="fr-FR" sz="1400" b="0" i="0" u="none" strike="noStrike" cap="none" dirty="0" err="1">
                <a:solidFill>
                  <a:schemeClr val="dk1"/>
                </a:solidFill>
                <a:latin typeface="Verdana"/>
                <a:ea typeface="Verdana"/>
                <a:cs typeface="Verdana"/>
                <a:sym typeface="Verdana"/>
              </a:rPr>
              <a:t>recommendations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may</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be</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enriched</a:t>
            </a:r>
            <a:r>
              <a:rPr lang="fr-FR" sz="1400" b="0" i="0" u="none" strike="noStrike" cap="none" dirty="0">
                <a:solidFill>
                  <a:schemeClr val="dk1"/>
                </a:solidFill>
                <a:latin typeface="Verdana"/>
                <a:ea typeface="Verdana"/>
                <a:cs typeface="Verdana"/>
                <a:sym typeface="Verdana"/>
              </a:rPr>
              <a:t> on final report </a:t>
            </a:r>
            <a:r>
              <a:rPr lang="fr-FR" sz="1400" b="0" i="0" u="none" strike="noStrike" cap="none" dirty="0" err="1">
                <a:solidFill>
                  <a:schemeClr val="dk1"/>
                </a:solidFill>
                <a:latin typeface="Verdana"/>
                <a:ea typeface="Verdana"/>
                <a:cs typeface="Verdana"/>
                <a:sym typeface="Verdana"/>
              </a:rPr>
              <a:t>using</a:t>
            </a:r>
            <a:r>
              <a:rPr lang="fr-FR" sz="1400" b="0" i="0" u="none" strike="noStrike" cap="none" dirty="0">
                <a:solidFill>
                  <a:schemeClr val="dk1"/>
                </a:solidFill>
                <a:latin typeface="Verdana"/>
                <a:ea typeface="Verdana"/>
                <a:cs typeface="Verdana"/>
                <a:sym typeface="Verdana"/>
              </a:rPr>
              <a:t> CM audit </a:t>
            </a:r>
            <a:r>
              <a:rPr lang="fr-FR" sz="1400" b="0" i="0" u="none" strike="noStrike" cap="none" dirty="0" err="1">
                <a:solidFill>
                  <a:schemeClr val="dk1"/>
                </a:solidFill>
                <a:latin typeface="Verdana"/>
                <a:ea typeface="Verdana"/>
                <a:cs typeface="Verdana"/>
                <a:sym typeface="Verdana"/>
              </a:rPr>
              <a:t>findings</a:t>
            </a:r>
            <a:endParaRPr dirty="0"/>
          </a:p>
          <a:p>
            <a:pPr marL="742950" marR="0" lvl="1" indent="-184150" algn="just" rtl="0">
              <a:lnSpc>
                <a:spcPct val="150000"/>
              </a:lnSpc>
              <a:spcBef>
                <a:spcPts val="0"/>
              </a:spcBef>
              <a:spcAft>
                <a:spcPts val="0"/>
              </a:spcAft>
              <a:buClr>
                <a:schemeClr val="dk1"/>
              </a:buClr>
              <a:buSzPts val="1600"/>
              <a:buFont typeface="Noto Sans Symbols"/>
              <a:buNone/>
            </a:pPr>
            <a:endParaRPr sz="1600" b="0" i="0" u="none" strike="noStrike" cap="none" dirty="0">
              <a:solidFill>
                <a:srgbClr val="262626"/>
              </a:solidFill>
              <a:latin typeface="Verdana"/>
              <a:ea typeface="Verdana"/>
              <a:cs typeface="Verdana"/>
              <a:sym typeface="Verdana"/>
            </a:endParaRPr>
          </a:p>
          <a:p>
            <a:pPr marL="457200" marR="0" lvl="1" indent="0" algn="l" rtl="0">
              <a:lnSpc>
                <a:spcPct val="150000"/>
              </a:lnSpc>
              <a:spcBef>
                <a:spcPts val="0"/>
              </a:spcBef>
              <a:spcAft>
                <a:spcPts val="0"/>
              </a:spcAft>
              <a:buNone/>
            </a:pPr>
            <a:endParaRPr sz="1400" b="0" i="0" u="none" strike="noStrike" cap="none"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p:txBody>
      </p:sp>
      <p:sp>
        <p:nvSpPr>
          <p:cNvPr id="1661" name="Google Shape;1661;p11"/>
          <p:cNvSpPr/>
          <p:nvPr/>
        </p:nvSpPr>
        <p:spPr>
          <a:xfrm>
            <a:off x="367944" y="1479079"/>
            <a:ext cx="11181560" cy="45719"/>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rgbClr val="FFFFFF"/>
              </a:solidFill>
              <a:latin typeface="Verdana"/>
              <a:ea typeface="Verdana"/>
              <a:cs typeface="Verdana"/>
              <a:sym typeface="Verdana"/>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66" name="Google Shape;1666;p12"/>
          <p:cNvSpPr txBox="1"/>
          <p:nvPr/>
        </p:nvSpPr>
        <p:spPr>
          <a:xfrm>
            <a:off x="2922754"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Drive Test Results: Cotonou Benchmark</a:t>
            </a:r>
            <a:endParaRPr/>
          </a:p>
        </p:txBody>
      </p:sp>
      <p:sp>
        <p:nvSpPr>
          <p:cNvPr id="1667" name="Google Shape;1667;p12"/>
          <p:cNvSpPr txBox="1"/>
          <p:nvPr/>
        </p:nvSpPr>
        <p:spPr>
          <a:xfrm>
            <a:off x="-126460" y="2090740"/>
            <a:ext cx="273347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Part1</a:t>
            </a:r>
            <a:endParaRPr/>
          </a:p>
        </p:txBody>
      </p:sp>
      <p:cxnSp>
        <p:nvCxnSpPr>
          <p:cNvPr id="1668" name="Google Shape;1668;p12"/>
          <p:cNvCxnSpPr/>
          <p:nvPr/>
        </p:nvCxnSpPr>
        <p:spPr>
          <a:xfrm>
            <a:off x="2675106"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1673" name="Google Shape;1673;p13"/>
          <p:cNvSpPr txBox="1"/>
          <p:nvPr/>
        </p:nvSpPr>
        <p:spPr>
          <a:xfrm>
            <a:off x="2533648" y="2090740"/>
            <a:ext cx="6817731"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Drive tests Activity, Current Status &amp; Progress</a:t>
            </a:r>
            <a:endParaRPr/>
          </a:p>
        </p:txBody>
      </p:sp>
      <p:sp>
        <p:nvSpPr>
          <p:cNvPr id="1674" name="Google Shape;1674;p13"/>
          <p:cNvSpPr txBox="1"/>
          <p:nvPr/>
        </p:nvSpPr>
        <p:spPr>
          <a:xfrm>
            <a:off x="733425" y="2090740"/>
            <a:ext cx="145732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01</a:t>
            </a:r>
            <a:endParaRPr/>
          </a:p>
        </p:txBody>
      </p:sp>
      <p:cxnSp>
        <p:nvCxnSpPr>
          <p:cNvPr id="1675" name="Google Shape;1675;p1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sp>
        <p:nvSpPr>
          <p:cNvPr id="1681" name="Google Shape;1681;p1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Drive tests Activity, </a:t>
            </a:r>
            <a:r>
              <a:rPr lang="fr-FR" sz="2400" dirty="0" err="1">
                <a:solidFill>
                  <a:srgbClr val="414141"/>
                </a:solidFill>
              </a:rPr>
              <a:t>Current</a:t>
            </a:r>
            <a:r>
              <a:rPr lang="fr-FR" sz="2400" dirty="0">
                <a:solidFill>
                  <a:srgbClr val="414141"/>
                </a:solidFill>
              </a:rPr>
              <a:t> Status &amp; Progress</a:t>
            </a:r>
            <a:br>
              <a:rPr lang="fr-FR" sz="2400" dirty="0">
                <a:solidFill>
                  <a:srgbClr val="414141"/>
                </a:solidFill>
              </a:rPr>
            </a:br>
            <a:r>
              <a:rPr lang="fr-FR" sz="2400" dirty="0">
                <a:solidFill>
                  <a:srgbClr val="7F7F7F"/>
                </a:solidFill>
                <a:latin typeface="Verdana"/>
                <a:ea typeface="Verdana"/>
                <a:cs typeface="Verdana"/>
                <a:sym typeface="Verdana"/>
              </a:rPr>
              <a:t>Drive test and Benchmark </a:t>
            </a:r>
            <a:r>
              <a:rPr lang="fr-FR" sz="2400" dirty="0" err="1">
                <a:solidFill>
                  <a:srgbClr val="7F7F7F"/>
                </a:solidFill>
                <a:latin typeface="Verdana"/>
                <a:ea typeface="Verdana"/>
                <a:cs typeface="Verdana"/>
                <a:sym typeface="Verdana"/>
              </a:rPr>
              <a:t>evaluation</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is</a:t>
            </a:r>
            <a:r>
              <a:rPr lang="fr-FR" sz="2400" dirty="0">
                <a:solidFill>
                  <a:srgbClr val="7F7F7F"/>
                </a:solidFill>
                <a:latin typeface="Verdana"/>
                <a:ea typeface="Verdana"/>
                <a:cs typeface="Verdana"/>
                <a:sym typeface="Verdana"/>
              </a:rPr>
              <a:t> on </a:t>
            </a:r>
            <a:r>
              <a:rPr lang="fr-FR" sz="2400" dirty="0" err="1">
                <a:solidFill>
                  <a:srgbClr val="7F7F7F"/>
                </a:solidFill>
                <a:latin typeface="Verdana"/>
                <a:ea typeface="Verdana"/>
                <a:cs typeface="Verdana"/>
                <a:sym typeface="Verdana"/>
              </a:rPr>
              <a:t>track</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according</a:t>
            </a:r>
            <a:r>
              <a:rPr lang="fr-FR" sz="2400" dirty="0">
                <a:solidFill>
                  <a:srgbClr val="7F7F7F"/>
                </a:solidFill>
                <a:latin typeface="Verdana"/>
                <a:ea typeface="Verdana"/>
                <a:cs typeface="Verdana"/>
                <a:sym typeface="Verdana"/>
              </a:rPr>
              <a:t> to initial plan</a:t>
            </a:r>
            <a:endParaRPr sz="2400" dirty="0">
              <a:solidFill>
                <a:srgbClr val="414141"/>
              </a:solidFill>
            </a:endParaRPr>
          </a:p>
        </p:txBody>
      </p:sp>
      <p:sp>
        <p:nvSpPr>
          <p:cNvPr id="1682" name="Google Shape;1682;p1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14</a:t>
            </a:fld>
            <a:endParaRPr sz="651" b="0" i="0" u="none" strike="noStrike" cap="none">
              <a:solidFill>
                <a:srgbClr val="000000"/>
              </a:solidFill>
              <a:latin typeface="Verdana"/>
              <a:ea typeface="Verdana"/>
              <a:cs typeface="Verdana"/>
              <a:sym typeface="Verdana"/>
            </a:endParaRPr>
          </a:p>
        </p:txBody>
      </p:sp>
      <p:sp>
        <p:nvSpPr>
          <p:cNvPr id="1683" name="Google Shape;1683;p1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684" name="Google Shape;1684;p14"/>
          <p:cNvSpPr txBox="1"/>
          <p:nvPr/>
        </p:nvSpPr>
        <p:spPr>
          <a:xfrm>
            <a:off x="1018540" y="1389544"/>
            <a:ext cx="612807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dk1"/>
                </a:solidFill>
                <a:latin typeface="Verdana"/>
                <a:ea typeface="Verdana"/>
                <a:cs typeface="Verdana"/>
                <a:sym typeface="Verdana"/>
              </a:rPr>
              <a:t>The Drive Test </a:t>
            </a:r>
            <a:r>
              <a:rPr lang="fr-FR" sz="1200" b="1" dirty="0" err="1">
                <a:solidFill>
                  <a:schemeClr val="dk1"/>
                </a:solidFill>
                <a:latin typeface="Verdana"/>
                <a:ea typeface="Verdana"/>
                <a:cs typeface="Verdana"/>
                <a:sym typeface="Verdana"/>
              </a:rPr>
              <a:t>execution</a:t>
            </a:r>
            <a:r>
              <a:rPr lang="fr-FR" sz="1200" b="1" dirty="0">
                <a:solidFill>
                  <a:schemeClr val="dk1"/>
                </a:solidFill>
                <a:latin typeface="Verdana"/>
                <a:ea typeface="Verdana"/>
                <a:cs typeface="Verdana"/>
                <a:sym typeface="Verdana"/>
              </a:rPr>
              <a:t> </a:t>
            </a:r>
            <a:r>
              <a:rPr lang="fr-FR" sz="1200" b="1" dirty="0" err="1">
                <a:solidFill>
                  <a:schemeClr val="dk1"/>
                </a:solidFill>
                <a:latin typeface="Verdana"/>
                <a:ea typeface="Verdana"/>
                <a:cs typeface="Verdana"/>
                <a:sym typeface="Verdana"/>
              </a:rPr>
              <a:t>is</a:t>
            </a:r>
            <a:r>
              <a:rPr lang="fr-FR" sz="1200" b="1" dirty="0">
                <a:solidFill>
                  <a:schemeClr val="dk1"/>
                </a:solidFill>
                <a:latin typeface="Verdana"/>
                <a:ea typeface="Verdana"/>
                <a:cs typeface="Verdana"/>
                <a:sym typeface="Verdana"/>
              </a:rPr>
              <a:t> </a:t>
            </a:r>
            <a:r>
              <a:rPr lang="fr-FR" sz="1200" b="1" dirty="0" err="1">
                <a:solidFill>
                  <a:schemeClr val="dk1"/>
                </a:solidFill>
                <a:latin typeface="Verdana"/>
                <a:ea typeface="Verdana"/>
                <a:cs typeface="Verdana"/>
                <a:sym typeface="Verdana"/>
              </a:rPr>
              <a:t>ongoing</a:t>
            </a:r>
            <a:r>
              <a:rPr lang="fr-FR" sz="1200" b="1" dirty="0">
                <a:solidFill>
                  <a:schemeClr val="dk1"/>
                </a:solidFill>
                <a:latin typeface="Verdana"/>
                <a:ea typeface="Verdana"/>
                <a:cs typeface="Verdana"/>
                <a:sym typeface="Verdana"/>
              </a:rPr>
              <a:t> as </a:t>
            </a:r>
            <a:r>
              <a:rPr lang="fr-FR" sz="1200" b="1" dirty="0" err="1">
                <a:solidFill>
                  <a:schemeClr val="dk1"/>
                </a:solidFill>
                <a:latin typeface="Verdana"/>
                <a:ea typeface="Verdana"/>
                <a:cs typeface="Verdana"/>
                <a:sym typeface="Verdana"/>
              </a:rPr>
              <a:t>initially</a:t>
            </a:r>
            <a:r>
              <a:rPr lang="fr-FR" sz="1200" b="1" dirty="0">
                <a:solidFill>
                  <a:schemeClr val="dk1"/>
                </a:solidFill>
                <a:latin typeface="Verdana"/>
                <a:ea typeface="Verdana"/>
                <a:cs typeface="Verdana"/>
                <a:sym typeface="Verdana"/>
              </a:rPr>
              <a:t> </a:t>
            </a:r>
            <a:r>
              <a:rPr lang="fr-FR" sz="1200" b="1" dirty="0" err="1">
                <a:solidFill>
                  <a:schemeClr val="dk1"/>
                </a:solidFill>
                <a:latin typeface="Verdana"/>
                <a:ea typeface="Verdana"/>
                <a:cs typeface="Verdana"/>
                <a:sym typeface="Verdana"/>
              </a:rPr>
              <a:t>planned</a:t>
            </a:r>
            <a:endParaRPr dirty="0"/>
          </a:p>
        </p:txBody>
      </p:sp>
      <p:sp>
        <p:nvSpPr>
          <p:cNvPr id="1685" name="Google Shape;1685;p14"/>
          <p:cNvSpPr/>
          <p:nvPr/>
        </p:nvSpPr>
        <p:spPr>
          <a:xfrm>
            <a:off x="469900" y="1267135"/>
            <a:ext cx="548640" cy="5486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86" name="Google Shape;1686;p14"/>
          <p:cNvSpPr/>
          <p:nvPr/>
        </p:nvSpPr>
        <p:spPr>
          <a:xfrm>
            <a:off x="7695252" y="1267135"/>
            <a:ext cx="548640" cy="5486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87" name="Google Shape;1687;p14"/>
          <p:cNvSpPr txBox="1"/>
          <p:nvPr/>
        </p:nvSpPr>
        <p:spPr>
          <a:xfrm>
            <a:off x="8296538" y="1310622"/>
            <a:ext cx="3733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Verdana"/>
                <a:ea typeface="Verdana"/>
                <a:cs typeface="Verdana"/>
                <a:sym typeface="Verdana"/>
              </a:rPr>
              <a:t>We have processed more than 100%</a:t>
            </a:r>
            <a:endParaRPr sz="1200" b="1">
              <a:solidFill>
                <a:schemeClr val="dk1"/>
              </a:solidFill>
              <a:latin typeface="Verdana"/>
              <a:ea typeface="Verdana"/>
              <a:cs typeface="Verdana"/>
              <a:sym typeface="Verdana"/>
            </a:endParaRPr>
          </a:p>
        </p:txBody>
      </p:sp>
      <p:pic>
        <p:nvPicPr>
          <p:cNvPr id="1688" name="Google Shape;1688;p14"/>
          <p:cNvPicPr preferRelativeResize="0"/>
          <p:nvPr/>
        </p:nvPicPr>
        <p:blipFill rotWithShape="1">
          <a:blip r:embed="rId3">
            <a:alphaModFix/>
          </a:blip>
          <a:srcRect/>
          <a:stretch/>
        </p:blipFill>
        <p:spPr>
          <a:xfrm>
            <a:off x="561085" y="2061464"/>
            <a:ext cx="6585527" cy="3684915"/>
          </a:xfrm>
          <a:prstGeom prst="rect">
            <a:avLst/>
          </a:prstGeom>
          <a:noFill/>
          <a:ln w="9525" cap="flat" cmpd="sng">
            <a:solidFill>
              <a:schemeClr val="dk1"/>
            </a:solidFill>
            <a:prstDash val="solid"/>
            <a:round/>
            <a:headEnd type="none" w="sm" len="sm"/>
            <a:tailEnd type="none" w="sm" len="sm"/>
          </a:ln>
        </p:spPr>
      </p:pic>
      <p:pic>
        <p:nvPicPr>
          <p:cNvPr id="1689" name="Google Shape;1689;p14"/>
          <p:cNvPicPr preferRelativeResize="0"/>
          <p:nvPr/>
        </p:nvPicPr>
        <p:blipFill rotWithShape="1">
          <a:blip r:embed="rId4">
            <a:alphaModFix/>
          </a:blip>
          <a:srcRect/>
          <a:stretch/>
        </p:blipFill>
        <p:spPr>
          <a:xfrm>
            <a:off x="7867030" y="2061464"/>
            <a:ext cx="3766874" cy="3681790"/>
          </a:xfrm>
          <a:prstGeom prst="rect">
            <a:avLst/>
          </a:prstGeom>
          <a:noFill/>
          <a:ln w="9525" cap="flat" cmpd="sng">
            <a:solidFill>
              <a:schemeClr val="dk1"/>
            </a:solidFill>
            <a:prstDash val="solid"/>
            <a:round/>
            <a:headEnd type="none" w="sm" len="sm"/>
            <a:tailEnd type="none" w="sm" len="sm"/>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Google Shape;1694;p15"/>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Benchmarking </a:t>
            </a:r>
            <a:r>
              <a:rPr lang="fr-FR" sz="2600" b="0" i="0" u="none" strike="noStrike" cap="none" dirty="0" err="1">
                <a:solidFill>
                  <a:srgbClr val="FFFFFF"/>
                </a:solidFill>
                <a:latin typeface="Quattrocento Sans"/>
                <a:ea typeface="Quattrocento Sans"/>
                <a:cs typeface="Quattrocento Sans"/>
                <a:sym typeface="Quattrocento Sans"/>
              </a:rPr>
              <a:t>Executive</a:t>
            </a:r>
            <a:r>
              <a:rPr lang="fr-FR" sz="2600" b="0" i="0" u="none" strike="noStrike" cap="none" dirty="0">
                <a:solidFill>
                  <a:srgbClr val="FFFFFF"/>
                </a:solidFill>
                <a:latin typeface="Quattrocento Sans"/>
                <a:ea typeface="Quattrocento Sans"/>
                <a:cs typeface="Quattrocento Sans"/>
                <a:sym typeface="Quattrocento Sans"/>
              </a:rPr>
              <a:t> </a:t>
            </a:r>
            <a:r>
              <a:rPr lang="fr-FR" sz="2600" b="0" i="0" u="none" strike="noStrike" cap="none" dirty="0" err="1">
                <a:solidFill>
                  <a:srgbClr val="FFFFFF"/>
                </a:solidFill>
                <a:latin typeface="Quattrocento Sans"/>
                <a:ea typeface="Quattrocento Sans"/>
                <a:cs typeface="Quattrocento Sans"/>
                <a:sym typeface="Quattrocento Sans"/>
              </a:rPr>
              <a:t>Summary</a:t>
            </a:r>
            <a:endParaRPr dirty="0"/>
          </a:p>
        </p:txBody>
      </p:sp>
      <p:sp>
        <p:nvSpPr>
          <p:cNvPr id="1695" name="Google Shape;1695;p15"/>
          <p:cNvSpPr txBox="1"/>
          <p:nvPr/>
        </p:nvSpPr>
        <p:spPr>
          <a:xfrm>
            <a:off x="375558" y="2090740"/>
            <a:ext cx="181519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696" name="Google Shape;1696;p1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2" name="Google Shape;1702;p1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Executive</a:t>
            </a:r>
            <a:r>
              <a:rPr lang="fr-FR" sz="2400" dirty="0">
                <a:solidFill>
                  <a:srgbClr val="414141"/>
                </a:solidFill>
              </a:rPr>
              <a:t> </a:t>
            </a:r>
            <a:r>
              <a:rPr lang="fr-FR" sz="2400" dirty="0" err="1">
                <a:solidFill>
                  <a:srgbClr val="414141"/>
                </a:solidFill>
              </a:rPr>
              <a:t>Summary</a:t>
            </a:r>
            <a:r>
              <a:rPr lang="fr-FR" sz="2400" dirty="0">
                <a:solidFill>
                  <a:srgbClr val="414141"/>
                </a:solidFill>
              </a:rPr>
              <a:t> – Benchmarking </a:t>
            </a:r>
            <a:r>
              <a:rPr lang="fr-FR" sz="2400" dirty="0" err="1">
                <a:solidFill>
                  <a:srgbClr val="414141"/>
                </a:solidFill>
              </a:rPr>
              <a:t>coverage</a:t>
            </a:r>
            <a:r>
              <a:rPr lang="fr-FR" sz="2400" dirty="0">
                <a:solidFill>
                  <a:srgbClr val="414141"/>
                </a:solidFill>
              </a:rPr>
              <a:t> 2G/3G/4G</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03" name="Google Shape;1703;p1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16</a:t>
            </a:fld>
            <a:endParaRPr sz="651" b="0" i="0" u="none" strike="noStrike" cap="none">
              <a:solidFill>
                <a:srgbClr val="000000"/>
              </a:solidFill>
              <a:latin typeface="Verdana"/>
              <a:ea typeface="Verdana"/>
              <a:cs typeface="Verdana"/>
              <a:sym typeface="Verdana"/>
            </a:endParaRPr>
          </a:p>
        </p:txBody>
      </p:sp>
      <p:sp>
        <p:nvSpPr>
          <p:cNvPr id="1704" name="Google Shape;1704;p1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05" name="Google Shape;1705;p16"/>
          <p:cNvSpPr/>
          <p:nvPr/>
        </p:nvSpPr>
        <p:spPr>
          <a:xfrm>
            <a:off x="469900" y="1913766"/>
            <a:ext cx="1669392" cy="3775670"/>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Coverage 2G/3G/4G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06" name="Google Shape;1706;p16"/>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07" name="Google Shape;1707;p16"/>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08" name="Google Shape;1708;p16"/>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09" name="Google Shape;1709;p16"/>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10" name="Google Shape;1710;p16"/>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11" name="Google Shape;1711;p16"/>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12" name="Google Shape;1712;p16"/>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13" name="Google Shape;1713;p16"/>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dirty="0">
              <a:solidFill>
                <a:srgbClr val="7F7F7F"/>
              </a:solidFill>
              <a:latin typeface="Verdana"/>
              <a:ea typeface="Verdana"/>
              <a:cs typeface="Verdana"/>
              <a:sym typeface="Verdana"/>
            </a:endParaRPr>
          </a:p>
          <a:p>
            <a:pPr marL="17780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2G MTN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rate (99,97%)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closely</a:t>
            </a:r>
            <a:r>
              <a:rPr lang="fr-FR" sz="1200" dirty="0">
                <a:solidFill>
                  <a:srgbClr val="7F7F7F"/>
                </a:solidFill>
                <a:latin typeface="Verdana"/>
                <a:ea typeface="Verdana"/>
                <a:cs typeface="Verdana"/>
                <a:sym typeface="Verdana"/>
              </a:rPr>
              <a:t> comparable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its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competitors</a:t>
            </a:r>
            <a:r>
              <a:rPr lang="fr-FR" sz="1200" dirty="0">
                <a:solidFill>
                  <a:srgbClr val="7F7F7F"/>
                </a:solidFill>
                <a:latin typeface="Verdana"/>
                <a:ea typeface="Verdana"/>
                <a:cs typeface="Verdana"/>
                <a:sym typeface="Verdana"/>
              </a:rPr>
              <a:t>  MOOV (99,99%) and CELTISS (99,97%)</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2G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obligation.</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3G MTN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rate (96,11%)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 (98,20%) and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(86,14%),</a:t>
            </a: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err="1">
                <a:solidFill>
                  <a:srgbClr val="7F7F7F"/>
                </a:solidFill>
                <a:latin typeface="Verdana"/>
                <a:ea typeface="Verdana"/>
                <a:cs typeface="Verdana"/>
                <a:sym typeface="Verdana"/>
              </a:rPr>
              <a:t>Only</a:t>
            </a:r>
            <a:r>
              <a:rPr lang="fr-FR" sz="1200" dirty="0">
                <a:solidFill>
                  <a:srgbClr val="7F7F7F"/>
                </a:solidFill>
                <a:latin typeface="Verdana"/>
                <a:ea typeface="Verdana"/>
                <a:cs typeface="Verdana"/>
                <a:sym typeface="Verdana"/>
              </a:rPr>
              <a:t> MTN and CELTISS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3G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obligation</a:t>
            </a: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4G MTN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rate (98,29%)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comparable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MOOV’s</a:t>
            </a:r>
            <a:r>
              <a:rPr lang="fr-FR" sz="1200" dirty="0">
                <a:solidFill>
                  <a:srgbClr val="7F7F7F"/>
                </a:solidFill>
                <a:latin typeface="Verdana"/>
                <a:ea typeface="Verdana"/>
                <a:cs typeface="Verdana"/>
                <a:sym typeface="Verdana"/>
              </a:rPr>
              <a:t> (99,59%) and </a:t>
            </a:r>
            <a:r>
              <a:rPr lang="fr-FR" sz="1200" dirty="0" err="1">
                <a:solidFill>
                  <a:srgbClr val="7F7F7F"/>
                </a:solidFill>
                <a:latin typeface="Verdana"/>
                <a:ea typeface="Verdana"/>
                <a:cs typeface="Verdana"/>
                <a:sym typeface="Verdana"/>
              </a:rPr>
              <a:t>CELTISS’s</a:t>
            </a:r>
            <a:r>
              <a:rPr lang="fr-FR" sz="1200" dirty="0">
                <a:solidFill>
                  <a:srgbClr val="7F7F7F"/>
                </a:solidFill>
                <a:latin typeface="Verdana"/>
                <a:ea typeface="Verdana"/>
                <a:cs typeface="Verdana"/>
                <a:sym typeface="Verdana"/>
              </a:rPr>
              <a:t> (99,07),</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meets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outdoor</a:t>
            </a:r>
            <a:r>
              <a:rPr lang="fr-FR" sz="1200" dirty="0">
                <a:solidFill>
                  <a:srgbClr val="7F7F7F"/>
                </a:solidFill>
                <a:latin typeface="Verdana"/>
                <a:ea typeface="Verdana"/>
                <a:cs typeface="Verdana"/>
                <a:sym typeface="Verdana"/>
              </a:rPr>
              <a:t> and </a:t>
            </a:r>
            <a:r>
              <a:rPr lang="fr-FR" sz="1200" dirty="0" err="1">
                <a:solidFill>
                  <a:srgbClr val="7F7F7F"/>
                </a:solidFill>
                <a:latin typeface="Verdana"/>
                <a:ea typeface="Verdana"/>
                <a:cs typeface="Verdana"/>
                <a:sym typeface="Verdana"/>
              </a:rPr>
              <a:t>incar</a:t>
            </a:r>
            <a:r>
              <a:rPr lang="fr-FR" sz="1200" dirty="0">
                <a:solidFill>
                  <a:srgbClr val="7F7F7F"/>
                </a:solidFill>
                <a:latin typeface="Verdana"/>
                <a:ea typeface="Verdana"/>
                <a:cs typeface="Verdana"/>
                <a:sym typeface="Verdana"/>
              </a:rPr>
              <a:t> ARCEP 4G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obligation </a:t>
            </a:r>
            <a:r>
              <a:rPr lang="fr-FR" sz="1200" dirty="0" err="1">
                <a:solidFill>
                  <a:srgbClr val="7F7F7F"/>
                </a:solidFill>
                <a:latin typeface="Verdana"/>
                <a:ea typeface="Verdana"/>
                <a:cs typeface="Verdana"/>
                <a:sym typeface="Verdana"/>
              </a:rPr>
              <a:t>however</a:t>
            </a:r>
            <a:r>
              <a:rPr lang="fr-FR" sz="1200" dirty="0">
                <a:solidFill>
                  <a:srgbClr val="7F7F7F"/>
                </a:solidFill>
                <a:latin typeface="Verdana"/>
                <a:ea typeface="Verdana"/>
                <a:cs typeface="Verdana"/>
                <a:sym typeface="Verdana"/>
              </a:rPr>
              <a:t>, none of the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satisfied</a:t>
            </a:r>
            <a:r>
              <a:rPr lang="fr-FR" sz="1200" dirty="0">
                <a:solidFill>
                  <a:srgbClr val="7F7F7F"/>
                </a:solidFill>
                <a:latin typeface="Verdana"/>
                <a:ea typeface="Verdana"/>
                <a:cs typeface="Verdana"/>
                <a:sym typeface="Verdana"/>
              </a:rPr>
              <a:t> the indoor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threshold</a:t>
            </a:r>
            <a:r>
              <a:rPr lang="fr-FR" sz="1200" dirty="0">
                <a:solidFill>
                  <a:srgbClr val="7F7F7F"/>
                </a:solidFill>
                <a:latin typeface="Verdana"/>
                <a:ea typeface="Verdana"/>
                <a:cs typeface="Verdana"/>
                <a:sym typeface="Verdana"/>
              </a:rPr>
              <a:t>.</a:t>
            </a:r>
            <a:endParaRPr sz="1200" dirty="0">
              <a:solidFill>
                <a:srgbClr val="7F7F7F"/>
              </a:solidFill>
              <a:latin typeface="Verdana"/>
              <a:ea typeface="Verdana"/>
              <a:cs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14" name="Google Shape;1714;p16"/>
          <p:cNvSpPr/>
          <p:nvPr/>
        </p:nvSpPr>
        <p:spPr>
          <a:xfrm>
            <a:off x="7692520" y="2196854"/>
            <a:ext cx="4337555" cy="2960647"/>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Tune and align power settings mainly in 3G/4G. Actual setting may impact the coverage strength specially at Indoor locations</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Review the design at the coverage and quality blackspots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We highlight that 4G ARCEP coverage Thresholds are aggressive</a:t>
            </a:r>
          </a:p>
          <a:p>
            <a:pPr marL="171450" lvl="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1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voice service 2G/3G</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21" name="Google Shape;1721;p1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17</a:t>
            </a:fld>
            <a:endParaRPr sz="651" b="0" i="0" u="none" strike="noStrike" cap="none">
              <a:solidFill>
                <a:srgbClr val="000000"/>
              </a:solidFill>
              <a:latin typeface="Verdana"/>
              <a:ea typeface="Verdana"/>
              <a:cs typeface="Verdana"/>
              <a:sym typeface="Verdana"/>
            </a:endParaRPr>
          </a:p>
        </p:txBody>
      </p:sp>
      <p:sp>
        <p:nvSpPr>
          <p:cNvPr id="1722" name="Google Shape;1722;p1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23" name="Google Shape;1723;p17"/>
          <p:cNvSpPr/>
          <p:nvPr/>
        </p:nvSpPr>
        <p:spPr>
          <a:xfrm>
            <a:off x="469900" y="1913766"/>
            <a:ext cx="1669392" cy="4095148"/>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Voice service 2G/3G </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24" name="Google Shape;1724;p17"/>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25" name="Google Shape;1725;p17"/>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26" name="Google Shape;1726;p17"/>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27" name="Google Shape;1727;p17"/>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28" name="Google Shape;1728;p17"/>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29" name="Google Shape;1729;p17"/>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30" name="Google Shape;1730;p17"/>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31" name="Google Shape;1731;p17"/>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first for the </a:t>
            </a: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voice</a:t>
            </a:r>
            <a:r>
              <a:rPr lang="fr-FR" sz="1200" dirty="0">
                <a:solidFill>
                  <a:srgbClr val="7F7F7F"/>
                </a:solidFill>
                <a:latin typeface="Verdana"/>
                <a:ea typeface="Verdana"/>
                <a:cs typeface="Verdana"/>
                <a:sym typeface="Verdana"/>
              </a:rPr>
              <a:t> service ,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 and MOOV, but </a:t>
            </a:r>
            <a:r>
              <a:rPr lang="fr-FR" sz="1200" dirty="0" err="1">
                <a:solidFill>
                  <a:srgbClr val="7F7F7F"/>
                </a:solidFill>
                <a:latin typeface="Verdana"/>
                <a:ea typeface="Verdana"/>
                <a:cs typeface="Verdana"/>
                <a:sym typeface="Verdana"/>
              </a:rPr>
              <a:t>slightly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exceeds</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requirements</a:t>
            </a:r>
            <a:r>
              <a:rPr lang="fr-FR" sz="1200" dirty="0">
                <a:solidFill>
                  <a:srgbClr val="7F7F7F"/>
                </a:solidFill>
                <a:latin typeface="Verdana"/>
                <a:ea typeface="Verdana"/>
                <a:cs typeface="Verdana"/>
                <a:sym typeface="Verdana"/>
              </a:rPr>
              <a:t>.</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failed</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thresholds</a:t>
            </a:r>
            <a:r>
              <a:rPr lang="fr-FR" sz="1200" dirty="0">
                <a:solidFill>
                  <a:srgbClr val="7F7F7F"/>
                </a:solidFill>
                <a:latin typeface="Verdana"/>
                <a:ea typeface="Verdana"/>
                <a:cs typeface="Verdana"/>
                <a:sym typeface="Verdana"/>
              </a:rPr>
              <a:t>, </a:t>
            </a:r>
            <a:endParaRPr sz="1200" dirty="0">
              <a:solidFill>
                <a:srgbClr val="7F7F7F"/>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err="1">
                <a:solidFill>
                  <a:srgbClr val="7F7F7F"/>
                </a:solidFill>
                <a:latin typeface="Verdana"/>
                <a:ea typeface="Verdana"/>
                <a:cs typeface="Verdana"/>
                <a:sym typeface="Verdana"/>
              </a:rPr>
              <a:t>Retainability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second in </a:t>
            </a:r>
            <a:r>
              <a:rPr lang="fr-FR" sz="1200" dirty="0" err="1">
                <a:solidFill>
                  <a:srgbClr val="7F7F7F"/>
                </a:solidFill>
                <a:latin typeface="Verdana"/>
                <a:ea typeface="Verdana"/>
                <a:cs typeface="Verdana"/>
                <a:sym typeface="Verdana"/>
              </a:rPr>
              <a:t>term</a:t>
            </a:r>
            <a:r>
              <a:rPr lang="fr-FR" sz="1200" dirty="0">
                <a:solidFill>
                  <a:srgbClr val="7F7F7F"/>
                </a:solidFill>
                <a:latin typeface="Verdana"/>
                <a:ea typeface="Verdana"/>
                <a:cs typeface="Verdana"/>
                <a:sym typeface="Verdana"/>
              </a:rPr>
              <a:t> of </a:t>
            </a:r>
            <a:r>
              <a:rPr lang="fr-FR" sz="1200" dirty="0" err="1">
                <a:solidFill>
                  <a:srgbClr val="7F7F7F"/>
                </a:solidFill>
                <a:latin typeface="Verdana"/>
                <a:ea typeface="Verdana"/>
                <a:cs typeface="Verdana"/>
                <a:sym typeface="Verdana"/>
              </a:rPr>
              <a:t>retainability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and </a:t>
            </a:r>
            <a:r>
              <a:rPr lang="fr-FR" sz="1200" dirty="0" err="1">
                <a:solidFill>
                  <a:srgbClr val="7F7F7F"/>
                </a:solidFill>
                <a:latin typeface="Verdana"/>
                <a:ea typeface="Verdana"/>
                <a:cs typeface="Verdana"/>
                <a:sym typeface="Verdana"/>
              </a:rPr>
              <a:t>slightly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a:t>
            </a:r>
            <a:endParaRPr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MTN's Call Drop Rate is 0.46% compared to 0.33% for CELTISS and 2.21% for MOOV.</a:t>
            </a:r>
            <a:r>
              <a:rPr lang="fr-FR" sz="1200" dirty="0" err="1">
                <a:solidFill>
                  <a:srgbClr val="7F7F7F"/>
                </a:solidFill>
                <a:latin typeface="Verdana"/>
                <a:ea typeface="Verdana"/>
                <a:cs typeface="Verdana"/>
                <a:sym typeface="Verdana"/>
              </a:rPr>
              <a:t>Only</a:t>
            </a:r>
            <a:r>
              <a:rPr lang="fr-FR" sz="1200" dirty="0">
                <a:solidFill>
                  <a:srgbClr val="7F7F7F"/>
                </a:solidFill>
                <a:latin typeface="Verdana"/>
                <a:ea typeface="Verdana"/>
                <a:cs typeface="Verdana"/>
                <a:sym typeface="Verdana"/>
              </a:rPr>
              <a:t> MTN and CELTISS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retainabilty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requirements</a:t>
            </a:r>
            <a:r>
              <a:rPr lang="fr-FR" sz="1200" dirty="0">
                <a:solidFill>
                  <a:srgbClr val="7F7F7F"/>
                </a:solidFill>
                <a:latin typeface="Verdana"/>
                <a:ea typeface="Verdana"/>
                <a:cs typeface="Verdana"/>
                <a:sym typeface="Verdana"/>
              </a:rPr>
              <a:t>,</a:t>
            </a:r>
            <a:endParaRPr dirty="0"/>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err="1">
                <a:solidFill>
                  <a:srgbClr val="7F7F7F"/>
                </a:solidFill>
                <a:latin typeface="Verdana"/>
                <a:ea typeface="Verdana"/>
                <a:cs typeface="Verdana"/>
                <a:sym typeface="Verdana"/>
              </a:rPr>
              <a:t>Integrity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in </a:t>
            </a:r>
            <a:r>
              <a:rPr lang="fr-FR" sz="1200" dirty="0" err="1">
                <a:solidFill>
                  <a:srgbClr val="7F7F7F"/>
                </a:solidFill>
                <a:latin typeface="Verdana"/>
                <a:ea typeface="Verdana"/>
                <a:cs typeface="Verdana"/>
                <a:sym typeface="Verdana"/>
              </a:rPr>
              <a:t>third</a:t>
            </a:r>
            <a:r>
              <a:rPr lang="fr-FR" sz="1200" dirty="0">
                <a:solidFill>
                  <a:srgbClr val="7F7F7F"/>
                </a:solidFill>
                <a:latin typeface="Verdana"/>
                <a:ea typeface="Verdana"/>
                <a:cs typeface="Verdana"/>
                <a:sym typeface="Verdana"/>
              </a:rPr>
              <a:t> position in </a:t>
            </a:r>
            <a:r>
              <a:rPr lang="fr-FR" sz="1200" dirty="0" err="1">
                <a:solidFill>
                  <a:srgbClr val="7F7F7F"/>
                </a:solidFill>
                <a:latin typeface="Verdana"/>
                <a:ea typeface="Verdana"/>
                <a:cs typeface="Verdana"/>
                <a:sym typeface="Verdana"/>
              </a:rPr>
              <a:t>terms</a:t>
            </a:r>
            <a:r>
              <a:rPr lang="fr-FR" sz="1200" dirty="0">
                <a:solidFill>
                  <a:srgbClr val="7F7F7F"/>
                </a:solidFill>
                <a:latin typeface="Verdana"/>
                <a:ea typeface="Verdana"/>
                <a:cs typeface="Verdana"/>
                <a:sym typeface="Verdana"/>
              </a:rPr>
              <a:t> of </a:t>
            </a:r>
            <a:r>
              <a:rPr lang="fr-FR" sz="1200" dirty="0" err="1">
                <a:solidFill>
                  <a:srgbClr val="7F7F7F"/>
                </a:solidFill>
                <a:latin typeface="Verdana"/>
                <a:ea typeface="Verdana"/>
                <a:cs typeface="Verdana"/>
                <a:sym typeface="Verdana"/>
              </a:rPr>
              <a:t>voice</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quality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and CELTISS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average</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Mean</a:t>
            </a:r>
            <a:r>
              <a:rPr lang="fr-FR" sz="1200" dirty="0">
                <a:solidFill>
                  <a:srgbClr val="7F7F7F"/>
                </a:solidFill>
                <a:latin typeface="Verdana"/>
                <a:ea typeface="Verdana"/>
                <a:cs typeface="Verdana"/>
                <a:sym typeface="Verdana"/>
              </a:rPr>
              <a:t> Opinion Score 3.66 as </a:t>
            </a:r>
            <a:r>
              <a:rPr lang="fr-FR" sz="1200" dirty="0" err="1">
                <a:solidFill>
                  <a:srgbClr val="7F7F7F"/>
                </a:solidFill>
                <a:latin typeface="Verdana"/>
                <a:ea typeface="Verdana"/>
                <a:cs typeface="Verdana"/>
                <a:sym typeface="Verdana"/>
              </a:rPr>
              <a:t>opposed</a:t>
            </a:r>
            <a:r>
              <a:rPr lang="fr-FR" sz="1200" dirty="0">
                <a:solidFill>
                  <a:srgbClr val="7F7F7F"/>
                </a:solidFill>
                <a:latin typeface="Verdana"/>
                <a:ea typeface="Verdana"/>
                <a:cs typeface="Verdana"/>
                <a:sym typeface="Verdana"/>
              </a:rPr>
              <a:t> to 3.85 for CELTISS and 3.94 for MOOV.</a:t>
            </a: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32" name="Google Shape;1732;p17"/>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7"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Voice quality is always better in 3G due to its better codec rate , we recommend to push as much as possible  the voice traffic to 3G.</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Actual selection/reselection/</a:t>
            </a:r>
            <a:r>
              <a:rPr lang="en-US" sz="1200" dirty="0" err="1">
                <a:solidFill>
                  <a:srgbClr val="7F7F7F"/>
                </a:solidFill>
                <a:latin typeface="Verdana"/>
                <a:ea typeface="Verdana"/>
                <a:cs typeface="Verdana"/>
              </a:rPr>
              <a:t>Irat</a:t>
            </a:r>
            <a:r>
              <a:rPr lang="en-US" sz="1200" dirty="0">
                <a:solidFill>
                  <a:srgbClr val="7F7F7F"/>
                </a:solidFill>
                <a:latin typeface="Verdana"/>
                <a:ea typeface="Verdana"/>
                <a:cs typeface="Verdana"/>
              </a:rPr>
              <a:t> parameters need to be reviewed and aligned.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2G Full Rate/Half Rate settings need to be tuned in order to improve Full rate penetration </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sp>
        <p:nvSpPr>
          <p:cNvPr id="1738" name="Google Shape;1738;p1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SMS service</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39" name="Google Shape;1739;p1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18</a:t>
            </a:fld>
            <a:endParaRPr sz="651" b="0" i="0" u="none" strike="noStrike" cap="none">
              <a:solidFill>
                <a:srgbClr val="000000"/>
              </a:solidFill>
              <a:latin typeface="Verdana"/>
              <a:ea typeface="Verdana"/>
              <a:cs typeface="Verdana"/>
              <a:sym typeface="Verdana"/>
            </a:endParaRPr>
          </a:p>
        </p:txBody>
      </p:sp>
      <p:sp>
        <p:nvSpPr>
          <p:cNvPr id="1740" name="Google Shape;1740;p1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41" name="Google Shape;1741;p18"/>
          <p:cNvSpPr/>
          <p:nvPr/>
        </p:nvSpPr>
        <p:spPr>
          <a:xfrm>
            <a:off x="469900" y="1913766"/>
            <a:ext cx="1669392" cy="38774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SMS service 2G/3G </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42" name="Google Shape;1742;p18"/>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43" name="Google Shape;1743;p18"/>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44" name="Google Shape;1744;p18"/>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45" name="Google Shape;1745;p18"/>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46" name="Google Shape;1746;p18"/>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47" name="Google Shape;1747;p18"/>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48" name="Google Shape;1748;p18"/>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49" name="Google Shape;1749;p18"/>
          <p:cNvSpPr/>
          <p:nvPr/>
        </p:nvSpPr>
        <p:spPr>
          <a:xfrm>
            <a:off x="2515598" y="2255301"/>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failed</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for SMS </a:t>
            </a:r>
            <a:r>
              <a:rPr lang="fr-FR" sz="1200" dirty="0" err="1">
                <a:solidFill>
                  <a:srgbClr val="7F7F7F"/>
                </a:solidFill>
                <a:latin typeface="Verdana"/>
                <a:ea typeface="Verdana"/>
                <a:cs typeface="Verdana"/>
                <a:sym typeface="Verdana"/>
              </a:rPr>
              <a:t>Send</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Success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End To End Delivery Time &lt; 6 sec,</a:t>
            </a:r>
            <a:endParaRPr dirty="0"/>
          </a:p>
          <a:p>
            <a:pPr marL="177800" marR="0" lvl="0" indent="-101600" algn="just"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and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a:t>
            </a:r>
            <a:endParaRPr dirty="0"/>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50" name="Google Shape;1750;p18"/>
          <p:cNvSpPr/>
          <p:nvPr/>
        </p:nvSpPr>
        <p:spPr>
          <a:xfrm>
            <a:off x="7854445" y="2369440"/>
            <a:ext cx="4337555" cy="3717783"/>
          </a:xfrm>
          <a:prstGeom prst="rect">
            <a:avLst/>
          </a:prstGeom>
          <a:noFill/>
          <a:ln>
            <a:noFill/>
          </a:ln>
        </p:spPr>
        <p:txBody>
          <a:bodyPr spcFirstLastPara="1" wrap="square" lIns="91425" tIns="45700" rIns="91425" bIns="45700" anchor="t" anchorCtr="0">
            <a:noAutofit/>
          </a:bodyPr>
          <a:lstStyle/>
          <a:p>
            <a:pPr marL="177800" marR="0" lvl="0" indent="-101600" algn="l" rtl="0">
              <a:lnSpc>
                <a:spcPct val="200000"/>
              </a:lnSpc>
              <a:spcBef>
                <a:spcPts val="0"/>
              </a:spcBef>
              <a:spcAft>
                <a:spcPts val="0"/>
              </a:spcAft>
              <a:buClr>
                <a:srgbClr val="81BC00"/>
              </a:buClr>
              <a:buSzPts val="1200"/>
              <a:buFont typeface="Arial"/>
              <a:buNone/>
            </a:pPr>
            <a:endParaRPr sz="1200" dirty="0">
              <a:solidFill>
                <a:srgbClr val="FF0000"/>
              </a:solidFill>
              <a:latin typeface="Verdana"/>
              <a:ea typeface="Verdana"/>
              <a:cs typeface="Verdana"/>
              <a:sym typeface="Verdana"/>
            </a:endParaRPr>
          </a:p>
          <a:p>
            <a:pPr marR="0" lvl="0" algn="l" rtl="0">
              <a:lnSpc>
                <a:spcPct val="200000"/>
              </a:lnSpc>
              <a:spcBef>
                <a:spcPts val="0"/>
              </a:spcBef>
              <a:spcAft>
                <a:spcPts val="0"/>
              </a:spcAft>
              <a:buClr>
                <a:srgbClr val="81BC00"/>
              </a:buClr>
              <a:buSzPts val="1200"/>
            </a:pPr>
            <a:endParaRPr dirty="0"/>
          </a:p>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There is no issue in radio accessibility that could be correlated to the SMS high delivery time.</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End to End investigation need to be performed to analyses the high delivery time including mainly Core/SMS parts: SM </a:t>
            </a:r>
            <a:r>
              <a:rPr lang="en-US" sz="1200" dirty="0" err="1">
                <a:solidFill>
                  <a:srgbClr val="7F7F7F"/>
                </a:solidFill>
                <a:latin typeface="Verdana"/>
                <a:ea typeface="Verdana"/>
                <a:cs typeface="Verdana"/>
              </a:rPr>
              <a:t>Sserver</a:t>
            </a:r>
            <a:r>
              <a:rPr lang="en-US" sz="1200" dirty="0">
                <a:solidFill>
                  <a:srgbClr val="7F7F7F"/>
                </a:solidFill>
                <a:latin typeface="Verdana"/>
                <a:ea typeface="Verdana"/>
                <a:cs typeface="Verdana"/>
              </a:rPr>
              <a:t>...</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6" name="Google Shape;1756;p1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Executive</a:t>
            </a:r>
            <a:r>
              <a:rPr lang="fr-FR" sz="2400" dirty="0">
                <a:solidFill>
                  <a:srgbClr val="414141"/>
                </a:solidFill>
              </a:rPr>
              <a:t> </a:t>
            </a:r>
            <a:r>
              <a:rPr lang="fr-FR" sz="2400" dirty="0" err="1">
                <a:solidFill>
                  <a:srgbClr val="414141"/>
                </a:solidFill>
              </a:rPr>
              <a:t>Summary</a:t>
            </a:r>
            <a:r>
              <a:rPr lang="fr-FR" sz="2400" dirty="0">
                <a:solidFill>
                  <a:srgbClr val="414141"/>
                </a:solidFill>
              </a:rPr>
              <a:t> – Benchmarking 4G Data service</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57" name="Google Shape;1757;p1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19</a:t>
            </a:fld>
            <a:endParaRPr sz="651" b="0" i="0" u="none" strike="noStrike" cap="none">
              <a:solidFill>
                <a:srgbClr val="000000"/>
              </a:solidFill>
              <a:latin typeface="Verdana"/>
              <a:ea typeface="Verdana"/>
              <a:cs typeface="Verdana"/>
              <a:sym typeface="Verdana"/>
            </a:endParaRPr>
          </a:p>
        </p:txBody>
      </p:sp>
      <p:sp>
        <p:nvSpPr>
          <p:cNvPr id="1758" name="Google Shape;1758;p1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59" name="Google Shape;1759;p19"/>
          <p:cNvSpPr/>
          <p:nvPr/>
        </p:nvSpPr>
        <p:spPr>
          <a:xfrm>
            <a:off x="469900" y="1913765"/>
            <a:ext cx="1669392" cy="4414463"/>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4G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60" name="Google Shape;1760;p19"/>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61" name="Google Shape;1761;p19"/>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62" name="Google Shape;1762;p19"/>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63" name="Google Shape;1763;p19"/>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64" name="Google Shape;1764;p19"/>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65" name="Google Shape;1765;p19"/>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66" name="Google Shape;1766;p19"/>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67" name="Google Shape;1767;p19"/>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4G data service, and all operators meet ARCEP's requirements.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second in terms of 4G DL throughput with 13.1Mbps, which is better than CELTISS's 11.7Mbps but lower than MOOV's 20.8Mbps.</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first in terms of 4G UL throughput with 15.1Mbps, as opposed to 9.4Mbps for MOOV and 12.4Mbps for CELTISS.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All operators meet ARCEP's 4G End User Throughput obligation for download and upload.</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68" name="Google Shape;1768;p19"/>
          <p:cNvSpPr/>
          <p:nvPr/>
        </p:nvSpPr>
        <p:spPr>
          <a:xfrm>
            <a:off x="7733253" y="1913766"/>
            <a:ext cx="4337555" cy="2960647"/>
          </a:xfrm>
          <a:prstGeom prst="rect">
            <a:avLst/>
          </a:prstGeom>
          <a:noFill/>
          <a:ln>
            <a:noFill/>
          </a:ln>
        </p:spPr>
        <p:txBody>
          <a:bodyPr spcFirstLastPara="1" wrap="square" lIns="91425" tIns="45700" rIns="91425" bIns="45700" anchor="t" anchorCtr="0">
            <a:noAutofit/>
          </a:bodyPr>
          <a:lstStyle/>
          <a:p>
            <a:pPr marL="177800" marR="0" lvl="0" indent="-177800" algn="l" rtl="0">
              <a:lnSpc>
                <a:spcPct val="200000"/>
              </a:lnSpc>
              <a:spcBef>
                <a:spcPts val="0"/>
              </a:spcBef>
              <a:spcAft>
                <a:spcPts val="0"/>
              </a:spcAft>
              <a:buClr>
                <a:srgbClr val="81BC00"/>
              </a:buClr>
              <a:buSzPts val="1200"/>
              <a:buFont typeface="Arial"/>
              <a:buChar char="•"/>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MTN spectrum need to be used with a better efficiency, Some features and parameters need to be tuned and aligned</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r>
              <a:rPr lang="en-US" sz="1200" dirty="0">
                <a:solidFill>
                  <a:srgbClr val="7F7F7F"/>
                </a:solidFill>
                <a:latin typeface="Verdana"/>
                <a:ea typeface="Verdana"/>
                <a:cs typeface="Verdana"/>
              </a:rPr>
              <a:t>* Some of 4G received  counters need to be confirmed in order to finalize the OMC statistic output.</a:t>
            </a: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Google Shape;1429;p2"/>
          <p:cNvSpPr txBox="1">
            <a:spLocks noGrp="1"/>
          </p:cNvSpPr>
          <p:nvPr>
            <p:ph type="sldNum" idx="12"/>
          </p:nvPr>
        </p:nvSpPr>
        <p:spPr>
          <a:xfrm>
            <a:off x="11568112" y="6666515"/>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a:t>
            </a:fld>
            <a:endParaRPr sz="651" b="0" i="0" u="none" strike="noStrike" cap="none">
              <a:solidFill>
                <a:srgbClr val="000000"/>
              </a:solidFill>
              <a:latin typeface="Verdana"/>
              <a:ea typeface="Verdana"/>
              <a:cs typeface="Verdana"/>
              <a:sym typeface="Verdana"/>
            </a:endParaRPr>
          </a:p>
        </p:txBody>
      </p:sp>
      <p:sp>
        <p:nvSpPr>
          <p:cNvPr id="1430" name="Google Shape;1430;p2"/>
          <p:cNvSpPr txBox="1">
            <a:spLocks noGrp="1"/>
          </p:cNvSpPr>
          <p:nvPr>
            <p:ph type="ftr" idx="11"/>
          </p:nvPr>
        </p:nvSpPr>
        <p:spPr>
          <a:xfrm>
            <a:off x="469122" y="6584426"/>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a:p>
        </p:txBody>
      </p:sp>
      <p:sp>
        <p:nvSpPr>
          <p:cNvPr id="1431" name="Google Shape;1431;p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Summary</a:t>
            </a:r>
            <a:endParaRPr/>
          </a:p>
        </p:txBody>
      </p:sp>
      <p:graphicFrame>
        <p:nvGraphicFramePr>
          <p:cNvPr id="1432" name="Google Shape;1432;p2"/>
          <p:cNvGraphicFramePr/>
          <p:nvPr>
            <p:extLst>
              <p:ext uri="{D42A27DB-BD31-4B8C-83A1-F6EECF244321}">
                <p14:modId xmlns:p14="http://schemas.microsoft.com/office/powerpoint/2010/main" val="3181913543"/>
              </p:ext>
            </p:extLst>
          </p:nvPr>
        </p:nvGraphicFramePr>
        <p:xfrm>
          <a:off x="921482" y="1703357"/>
          <a:ext cx="10996150" cy="3840282"/>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409975">
                <a:tc>
                  <a:txBody>
                    <a:bodyPr/>
                    <a:lstStyle/>
                    <a:p>
                      <a:pPr marL="355600" marR="0" lvl="0" indent="-355600" algn="l" rtl="0">
                        <a:lnSpc>
                          <a:spcPct val="106000"/>
                        </a:lnSpc>
                        <a:spcBef>
                          <a:spcPts val="0"/>
                        </a:spcBef>
                        <a:spcAft>
                          <a:spcPts val="0"/>
                        </a:spcAft>
                        <a:buClr>
                          <a:schemeClr val="dk1"/>
                        </a:buClr>
                        <a:buSzPts val="1600"/>
                        <a:buFont typeface="Noto Sans Symbols"/>
                        <a:buNone/>
                      </a:pPr>
                      <a:endParaRPr sz="1600" b="0" i="0" u="none" strike="noStrike" cap="none">
                        <a:solidFill>
                          <a:schemeClr val="dk1"/>
                        </a:solidFill>
                        <a:latin typeface="Verdana"/>
                        <a:ea typeface="Verdana"/>
                        <a:cs typeface="Verdana"/>
                        <a:sym typeface="Verdana"/>
                      </a:endParaRPr>
                    </a:p>
                    <a:p>
                      <a:pPr marL="355600" marR="0" lvl="0" indent="-355600" algn="l" rtl="0">
                        <a:lnSpc>
                          <a:spcPct val="106000"/>
                        </a:lnSpc>
                        <a:spcBef>
                          <a:spcPts val="128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INTRODUCTION</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4">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5</a:t>
                      </a:r>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4099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                       1-  Context &amp; Report objectives                                                                      6</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1"/>
                  </a:ext>
                </a:extLst>
              </a:tr>
              <a:tr h="1993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chemeClr val="dk1"/>
                          </a:solidFill>
                          <a:latin typeface="Verdana"/>
                          <a:ea typeface="Verdana"/>
                          <a:cs typeface="Verdana"/>
                          <a:sym typeface="Verdana"/>
                        </a:rPr>
                        <a:t>                       2- Scope of Work                                                                                          7</a:t>
                      </a:r>
                      <a:endParaRPr sz="1600" b="0" i="0" u="none" strike="noStrike" cap="none" dirty="0">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2"/>
                  </a:ext>
                </a:extLst>
              </a:tr>
              <a:tr h="1993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                       3- Scope of intermediate Report                                                                     8                 </a:t>
                      </a:r>
                      <a:endParaRPr sz="1600" b="0" i="0" u="none" strike="noStrike" cap="none">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3"/>
                  </a:ext>
                </a:extLst>
              </a:tr>
              <a:tr h="702625">
                <a:tc>
                  <a:txBody>
                    <a:bodyPr/>
                    <a:lstStyle/>
                    <a:p>
                      <a:pPr marL="355600" marR="0" lvl="0" indent="-355600" algn="l" rtl="0">
                        <a:lnSpc>
                          <a:spcPct val="106000"/>
                        </a:lnSpc>
                        <a:spcBef>
                          <a:spcPts val="0"/>
                        </a:spcBef>
                        <a:spcAft>
                          <a:spcPts val="0"/>
                        </a:spcAft>
                        <a:buClr>
                          <a:schemeClr val="dk1"/>
                        </a:buClr>
                        <a:buSzPts val="1600"/>
                        <a:buFont typeface="Noto Sans Symbols"/>
                        <a:buNone/>
                      </a:pPr>
                      <a:endParaRPr sz="1600" b="0" i="0" u="none" strike="noStrike" cap="none">
                        <a:solidFill>
                          <a:schemeClr val="dk1"/>
                        </a:solidFill>
                        <a:latin typeface="Verdana"/>
                        <a:ea typeface="Verdana"/>
                        <a:cs typeface="Verdana"/>
                        <a:sym typeface="Verdana"/>
                      </a:endParaRPr>
                    </a:p>
                    <a:p>
                      <a:pPr marL="355600" marR="0" lvl="0" indent="-355600" algn="l" rtl="0">
                        <a:lnSpc>
                          <a:spcPct val="106000"/>
                        </a:lnSpc>
                        <a:spcBef>
                          <a:spcPts val="128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PART1              Drive Test Results: Cotonou Benchmark</a:t>
                      </a:r>
                      <a:endParaRPr/>
                    </a:p>
                    <a:p>
                      <a:pPr marL="355600" marR="0" lvl="0" indent="-355600" algn="l" rtl="0">
                        <a:lnSpc>
                          <a:spcPct val="106000"/>
                        </a:lnSpc>
                        <a:spcBef>
                          <a:spcPts val="1280"/>
                        </a:spcBef>
                        <a:spcAft>
                          <a:spcPts val="0"/>
                        </a:spcAft>
                        <a:buClr>
                          <a:schemeClr val="dk1"/>
                        </a:buClr>
                        <a:buSzPts val="1600"/>
                        <a:buFont typeface="Noto Sans Symbols"/>
                        <a:buNone/>
                      </a:pPr>
                      <a:endParaRPr sz="1600" b="0" i="0" u="none" strike="noStrike" cap="none">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12</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7802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PART2              OMC Audits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65</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p2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3G Data service </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75" name="Google Shape;1775;p2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20</a:t>
            </a:fld>
            <a:endParaRPr sz="651" b="0" i="0" u="none" strike="noStrike" cap="none">
              <a:solidFill>
                <a:srgbClr val="000000"/>
              </a:solidFill>
              <a:latin typeface="Verdana"/>
              <a:ea typeface="Verdana"/>
              <a:cs typeface="Verdana"/>
              <a:sym typeface="Verdana"/>
            </a:endParaRPr>
          </a:p>
        </p:txBody>
      </p:sp>
      <p:sp>
        <p:nvSpPr>
          <p:cNvPr id="1776" name="Google Shape;1776;p2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77" name="Google Shape;1777;p20"/>
          <p:cNvSpPr/>
          <p:nvPr/>
        </p:nvSpPr>
        <p:spPr>
          <a:xfrm>
            <a:off x="469900" y="1913766"/>
            <a:ext cx="1669392" cy="42838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3G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78" name="Google Shape;1778;p20"/>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79" name="Google Shape;1779;p20"/>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80" name="Google Shape;1780;p20"/>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81" name="Google Shape;1781;p20"/>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82" name="Google Shape;1782;p20"/>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83" name="Google Shape;1783;p20"/>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84" name="Google Shape;1784;p20"/>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85" name="Google Shape;1785;p20"/>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3G data service, and all operators meet ARCEP's requirements.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in third position for 3G DL throughput with 2.2Mbps, compared to 4.62Mbps for CELTISS and 3.33Mbps for MOOV.</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second in </a:t>
            </a:r>
            <a:r>
              <a:rPr lang="fr-FR" sz="1200" dirty="0" err="1">
                <a:solidFill>
                  <a:srgbClr val="7F7F7F"/>
                </a:solidFill>
                <a:latin typeface="Verdana"/>
                <a:ea typeface="Verdana"/>
                <a:cs typeface="Verdana"/>
                <a:sym typeface="Verdana"/>
              </a:rPr>
              <a:t>term</a:t>
            </a:r>
            <a:r>
              <a:rPr lang="fr-FR" sz="1200" dirty="0">
                <a:solidFill>
                  <a:srgbClr val="7F7F7F"/>
                </a:solidFill>
                <a:latin typeface="Verdana"/>
                <a:ea typeface="Verdana"/>
                <a:cs typeface="Verdana"/>
                <a:sym typeface="Verdana"/>
              </a:rPr>
              <a:t> of 3G UL </a:t>
            </a:r>
            <a:r>
              <a:rPr lang="fr-FR" sz="1200" dirty="0" err="1">
                <a:solidFill>
                  <a:srgbClr val="7F7F7F"/>
                </a:solidFill>
                <a:latin typeface="Verdana"/>
                <a:ea typeface="Verdana"/>
                <a:cs typeface="Verdana"/>
                <a:sym typeface="Verdana"/>
              </a:rPr>
              <a:t>throughput</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1.04 Mbps </a:t>
            </a:r>
            <a:r>
              <a:rPr lang="fr-FR" sz="1200" dirty="0" err="1">
                <a:solidFill>
                  <a:srgbClr val="7F7F7F"/>
                </a:solidFill>
                <a:latin typeface="Verdana"/>
                <a:ea typeface="Verdana"/>
                <a:cs typeface="Verdana"/>
                <a:sym typeface="Verdana"/>
              </a:rPr>
              <a:t>against</a:t>
            </a:r>
            <a:r>
              <a:rPr lang="fr-FR" sz="1200" dirty="0">
                <a:solidFill>
                  <a:srgbClr val="7F7F7F"/>
                </a:solidFill>
                <a:latin typeface="Verdana"/>
                <a:ea typeface="Verdana"/>
                <a:cs typeface="Verdana"/>
                <a:sym typeface="Verdana"/>
              </a:rPr>
              <a:t> 1.01 Mbps for MOOV and  2.15Mbps for CELTISS,</a:t>
            </a:r>
            <a:endParaRPr dirty="0"/>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meets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ARCEP’s</a:t>
            </a:r>
            <a:r>
              <a:rPr lang="fr-FR" sz="1200" dirty="0">
                <a:solidFill>
                  <a:srgbClr val="7F7F7F"/>
                </a:solidFill>
                <a:latin typeface="Verdana"/>
                <a:ea typeface="Verdana"/>
                <a:cs typeface="Verdana"/>
                <a:sym typeface="Verdana"/>
              </a:rPr>
              <a:t> 3G End User </a:t>
            </a:r>
            <a:r>
              <a:rPr lang="fr-FR" sz="1200" dirty="0" err="1">
                <a:solidFill>
                  <a:srgbClr val="7F7F7F"/>
                </a:solidFill>
                <a:latin typeface="Verdana"/>
                <a:ea typeface="Verdana"/>
                <a:cs typeface="Verdana"/>
                <a:sym typeface="Verdana"/>
              </a:rPr>
              <a:t>Throughput</a:t>
            </a:r>
            <a:r>
              <a:rPr lang="fr-FR" sz="1200" dirty="0">
                <a:solidFill>
                  <a:srgbClr val="7F7F7F"/>
                </a:solidFill>
                <a:latin typeface="Verdana"/>
                <a:ea typeface="Verdana"/>
                <a:cs typeface="Verdana"/>
                <a:sym typeface="Verdana"/>
              </a:rPr>
              <a:t> obligation for download and </a:t>
            </a:r>
            <a:r>
              <a:rPr lang="fr-FR" sz="1200" dirty="0" err="1">
                <a:solidFill>
                  <a:srgbClr val="7F7F7F"/>
                </a:solidFill>
                <a:latin typeface="Verdana"/>
                <a:ea typeface="Verdana"/>
                <a:cs typeface="Verdana"/>
                <a:sym typeface="Verdana"/>
              </a:rPr>
              <a:t>upload</a:t>
            </a:r>
            <a:r>
              <a:rPr lang="fr-FR" sz="1200" dirty="0">
                <a:solidFill>
                  <a:srgbClr val="7F7F7F"/>
                </a:solidFill>
                <a:latin typeface="Verdana"/>
                <a:ea typeface="Verdana"/>
                <a:cs typeface="Verdana"/>
                <a:sym typeface="Verdana"/>
              </a:rPr>
              <a:t>.</a:t>
            </a:r>
            <a:endParaRPr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All operators meet ARCEP’s web browsing service accessibility thresholds.</a:t>
            </a:r>
            <a:endParaRPr lang="en-US" dirty="0"/>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86" name="Google Shape;1786;p20"/>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22483" y="1913766"/>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Its recommended to push as much as possible the data traffic to 4G in order to:</a:t>
            </a:r>
          </a:p>
          <a:p>
            <a:pPr algn="just">
              <a:lnSpc>
                <a:spcPct val="150000"/>
              </a:lnSpc>
              <a:buClr>
                <a:srgbClr val="81BC00"/>
              </a:buClr>
              <a:buSzPts val="1200"/>
            </a:pPr>
            <a:r>
              <a:rPr lang="en-US" sz="1200" dirty="0">
                <a:solidFill>
                  <a:srgbClr val="7F7F7F"/>
                </a:solidFill>
                <a:latin typeface="Verdana"/>
                <a:ea typeface="Verdana"/>
                <a:cs typeface="Verdana"/>
              </a:rPr>
              <a:t>       - Improve end user perception,  Both DT and stats are showing that users in average are served with up to 700% better throughput in 4G than in 3G</a:t>
            </a:r>
          </a:p>
          <a:p>
            <a:pPr algn="just">
              <a:lnSpc>
                <a:spcPct val="150000"/>
              </a:lnSpc>
              <a:buClr>
                <a:srgbClr val="81BC00"/>
              </a:buClr>
              <a:buSzPts val="1200"/>
            </a:pPr>
            <a:r>
              <a:rPr lang="en-US" sz="1200" dirty="0">
                <a:solidFill>
                  <a:srgbClr val="7F7F7F"/>
                </a:solidFill>
                <a:latin typeface="Verdana"/>
                <a:ea typeface="Verdana"/>
                <a:cs typeface="Verdana"/>
              </a:rPr>
              <a:t>       -  Offload the 3G network which will improve the 3G throughput and the 3G radio quality</a:t>
            </a:r>
          </a:p>
          <a:p>
            <a:pPr algn="just">
              <a:lnSpc>
                <a:spcPct val="150000"/>
              </a:lnSpc>
              <a:buClr>
                <a:srgbClr val="81BC00"/>
              </a:buClr>
              <a:buSzPts val="1200"/>
            </a:pPr>
            <a:r>
              <a:rPr lang="en-US" sz="1200" dirty="0">
                <a:solidFill>
                  <a:srgbClr val="7F7F7F"/>
                </a:solidFill>
                <a:latin typeface="Verdana"/>
                <a:ea typeface="Verdana"/>
                <a:cs typeface="Verdana"/>
              </a:rPr>
              <a:t>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Some features and parameters need to be tuned and aligned</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1" name="Google Shape;1791;p21"/>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Key Results</a:t>
            </a:r>
            <a:endParaRPr sz="2600" b="0" i="0" u="none" strike="noStrike" cap="none">
              <a:solidFill>
                <a:srgbClr val="FFFFFF"/>
              </a:solidFill>
              <a:latin typeface="Quattrocento Sans"/>
              <a:ea typeface="Quattrocento Sans"/>
              <a:cs typeface="Quattrocento Sans"/>
              <a:sym typeface="Quattrocento Sans"/>
            </a:endParaRPr>
          </a:p>
        </p:txBody>
      </p:sp>
      <p:sp>
        <p:nvSpPr>
          <p:cNvPr id="1792" name="Google Shape;1792;p21"/>
          <p:cNvSpPr txBox="1"/>
          <p:nvPr/>
        </p:nvSpPr>
        <p:spPr>
          <a:xfrm>
            <a:off x="471057" y="2090740"/>
            <a:ext cx="1719694"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793" name="Google Shape;1793;p21"/>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p2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a:t>
            </a:r>
            <a:r>
              <a:rPr lang="fr-FR" sz="2400" dirty="0" err="1">
                <a:solidFill>
                  <a:srgbClr val="414141"/>
                </a:solidFill>
              </a:rPr>
              <a:t>Coverage</a:t>
            </a:r>
            <a:br>
              <a:rPr lang="fr-FR" sz="2400" dirty="0">
                <a:solidFill>
                  <a:srgbClr val="414141"/>
                </a:solidFill>
              </a:rPr>
            </a:br>
            <a:r>
              <a:rPr lang="en-US" sz="2400" dirty="0">
                <a:solidFill>
                  <a:srgbClr val="7F7F7F"/>
                </a:solidFill>
                <a:latin typeface="Verdana"/>
                <a:ea typeface="Verdana"/>
                <a:cs typeface="Verdana"/>
                <a:sym typeface="Verdana"/>
              </a:rPr>
              <a:t>MTN, MOOV, and CELTISS have similar 2G and 3G coverage, but MTN's 4G coverage is lower than that of MOOV and CELTISS. The expansion of the 4G network is necessary in Cotonou to match MOOV's coverage</a:t>
            </a: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0" name="Google Shape;1800;p2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22</a:t>
            </a:fld>
            <a:endParaRPr sz="651" b="0" i="0" u="none" strike="noStrike" cap="none">
              <a:solidFill>
                <a:srgbClr val="000000"/>
              </a:solidFill>
              <a:latin typeface="Verdana"/>
              <a:ea typeface="Verdana"/>
              <a:cs typeface="Verdana"/>
              <a:sym typeface="Verdana"/>
            </a:endParaRPr>
          </a:p>
        </p:txBody>
      </p:sp>
      <p:sp>
        <p:nvSpPr>
          <p:cNvPr id="1801" name="Google Shape;1801;p2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02" name="Google Shape;1802;p22"/>
          <p:cNvGraphicFramePr/>
          <p:nvPr>
            <p:extLst>
              <p:ext uri="{D42A27DB-BD31-4B8C-83A1-F6EECF244321}">
                <p14:modId xmlns:p14="http://schemas.microsoft.com/office/powerpoint/2010/main" val="1591966437"/>
              </p:ext>
            </p:extLst>
          </p:nvPr>
        </p:nvGraphicFramePr>
        <p:xfrm>
          <a:off x="469900" y="2268400"/>
          <a:ext cx="11475750" cy="3130760"/>
        </p:xfrm>
        <a:graphic>
          <a:graphicData uri="http://schemas.openxmlformats.org/drawingml/2006/table">
            <a:tbl>
              <a:tblPr>
                <a:noFill/>
                <a:tableStyleId>{62A84436-6C33-42CD-8F6A-DCAEFB94276C}</a:tableStyleId>
              </a:tblPr>
              <a:tblGrid>
                <a:gridCol w="1033425">
                  <a:extLst>
                    <a:ext uri="{9D8B030D-6E8A-4147-A177-3AD203B41FA5}">
                      <a16:colId xmlns:a16="http://schemas.microsoft.com/office/drawing/2014/main" val="20000"/>
                    </a:ext>
                  </a:extLst>
                </a:gridCol>
                <a:gridCol w="1561650">
                  <a:extLst>
                    <a:ext uri="{9D8B030D-6E8A-4147-A177-3AD203B41FA5}">
                      <a16:colId xmlns:a16="http://schemas.microsoft.com/office/drawing/2014/main" val="20001"/>
                    </a:ext>
                  </a:extLst>
                </a:gridCol>
                <a:gridCol w="2946125">
                  <a:extLst>
                    <a:ext uri="{9D8B030D-6E8A-4147-A177-3AD203B41FA5}">
                      <a16:colId xmlns:a16="http://schemas.microsoft.com/office/drawing/2014/main" val="20002"/>
                    </a:ext>
                  </a:extLst>
                </a:gridCol>
                <a:gridCol w="667875">
                  <a:extLst>
                    <a:ext uri="{9D8B030D-6E8A-4147-A177-3AD203B41FA5}">
                      <a16:colId xmlns:a16="http://schemas.microsoft.com/office/drawing/2014/main" val="20003"/>
                    </a:ext>
                  </a:extLst>
                </a:gridCol>
                <a:gridCol w="965575">
                  <a:extLst>
                    <a:ext uri="{9D8B030D-6E8A-4147-A177-3AD203B41FA5}">
                      <a16:colId xmlns:a16="http://schemas.microsoft.com/office/drawing/2014/main" val="20004"/>
                    </a:ext>
                  </a:extLst>
                </a:gridCol>
                <a:gridCol w="776700">
                  <a:extLst>
                    <a:ext uri="{9D8B030D-6E8A-4147-A177-3AD203B41FA5}">
                      <a16:colId xmlns:a16="http://schemas.microsoft.com/office/drawing/2014/main" val="20005"/>
                    </a:ext>
                  </a:extLst>
                </a:gridCol>
                <a:gridCol w="965575">
                  <a:extLst>
                    <a:ext uri="{9D8B030D-6E8A-4147-A177-3AD203B41FA5}">
                      <a16:colId xmlns:a16="http://schemas.microsoft.com/office/drawing/2014/main" val="20006"/>
                    </a:ext>
                  </a:extLst>
                </a:gridCol>
                <a:gridCol w="826500">
                  <a:extLst>
                    <a:ext uri="{9D8B030D-6E8A-4147-A177-3AD203B41FA5}">
                      <a16:colId xmlns:a16="http://schemas.microsoft.com/office/drawing/2014/main" val="20007"/>
                    </a:ext>
                  </a:extLst>
                </a:gridCol>
                <a:gridCol w="965575">
                  <a:extLst>
                    <a:ext uri="{9D8B030D-6E8A-4147-A177-3AD203B41FA5}">
                      <a16:colId xmlns:a16="http://schemas.microsoft.com/office/drawing/2014/main" val="20008"/>
                    </a:ext>
                  </a:extLst>
                </a:gridCol>
                <a:gridCol w="766750">
                  <a:extLst>
                    <a:ext uri="{9D8B030D-6E8A-4147-A177-3AD203B41FA5}">
                      <a16:colId xmlns:a16="http://schemas.microsoft.com/office/drawing/2014/main" val="20009"/>
                    </a:ext>
                  </a:extLst>
                </a:gridCol>
              </a:tblGrid>
              <a:tr h="19122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12775">
                <a:tc vMerge="1">
                  <a:txBody>
                    <a:bodyPr/>
                    <a:lstStyle/>
                    <a:p>
                      <a:endParaRPr lang="fr-FR"/>
                    </a:p>
                  </a:txBody>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409775">
                <a:tc rowSpan="3">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2G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Incar: Rxlev &gt;-87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97,87%</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99,36%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99,36%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09775">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Outdoor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Outdoor: Rxlev &gt;-92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99,58%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2</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Outdoor: Rxlev &gt;-74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91,05%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sz="1100" b="0" i="0" u="none" strike="noStrike" cap="none">
                        <a:solidFill>
                          <a:schemeClr val="dk1"/>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96,28%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85,66%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 </a:t>
                      </a: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37300">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3G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Incar,Indoor,Outdoor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RSCP &lt;-85 dBm</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91,33%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76,30%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90,65%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314150">
                <a:tc rowSpan="3">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4G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&lt;-90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91,50%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93,39%</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89,50%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Outdoor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&lt;-95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98,92%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96,73%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97,96%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39610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&lt;-78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46,25%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37,39%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r>
                        <a:rPr lang="fr-FR" sz="1100" b="0" i="0" u="none" strike="noStrike" cap="none">
                          <a:solidFill>
                            <a:schemeClr val="dk1"/>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20,63%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a:t>
                      </a: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8"/>
                  </a:ext>
                </a:extLst>
              </a:tr>
            </a:tbl>
          </a:graphicData>
        </a:graphic>
      </p:graphicFrame>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2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2G/3G </a:t>
            </a:r>
            <a:r>
              <a:rPr lang="fr-FR" sz="2400" dirty="0" err="1">
                <a:solidFill>
                  <a:srgbClr val="414141"/>
                </a:solidFill>
              </a:rPr>
              <a:t>voice</a:t>
            </a:r>
            <a:r>
              <a:rPr lang="fr-FR" sz="2400" dirty="0">
                <a:solidFill>
                  <a:srgbClr val="414141"/>
                </a:solidFill>
              </a:rPr>
              <a:t> and SMS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network in </a:t>
            </a:r>
            <a:r>
              <a:rPr lang="fr-FR" dirty="0" err="1">
                <a:solidFill>
                  <a:srgbClr val="7F7F7F"/>
                </a:solidFill>
                <a:latin typeface="Verdana"/>
                <a:ea typeface="Verdana"/>
                <a:cs typeface="Verdana"/>
                <a:sym typeface="Verdana"/>
              </a:rPr>
              <a:t>retainability</a:t>
            </a:r>
            <a:r>
              <a:rPr lang="fr-FR" dirty="0">
                <a:solidFill>
                  <a:srgbClr val="7F7F7F"/>
                </a:solidFill>
                <a:latin typeface="Verdana"/>
                <a:ea typeface="Verdana"/>
                <a:cs typeface="Verdana"/>
                <a:sym typeface="Verdana"/>
              </a:rPr>
              <a:t> CDR (%)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leading</a:t>
            </a:r>
            <a:r>
              <a:rPr lang="fr-FR" dirty="0">
                <a:solidFill>
                  <a:srgbClr val="7F7F7F"/>
                </a:solidFill>
                <a:latin typeface="Verdana"/>
                <a:ea typeface="Verdana"/>
                <a:cs typeface="Verdana"/>
                <a:sym typeface="Verdana"/>
              </a:rPr>
              <a:t> in </a:t>
            </a:r>
            <a:r>
              <a:rPr lang="fr-FR" dirty="0" err="1">
                <a:solidFill>
                  <a:srgbClr val="7F7F7F"/>
                </a:solidFill>
                <a:latin typeface="Verdana"/>
                <a:ea typeface="Verdana"/>
                <a:cs typeface="Verdana"/>
                <a:sym typeface="Verdana"/>
              </a:rPr>
              <a:t>accessibility</a:t>
            </a:r>
            <a:r>
              <a:rPr lang="fr-FR" dirty="0">
                <a:solidFill>
                  <a:srgbClr val="7F7F7F"/>
                </a:solidFill>
                <a:latin typeface="Verdana"/>
                <a:ea typeface="Verdana"/>
                <a:cs typeface="Verdana"/>
                <a:sym typeface="Verdana"/>
              </a:rPr>
              <a:t> but </a:t>
            </a:r>
            <a:r>
              <a:rPr lang="fr-FR" dirty="0" err="1">
                <a:solidFill>
                  <a:srgbClr val="7F7F7F"/>
                </a:solidFill>
                <a:latin typeface="Verdana"/>
                <a:ea typeface="Verdana"/>
                <a:cs typeface="Verdana"/>
                <a:sym typeface="Verdana"/>
              </a:rPr>
              <a:t>slightly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exceeds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threshold</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needs</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improve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its</a:t>
            </a:r>
            <a:r>
              <a:rPr lang="fr-FR" dirty="0">
                <a:solidFill>
                  <a:srgbClr val="7F7F7F"/>
                </a:solidFill>
                <a:latin typeface="Verdana"/>
                <a:ea typeface="Verdana"/>
                <a:cs typeface="Verdana"/>
                <a:sym typeface="Verdana"/>
              </a:rPr>
              <a:t> </a:t>
            </a:r>
            <a:r>
              <a:rPr lang="fr-FR" dirty="0">
                <a:latin typeface="Verdana"/>
                <a:ea typeface="Verdana"/>
                <a:cs typeface="Verdana"/>
                <a:sym typeface="Verdana"/>
              </a:rPr>
              <a:t>Voice </a:t>
            </a:r>
            <a:r>
              <a:rPr lang="fr-FR" dirty="0" err="1">
                <a:latin typeface="Verdana"/>
                <a:ea typeface="Verdana"/>
                <a:cs typeface="Verdana"/>
                <a:sym typeface="Verdana"/>
              </a:rPr>
              <a:t>Quality</a:t>
            </a:r>
            <a:r>
              <a:rPr lang="fr-FR" dirty="0">
                <a:latin typeface="Verdana"/>
                <a:ea typeface="Verdana"/>
                <a:cs typeface="Verdana"/>
                <a:sym typeface="Verdana"/>
              </a:rPr>
              <a:t> MOS </a:t>
            </a:r>
            <a:r>
              <a:rPr lang="fr-FR" dirty="0">
                <a:solidFill>
                  <a:srgbClr val="7F7F7F"/>
                </a:solidFill>
                <a:latin typeface="Verdana"/>
                <a:ea typeface="Verdana"/>
                <a:cs typeface="Verdana"/>
                <a:sym typeface="Verdana"/>
              </a:rPr>
              <a:t>and </a:t>
            </a:r>
            <a:r>
              <a:rPr lang="fr-FR" dirty="0">
                <a:latin typeface="Verdana"/>
                <a:ea typeface="Verdana"/>
                <a:cs typeface="Verdana"/>
                <a:sym typeface="Verdana"/>
              </a:rPr>
              <a:t>SMS </a:t>
            </a:r>
            <a:r>
              <a:rPr lang="fr-FR" dirty="0" err="1">
                <a:latin typeface="Verdana"/>
                <a:ea typeface="Verdana"/>
                <a:cs typeface="Verdana"/>
                <a:sym typeface="Verdana"/>
              </a:rPr>
              <a:t>Send</a:t>
            </a:r>
            <a:r>
              <a:rPr lang="fr-FR" dirty="0">
                <a:latin typeface="Verdana"/>
                <a:ea typeface="Verdana"/>
                <a:cs typeface="Verdana"/>
                <a:sym typeface="Verdana"/>
              </a:rPr>
              <a:t> </a:t>
            </a:r>
            <a:r>
              <a:rPr lang="fr-FR" dirty="0">
                <a:solidFill>
                  <a:srgbClr val="7F7F7F"/>
                </a:solidFill>
                <a:latin typeface="Verdana"/>
                <a:ea typeface="Verdana"/>
                <a:cs typeface="Verdana"/>
                <a:sym typeface="Verdana"/>
              </a:rPr>
              <a:t>duration. </a:t>
            </a: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9" name="Google Shape;1809;p2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23</a:t>
            </a:fld>
            <a:endParaRPr sz="651" b="0" i="0" u="none" strike="noStrike" cap="none">
              <a:solidFill>
                <a:srgbClr val="000000"/>
              </a:solidFill>
              <a:latin typeface="Verdana"/>
              <a:ea typeface="Verdana"/>
              <a:cs typeface="Verdana"/>
              <a:sym typeface="Verdana"/>
            </a:endParaRPr>
          </a:p>
        </p:txBody>
      </p:sp>
      <p:sp>
        <p:nvSpPr>
          <p:cNvPr id="1810" name="Google Shape;1810;p2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11" name="Google Shape;1811;p23"/>
          <p:cNvGraphicFramePr/>
          <p:nvPr>
            <p:extLst>
              <p:ext uri="{D42A27DB-BD31-4B8C-83A1-F6EECF244321}">
                <p14:modId xmlns:p14="http://schemas.microsoft.com/office/powerpoint/2010/main" val="3454383308"/>
              </p:ext>
            </p:extLst>
          </p:nvPr>
        </p:nvGraphicFramePr>
        <p:xfrm>
          <a:off x="469900" y="2441604"/>
          <a:ext cx="11387975" cy="2835675"/>
        </p:xfrm>
        <a:graphic>
          <a:graphicData uri="http://schemas.openxmlformats.org/drawingml/2006/table">
            <a:tbl>
              <a:tblPr>
                <a:noFill/>
                <a:tableStyleId>{62A84436-6C33-42CD-8F6A-DCAEFB94276C}</a:tableStyleId>
              </a:tblPr>
              <a:tblGrid>
                <a:gridCol w="2125825">
                  <a:extLst>
                    <a:ext uri="{9D8B030D-6E8A-4147-A177-3AD203B41FA5}">
                      <a16:colId xmlns:a16="http://schemas.microsoft.com/office/drawing/2014/main" val="20000"/>
                    </a:ext>
                  </a:extLst>
                </a:gridCol>
                <a:gridCol w="1870750">
                  <a:extLst>
                    <a:ext uri="{9D8B030D-6E8A-4147-A177-3AD203B41FA5}">
                      <a16:colId xmlns:a16="http://schemas.microsoft.com/office/drawing/2014/main" val="20001"/>
                    </a:ext>
                  </a:extLst>
                </a:gridCol>
                <a:gridCol w="1320300">
                  <a:extLst>
                    <a:ext uri="{9D8B030D-6E8A-4147-A177-3AD203B41FA5}">
                      <a16:colId xmlns:a16="http://schemas.microsoft.com/office/drawing/2014/main" val="20002"/>
                    </a:ext>
                  </a:extLst>
                </a:gridCol>
                <a:gridCol w="1320300">
                  <a:extLst>
                    <a:ext uri="{9D8B030D-6E8A-4147-A177-3AD203B41FA5}">
                      <a16:colId xmlns:a16="http://schemas.microsoft.com/office/drawing/2014/main" val="20003"/>
                    </a:ext>
                  </a:extLst>
                </a:gridCol>
                <a:gridCol w="1129975">
                  <a:extLst>
                    <a:ext uri="{9D8B030D-6E8A-4147-A177-3AD203B41FA5}">
                      <a16:colId xmlns:a16="http://schemas.microsoft.com/office/drawing/2014/main" val="20004"/>
                    </a:ext>
                  </a:extLst>
                </a:gridCol>
                <a:gridCol w="968350">
                  <a:extLst>
                    <a:ext uri="{9D8B030D-6E8A-4147-A177-3AD203B41FA5}">
                      <a16:colId xmlns:a16="http://schemas.microsoft.com/office/drawing/2014/main" val="20005"/>
                    </a:ext>
                  </a:extLst>
                </a:gridCol>
                <a:gridCol w="868300">
                  <a:extLst>
                    <a:ext uri="{9D8B030D-6E8A-4147-A177-3AD203B41FA5}">
                      <a16:colId xmlns:a16="http://schemas.microsoft.com/office/drawing/2014/main" val="20006"/>
                    </a:ext>
                  </a:extLst>
                </a:gridCol>
                <a:gridCol w="868300">
                  <a:extLst>
                    <a:ext uri="{9D8B030D-6E8A-4147-A177-3AD203B41FA5}">
                      <a16:colId xmlns:a16="http://schemas.microsoft.com/office/drawing/2014/main" val="20007"/>
                    </a:ext>
                  </a:extLst>
                </a:gridCol>
                <a:gridCol w="915875">
                  <a:extLst>
                    <a:ext uri="{9D8B030D-6E8A-4147-A177-3AD203B41FA5}">
                      <a16:colId xmlns:a16="http://schemas.microsoft.com/office/drawing/2014/main" val="20008"/>
                    </a:ext>
                  </a:extLst>
                </a:gridCol>
              </a:tblGrid>
              <a:tr h="21050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05975">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3383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Accesibility: Blocking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2,70%</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2,02%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NOK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0,97</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210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Retainability: Call drop rate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0,44%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2,96%</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0,95%</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3"/>
                  </a:ext>
                </a:extLst>
              </a:tr>
              <a:tr h="377250">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Call Completetion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=&lt;98%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96,86%</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95,02%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98,02%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2327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Integrity: Voice quality</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Note requise&gt; 2,8</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3,87</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4,09</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3,91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sym typeface="Verdana"/>
                        </a:rPr>
                        <a:t>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413500">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SMS sending success rate % (E2E delivery Time&lt;6 sec)</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99,45%</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92,43%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90,84%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458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SMS receving success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99,17%</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91,33%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dirty="0">
                          <a:solidFill>
                            <a:srgbClr val="000000"/>
                          </a:solidFill>
                          <a:latin typeface="Verdana"/>
                          <a:ea typeface="Verdana"/>
                          <a:cs typeface="Verdana"/>
                          <a:sym typeface="Verdana"/>
                        </a:rPr>
                        <a:t>NOK</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88,97%</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sp>
        <p:nvSpPr>
          <p:cNvPr id="1817" name="Google Shape;1817;p2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3G Data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network in 3G DATA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414141"/>
                </a:solidFill>
              </a:rPr>
            </a:br>
            <a:endParaRPr sz="2400" dirty="0">
              <a:solidFill>
                <a:srgbClr val="414141"/>
              </a:solidFill>
            </a:endParaRPr>
          </a:p>
        </p:txBody>
      </p:sp>
      <p:sp>
        <p:nvSpPr>
          <p:cNvPr id="1818" name="Google Shape;1818;p2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24</a:t>
            </a:fld>
            <a:endParaRPr sz="651" b="0" i="0" u="none" strike="noStrike" cap="none">
              <a:solidFill>
                <a:srgbClr val="000000"/>
              </a:solidFill>
              <a:latin typeface="Verdana"/>
              <a:ea typeface="Verdana"/>
              <a:cs typeface="Verdana"/>
              <a:sym typeface="Verdana"/>
            </a:endParaRPr>
          </a:p>
        </p:txBody>
      </p:sp>
      <p:sp>
        <p:nvSpPr>
          <p:cNvPr id="1819" name="Google Shape;1819;p2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0" name="Google Shape;1820;p24"/>
          <p:cNvGraphicFramePr/>
          <p:nvPr>
            <p:extLst>
              <p:ext uri="{D42A27DB-BD31-4B8C-83A1-F6EECF244321}">
                <p14:modId xmlns:p14="http://schemas.microsoft.com/office/powerpoint/2010/main" val="3127258818"/>
              </p:ext>
            </p:extLst>
          </p:nvPr>
        </p:nvGraphicFramePr>
        <p:xfrm>
          <a:off x="469897" y="2048068"/>
          <a:ext cx="10883575" cy="3760350"/>
        </p:xfrm>
        <a:graphic>
          <a:graphicData uri="http://schemas.openxmlformats.org/drawingml/2006/table">
            <a:tbl>
              <a:tblPr>
                <a:noFill/>
                <a:tableStyleId>{62A84436-6C33-42CD-8F6A-DCAEFB94276C}</a:tableStyleId>
              </a:tblPr>
              <a:tblGrid>
                <a:gridCol w="1589250">
                  <a:extLst>
                    <a:ext uri="{9D8B030D-6E8A-4147-A177-3AD203B41FA5}">
                      <a16:colId xmlns:a16="http://schemas.microsoft.com/office/drawing/2014/main" val="20000"/>
                    </a:ext>
                  </a:extLst>
                </a:gridCol>
                <a:gridCol w="1706950">
                  <a:extLst>
                    <a:ext uri="{9D8B030D-6E8A-4147-A177-3AD203B41FA5}">
                      <a16:colId xmlns:a16="http://schemas.microsoft.com/office/drawing/2014/main" val="20001"/>
                    </a:ext>
                  </a:extLst>
                </a:gridCol>
                <a:gridCol w="1100375">
                  <a:extLst>
                    <a:ext uri="{9D8B030D-6E8A-4147-A177-3AD203B41FA5}">
                      <a16:colId xmlns:a16="http://schemas.microsoft.com/office/drawing/2014/main" val="20002"/>
                    </a:ext>
                  </a:extLst>
                </a:gridCol>
                <a:gridCol w="964950">
                  <a:extLst>
                    <a:ext uri="{9D8B030D-6E8A-4147-A177-3AD203B41FA5}">
                      <a16:colId xmlns:a16="http://schemas.microsoft.com/office/drawing/2014/main" val="20003"/>
                    </a:ext>
                  </a:extLst>
                </a:gridCol>
                <a:gridCol w="1088925">
                  <a:extLst>
                    <a:ext uri="{9D8B030D-6E8A-4147-A177-3AD203B41FA5}">
                      <a16:colId xmlns:a16="http://schemas.microsoft.com/office/drawing/2014/main" val="20004"/>
                    </a:ext>
                  </a:extLst>
                </a:gridCol>
                <a:gridCol w="931950">
                  <a:extLst>
                    <a:ext uri="{9D8B030D-6E8A-4147-A177-3AD203B41FA5}">
                      <a16:colId xmlns:a16="http://schemas.microsoft.com/office/drawing/2014/main" val="20005"/>
                    </a:ext>
                  </a:extLst>
                </a:gridCol>
                <a:gridCol w="965775">
                  <a:extLst>
                    <a:ext uri="{9D8B030D-6E8A-4147-A177-3AD203B41FA5}">
                      <a16:colId xmlns:a16="http://schemas.microsoft.com/office/drawing/2014/main" val="20006"/>
                    </a:ext>
                  </a:extLst>
                </a:gridCol>
                <a:gridCol w="945360">
                  <a:extLst>
                    <a:ext uri="{9D8B030D-6E8A-4147-A177-3AD203B41FA5}">
                      <a16:colId xmlns:a16="http://schemas.microsoft.com/office/drawing/2014/main" val="20007"/>
                    </a:ext>
                  </a:extLst>
                </a:gridCol>
                <a:gridCol w="834665">
                  <a:extLst>
                    <a:ext uri="{9D8B030D-6E8A-4147-A177-3AD203B41FA5}">
                      <a16:colId xmlns:a16="http://schemas.microsoft.com/office/drawing/2014/main" val="20008"/>
                    </a:ext>
                  </a:extLst>
                </a:gridCol>
                <a:gridCol w="755375">
                  <a:extLst>
                    <a:ext uri="{9D8B030D-6E8A-4147-A177-3AD203B41FA5}">
                      <a16:colId xmlns:a16="http://schemas.microsoft.com/office/drawing/2014/main" val="20009"/>
                    </a:ext>
                  </a:extLst>
                </a:gridCol>
              </a:tblGrid>
              <a:tr h="33737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5062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554250">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HTTP </a:t>
                      </a:r>
                      <a:endParaRPr/>
                    </a:p>
                  </a:txBody>
                  <a:tcPr marL="6225" marR="6225" marT="6225" marB="0" anchor="ctr">
                    <a:lnL w="12700" cap="flat" cmpd="sng">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Successful internet connexion rate</a:t>
                      </a:r>
                      <a:endParaRPr/>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&gt;96%</a:t>
                      </a:r>
                      <a:endParaRPr dirty="0"/>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98,44%</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98,10%</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98,58%</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2</a:t>
                      </a:r>
                      <a:endParaRPr dirty="0"/>
                    </a:p>
                  </a:txBody>
                  <a:tcPr marL="6225" marR="6225" marT="6225" marB="0" anchor="ctr">
                    <a:lnL w="12700" cap="flat" cmpd="sng" algn="ctr">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289175">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&lt;=10sec</a:t>
                      </a:r>
                      <a:endParaRPr sz="10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5,78</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6,29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6,19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4"/>
                  </a:ext>
                </a:extLst>
              </a:tr>
              <a:tr h="5542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Web service failure rate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&lt;3%</a:t>
                      </a:r>
                      <a:endParaRPr sz="1000" b="0" i="0" u="none" strike="noStrike" cap="none" dirty="0">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0,35%</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1,22%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0,19%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289175">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FTP</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2,06%/0,37%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0%/0,19%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6"/>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Data transmission average (DL)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2Mbps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4,622</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4,717</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6,828</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Data transmission average (UL)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1Mbps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2,355</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1,527</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1,880</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26" name="Google Shape;1826;p2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4G Data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4G DATA End User KPIs </a:t>
            </a:r>
            <a:r>
              <a:rPr lang="fr-FR" dirty="0" err="1">
                <a:solidFill>
                  <a:srgbClr val="7F7F7F"/>
                </a:solidFill>
                <a:latin typeface="Verdana"/>
                <a:ea typeface="Verdana"/>
                <a:cs typeface="Verdana"/>
                <a:sym typeface="Verdana"/>
              </a:rPr>
              <a:t>satisfy</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dirty="0">
                <a:solidFill>
                  <a:srgbClr val="414141"/>
                </a:solidFill>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ranked</a:t>
            </a:r>
            <a:r>
              <a:rPr lang="fr-FR" dirty="0">
                <a:solidFill>
                  <a:srgbClr val="7F7F7F"/>
                </a:solidFill>
                <a:latin typeface="Verdana"/>
                <a:ea typeface="Verdana"/>
                <a:cs typeface="Verdana"/>
                <a:sym typeface="Verdana"/>
              </a:rPr>
              <a:t> second in 4G DL THP </a:t>
            </a:r>
            <a:r>
              <a:rPr lang="fr-FR" dirty="0" err="1">
                <a:solidFill>
                  <a:srgbClr val="7F7F7F"/>
                </a:solidFill>
                <a:latin typeface="Verdana"/>
                <a:ea typeface="Verdana"/>
                <a:cs typeface="Verdana"/>
                <a:sym typeface="Verdana"/>
              </a:rPr>
              <a:t>after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outperforming</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&amp; CELTISS in 4G UL THP.</a:t>
            </a: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27" name="Google Shape;1827;p2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25</a:t>
            </a:fld>
            <a:endParaRPr sz="651" b="0" i="0" u="none" strike="noStrike" cap="none">
              <a:solidFill>
                <a:srgbClr val="000000"/>
              </a:solidFill>
              <a:latin typeface="Verdana"/>
              <a:ea typeface="Verdana"/>
              <a:cs typeface="Verdana"/>
              <a:sym typeface="Verdana"/>
            </a:endParaRPr>
          </a:p>
        </p:txBody>
      </p:sp>
      <p:sp>
        <p:nvSpPr>
          <p:cNvPr id="1828" name="Google Shape;1828;p2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9" name="Google Shape;1829;p25"/>
          <p:cNvGraphicFramePr/>
          <p:nvPr>
            <p:extLst>
              <p:ext uri="{D42A27DB-BD31-4B8C-83A1-F6EECF244321}">
                <p14:modId xmlns:p14="http://schemas.microsoft.com/office/powerpoint/2010/main" val="1252077614"/>
              </p:ext>
            </p:extLst>
          </p:nvPr>
        </p:nvGraphicFramePr>
        <p:xfrm>
          <a:off x="469900" y="2784362"/>
          <a:ext cx="11579600" cy="2743250"/>
        </p:xfrm>
        <a:graphic>
          <a:graphicData uri="http://schemas.openxmlformats.org/drawingml/2006/table">
            <a:tbl>
              <a:tblPr>
                <a:noFill/>
                <a:tableStyleId>{62A84436-6C33-42CD-8F6A-DCAEFB94276C}</a:tableStyleId>
              </a:tblPr>
              <a:tblGrid>
                <a:gridCol w="1563950">
                  <a:extLst>
                    <a:ext uri="{9D8B030D-6E8A-4147-A177-3AD203B41FA5}">
                      <a16:colId xmlns:a16="http://schemas.microsoft.com/office/drawing/2014/main" val="20000"/>
                    </a:ext>
                  </a:extLst>
                </a:gridCol>
                <a:gridCol w="2104200">
                  <a:extLst>
                    <a:ext uri="{9D8B030D-6E8A-4147-A177-3AD203B41FA5}">
                      <a16:colId xmlns:a16="http://schemas.microsoft.com/office/drawing/2014/main" val="20001"/>
                    </a:ext>
                  </a:extLst>
                </a:gridCol>
                <a:gridCol w="1286350">
                  <a:extLst>
                    <a:ext uri="{9D8B030D-6E8A-4147-A177-3AD203B41FA5}">
                      <a16:colId xmlns:a16="http://schemas.microsoft.com/office/drawing/2014/main" val="20002"/>
                    </a:ext>
                  </a:extLst>
                </a:gridCol>
                <a:gridCol w="1061800">
                  <a:extLst>
                    <a:ext uri="{9D8B030D-6E8A-4147-A177-3AD203B41FA5}">
                      <a16:colId xmlns:a16="http://schemas.microsoft.com/office/drawing/2014/main" val="20003"/>
                    </a:ext>
                  </a:extLst>
                </a:gridCol>
                <a:gridCol w="943400">
                  <a:extLst>
                    <a:ext uri="{9D8B030D-6E8A-4147-A177-3AD203B41FA5}">
                      <a16:colId xmlns:a16="http://schemas.microsoft.com/office/drawing/2014/main" val="20004"/>
                    </a:ext>
                  </a:extLst>
                </a:gridCol>
                <a:gridCol w="1122729">
                  <a:extLst>
                    <a:ext uri="{9D8B030D-6E8A-4147-A177-3AD203B41FA5}">
                      <a16:colId xmlns:a16="http://schemas.microsoft.com/office/drawing/2014/main" val="20005"/>
                    </a:ext>
                  </a:extLst>
                </a:gridCol>
                <a:gridCol w="764071">
                  <a:extLst>
                    <a:ext uri="{9D8B030D-6E8A-4147-A177-3AD203B41FA5}">
                      <a16:colId xmlns:a16="http://schemas.microsoft.com/office/drawing/2014/main" val="20006"/>
                    </a:ext>
                  </a:extLst>
                </a:gridCol>
                <a:gridCol w="833200">
                  <a:extLst>
                    <a:ext uri="{9D8B030D-6E8A-4147-A177-3AD203B41FA5}">
                      <a16:colId xmlns:a16="http://schemas.microsoft.com/office/drawing/2014/main" val="20007"/>
                    </a:ext>
                  </a:extLst>
                </a:gridCol>
                <a:gridCol w="965775">
                  <a:extLst>
                    <a:ext uri="{9D8B030D-6E8A-4147-A177-3AD203B41FA5}">
                      <a16:colId xmlns:a16="http://schemas.microsoft.com/office/drawing/2014/main" val="20008"/>
                    </a:ext>
                  </a:extLst>
                </a:gridCol>
                <a:gridCol w="934125">
                  <a:extLst>
                    <a:ext uri="{9D8B030D-6E8A-4147-A177-3AD203B41FA5}">
                      <a16:colId xmlns:a16="http://schemas.microsoft.com/office/drawing/2014/main" val="20009"/>
                    </a:ext>
                  </a:extLst>
                </a:gridCol>
              </a:tblGrid>
              <a:tr h="31225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0217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267625">
                <a:tc rowSpan="2">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4G HTTP Browsing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Web service failure rate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&lt;3%</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1,61%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0,92%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26762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&lt;=3sec</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1,07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0,98</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1,12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3"/>
                  </a:ext>
                </a:extLst>
              </a:tr>
              <a:tr h="267625">
                <a:tc rowSpan="3">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4G FTP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0,33%/0,34%</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Data transmission average (DL)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5 Mbps</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38,987</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17,045</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12,899</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Data transmission average (UL)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2Mbps</a:t>
                      </a:r>
                      <a:endParaRPr sz="11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18,164</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11,628</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11,562</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bl>
          </a:graphicData>
        </a:graphic>
      </p:graphicFrame>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26"/>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2G/3G/4G coverage</a:t>
            </a:r>
            <a:endParaRPr sz="2600" b="0" i="0" u="none" strike="noStrike" cap="none">
              <a:solidFill>
                <a:srgbClr val="FFFFFF"/>
              </a:solidFill>
              <a:latin typeface="Quattrocento Sans"/>
              <a:ea typeface="Quattrocento Sans"/>
              <a:cs typeface="Quattrocento Sans"/>
              <a:sym typeface="Quattrocento Sans"/>
            </a:endParaRPr>
          </a:p>
        </p:txBody>
      </p:sp>
      <p:sp>
        <p:nvSpPr>
          <p:cNvPr id="1835" name="Google Shape;1835;p26"/>
          <p:cNvSpPr txBox="1"/>
          <p:nvPr/>
        </p:nvSpPr>
        <p:spPr>
          <a:xfrm>
            <a:off x="554184" y="2090740"/>
            <a:ext cx="1636567"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836" name="Google Shape;1836;p26"/>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graphicFrame>
        <p:nvGraphicFramePr>
          <p:cNvPr id="8" name="Graphique 14">
            <a:extLst>
              <a:ext uri="{FF2B5EF4-FFF2-40B4-BE49-F238E27FC236}">
                <a16:creationId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593406626"/>
              </p:ext>
            </p:extLst>
          </p:nvPr>
        </p:nvGraphicFramePr>
        <p:xfrm>
          <a:off x="469901" y="1859280"/>
          <a:ext cx="9759950" cy="4312920"/>
        </p:xfrm>
        <a:graphic>
          <a:graphicData uri="http://schemas.openxmlformats.org/drawingml/2006/chart">
            <c:chart xmlns:c="http://schemas.openxmlformats.org/drawingml/2006/chart" xmlns:r="http://schemas.openxmlformats.org/officeDocument/2006/relationships" r:id="rId3"/>
          </a:graphicData>
        </a:graphic>
      </p:graphicFrame>
      <p:sp>
        <p:nvSpPr>
          <p:cNvPr id="1842" name="Google Shape;1842;p2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a:t>
            </a:r>
            <a:r>
              <a:rPr lang="fr-FR" sz="2400" dirty="0" err="1">
                <a:solidFill>
                  <a:srgbClr val="414141"/>
                </a:solidFill>
              </a:rPr>
              <a:t>coverage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MOOV and </a:t>
            </a:r>
            <a:r>
              <a:rPr lang="fr-FR" dirty="0" err="1">
                <a:solidFill>
                  <a:srgbClr val="7F7F7F"/>
                </a:solidFill>
                <a:latin typeface="Verdana"/>
                <a:ea typeface="Verdana"/>
                <a:cs typeface="Verdana"/>
                <a:sym typeface="Verdana"/>
              </a:rPr>
              <a:t>CELTISS’s</a:t>
            </a:r>
            <a:r>
              <a:rPr lang="fr-FR" dirty="0">
                <a:solidFill>
                  <a:srgbClr val="7F7F7F"/>
                </a:solidFill>
                <a:latin typeface="Verdana"/>
                <a:ea typeface="Verdana"/>
                <a:cs typeface="Verdana"/>
                <a:sym typeface="Verdana"/>
              </a:rPr>
              <a:t> 2G </a:t>
            </a:r>
            <a:r>
              <a:rPr lang="fr-FR" dirty="0" err="1">
                <a:solidFill>
                  <a:srgbClr val="7F7F7F"/>
                </a:solidFill>
                <a:latin typeface="Verdana"/>
                <a:ea typeface="Verdana"/>
                <a:cs typeface="Verdana"/>
                <a:sym typeface="Verdana"/>
              </a:rPr>
              <a:t>coverage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RxLev</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thresholds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43" name="Google Shape;1843;p2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27</a:t>
            </a:fld>
            <a:endParaRPr sz="651" b="0" i="0" u="none" strike="noStrike" cap="none">
              <a:solidFill>
                <a:srgbClr val="000000"/>
              </a:solidFill>
              <a:latin typeface="Verdana"/>
              <a:ea typeface="Verdana"/>
              <a:cs typeface="Verdana"/>
              <a:sym typeface="Verdana"/>
            </a:endParaRPr>
          </a:p>
        </p:txBody>
      </p:sp>
      <p:sp>
        <p:nvSpPr>
          <p:cNvPr id="1844" name="Google Shape;1844;p2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46" name="Google Shape;1846;p27"/>
          <p:cNvCxnSpPr/>
          <p:nvPr/>
        </p:nvCxnSpPr>
        <p:spPr>
          <a:xfrm>
            <a:off x="1478280" y="3780398"/>
            <a:ext cx="8246745"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pic>
        <p:nvPicPr>
          <p:cNvPr id="15" name="Picture 14">
            <a:extLst>
              <a:ext uri="{FF2B5EF4-FFF2-40B4-BE49-F238E27FC236}">
                <a16:creationId xmlns:a16="http://schemas.microsoft.com/office/drawing/2014/main" id="{661A1032-B1F6-C91D-713F-85663CC36ADA}"/>
              </a:ext>
            </a:extLst>
          </p:cNvPr>
          <p:cNvPicPr>
            <a:picLocks noChangeAspect="1"/>
          </p:cNvPicPr>
          <p:nvPr/>
        </p:nvPicPr>
        <p:blipFill>
          <a:blip r:embed="rId3"/>
          <a:stretch>
            <a:fillRect/>
          </a:stretch>
        </p:blipFill>
        <p:spPr>
          <a:xfrm>
            <a:off x="8372240" y="1935938"/>
            <a:ext cx="3555038" cy="32599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2C7C16B8-1F4B-634C-3760-18ECECBC7123}"/>
              </a:ext>
            </a:extLst>
          </p:cNvPr>
          <p:cNvPicPr>
            <a:picLocks noChangeAspect="1"/>
          </p:cNvPicPr>
          <p:nvPr/>
        </p:nvPicPr>
        <p:blipFill rotWithShape="1">
          <a:blip r:embed="rId4"/>
          <a:srcRect r="16744"/>
          <a:stretch/>
        </p:blipFill>
        <p:spPr>
          <a:xfrm>
            <a:off x="4399975" y="1956735"/>
            <a:ext cx="3790170" cy="32599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DF3A0638-E838-4A99-61AF-5AC38DA245D4}"/>
              </a:ext>
            </a:extLst>
          </p:cNvPr>
          <p:cNvPicPr>
            <a:picLocks noChangeAspect="1"/>
          </p:cNvPicPr>
          <p:nvPr/>
        </p:nvPicPr>
        <p:blipFill>
          <a:blip r:embed="rId5"/>
          <a:stretch>
            <a:fillRect/>
          </a:stretch>
        </p:blipFill>
        <p:spPr>
          <a:xfrm>
            <a:off x="427710" y="1923810"/>
            <a:ext cx="3790170" cy="32929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52" name="Google Shape;1852;p2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a:t>
            </a:r>
            <a:r>
              <a:rPr lang="fr-FR" sz="2400" dirty="0" err="1">
                <a:solidFill>
                  <a:srgbClr val="414141"/>
                </a:solidFill>
              </a:rPr>
              <a:t>coverage</a:t>
            </a:r>
            <a:r>
              <a:rPr lang="fr-FR" sz="2400" dirty="0">
                <a:solidFill>
                  <a:srgbClr val="414141"/>
                </a:solidFill>
              </a:rPr>
              <a:t> - </a:t>
            </a:r>
            <a:r>
              <a:rPr lang="fr-FR" sz="2400" dirty="0" err="1">
                <a:solidFill>
                  <a:srgbClr val="414141"/>
                </a:solidFill>
              </a:rPr>
              <a:t>Maps</a:t>
            </a:r>
            <a:br>
              <a:rPr lang="fr-FR" sz="2400" dirty="0">
                <a:solidFill>
                  <a:srgbClr val="414141"/>
                </a:solidFill>
              </a:rPr>
            </a:br>
            <a:br>
              <a:rPr lang="fr-FR" sz="2400" dirty="0">
                <a:solidFill>
                  <a:srgbClr val="414141"/>
                </a:solidFill>
              </a:rPr>
            </a:br>
            <a:r>
              <a:rPr lang="fr-FR" sz="2400" dirty="0" err="1">
                <a:solidFill>
                  <a:srgbClr val="7F7F7F"/>
                </a:solidFill>
                <a:latin typeface="Verdana"/>
                <a:ea typeface="Verdana"/>
                <a:cs typeface="Verdana"/>
                <a:sym typeface="Verdana"/>
              </a:rPr>
              <a:t>MTN’s</a:t>
            </a:r>
            <a:r>
              <a:rPr lang="fr-FR" sz="2400" dirty="0">
                <a:solidFill>
                  <a:srgbClr val="7F7F7F"/>
                </a:solidFill>
                <a:latin typeface="Verdana"/>
                <a:ea typeface="Verdana"/>
                <a:cs typeface="Verdana"/>
                <a:sym typeface="Verdana"/>
              </a:rPr>
              <a:t> 2G </a:t>
            </a:r>
            <a:r>
              <a:rPr lang="fr-FR" sz="2400" dirty="0" err="1">
                <a:solidFill>
                  <a:srgbClr val="7F7F7F"/>
                </a:solidFill>
                <a:latin typeface="Verdana"/>
                <a:ea typeface="Verdana"/>
                <a:cs typeface="Verdana"/>
                <a:sym typeface="Verdana"/>
              </a:rPr>
              <a:t>coverage</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is</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very</a:t>
            </a:r>
            <a:r>
              <a:rPr lang="fr-FR" sz="2400" dirty="0">
                <a:solidFill>
                  <a:srgbClr val="7F7F7F"/>
                </a:solidFill>
                <a:latin typeface="Verdana"/>
                <a:ea typeface="Verdana"/>
                <a:cs typeface="Verdana"/>
                <a:sym typeface="Verdana"/>
              </a:rPr>
              <a:t> close</a:t>
            </a:r>
            <a:r>
              <a:rPr lang="fr-FR" sz="2400" dirty="0">
                <a:solidFill>
                  <a:srgbClr val="7F7F7F"/>
                </a:solidFill>
              </a:rPr>
              <a:t> </a:t>
            </a:r>
            <a:r>
              <a:rPr lang="fr-FR" sz="2400" dirty="0" err="1">
                <a:solidFill>
                  <a:srgbClr val="7F7F7F"/>
                </a:solidFill>
              </a:rPr>
              <a:t>than</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MOOV’s</a:t>
            </a:r>
            <a:r>
              <a:rPr lang="fr-FR" sz="2400" dirty="0">
                <a:solidFill>
                  <a:srgbClr val="7F7F7F"/>
                </a:solidFill>
                <a:latin typeface="Verdana"/>
                <a:ea typeface="Verdana"/>
                <a:cs typeface="Verdana"/>
                <a:sym typeface="Verdana"/>
              </a:rPr>
              <a:t> and </a:t>
            </a:r>
            <a:r>
              <a:rPr lang="fr-FR" sz="2400" dirty="0" err="1">
                <a:solidFill>
                  <a:srgbClr val="7F7F7F"/>
                </a:solidFill>
                <a:latin typeface="Verdana"/>
                <a:ea typeface="Verdana"/>
                <a:cs typeface="Verdana"/>
                <a:sym typeface="Verdana"/>
              </a:rPr>
              <a:t>CELTISS’s</a:t>
            </a:r>
            <a:r>
              <a:rPr lang="fr-FR" sz="2400"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53" name="Google Shape;1853;p2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28</a:t>
            </a:fld>
            <a:endParaRPr sz="651" b="0" i="0" u="none" strike="noStrike" cap="none">
              <a:solidFill>
                <a:srgbClr val="000000"/>
              </a:solidFill>
              <a:latin typeface="Verdana"/>
              <a:ea typeface="Verdana"/>
              <a:cs typeface="Verdana"/>
              <a:sym typeface="Verdana"/>
            </a:endParaRPr>
          </a:p>
        </p:txBody>
      </p:sp>
      <p:sp>
        <p:nvSpPr>
          <p:cNvPr id="1854" name="Google Shape;1854;p28"/>
          <p:cNvSpPr txBox="1">
            <a:spLocks noGrp="1"/>
          </p:cNvSpPr>
          <p:nvPr>
            <p:ph type="ftr" idx="11"/>
          </p:nvPr>
        </p:nvSpPr>
        <p:spPr>
          <a:xfrm>
            <a:off x="95492" y="6631263"/>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57" name="Google Shape;1857;p28"/>
          <p:cNvPicPr preferRelativeResize="0"/>
          <p:nvPr/>
        </p:nvPicPr>
        <p:blipFill rotWithShape="1">
          <a:blip r:embed="rId6">
            <a:alphaModFix/>
          </a:blip>
          <a:srcRect/>
          <a:stretch/>
        </p:blipFill>
        <p:spPr>
          <a:xfrm>
            <a:off x="465212" y="1960027"/>
            <a:ext cx="362286" cy="322705"/>
          </a:xfrm>
          <a:prstGeom prst="roundRect">
            <a:avLst>
              <a:gd name="adj" fmla="val 8594"/>
            </a:avLst>
          </a:prstGeom>
          <a:solidFill>
            <a:srgbClr val="ECECEC"/>
          </a:solidFill>
          <a:ln>
            <a:noFill/>
          </a:ln>
          <a:effectLst>
            <a:reflection stA="38000" endPos="28000" dist="5000" dir="5400000" sy="-100000" algn="bl" rotWithShape="0"/>
          </a:effectLst>
        </p:spPr>
      </p:pic>
      <p:pic>
        <p:nvPicPr>
          <p:cNvPr id="1860" name="Google Shape;1860;p28"/>
          <p:cNvPicPr preferRelativeResize="0"/>
          <p:nvPr/>
        </p:nvPicPr>
        <p:blipFill rotWithShape="1">
          <a:blip r:embed="rId7">
            <a:alphaModFix/>
          </a:blip>
          <a:srcRect l="8657" r="10313"/>
          <a:stretch/>
        </p:blipFill>
        <p:spPr>
          <a:xfrm>
            <a:off x="4399975" y="1962729"/>
            <a:ext cx="339173" cy="317302"/>
          </a:xfrm>
          <a:prstGeom prst="roundRect">
            <a:avLst>
              <a:gd name="adj" fmla="val 8594"/>
            </a:avLst>
          </a:prstGeom>
          <a:solidFill>
            <a:srgbClr val="ECECEC"/>
          </a:solidFill>
          <a:ln>
            <a:noFill/>
          </a:ln>
          <a:effectLst>
            <a:reflection stA="38000" endPos="28000" dist="5000" dir="5400000" sy="-100000" algn="bl" rotWithShape="0"/>
          </a:effectLst>
        </p:spPr>
      </p:pic>
      <p:pic>
        <p:nvPicPr>
          <p:cNvPr id="21" name="Google Shape;1863;p28">
            <a:extLst>
              <a:ext uri="{FF2B5EF4-FFF2-40B4-BE49-F238E27FC236}">
                <a16:creationId xmlns:a16="http://schemas.microsoft.com/office/drawing/2014/main" id="{C7359E55-5F13-2A1A-8D44-376BDC535658}"/>
              </a:ext>
            </a:extLst>
          </p:cNvPr>
          <p:cNvPicPr preferRelativeResize="0"/>
          <p:nvPr/>
        </p:nvPicPr>
        <p:blipFill rotWithShape="1">
          <a:blip r:embed="rId8">
            <a:alphaModFix/>
          </a:blip>
          <a:srcRect/>
          <a:stretch/>
        </p:blipFill>
        <p:spPr>
          <a:xfrm>
            <a:off x="8403043" y="1944515"/>
            <a:ext cx="361361" cy="310577"/>
          </a:xfrm>
          <a:prstGeom prst="rect">
            <a:avLst/>
          </a:prstGeom>
          <a:noFill/>
          <a:ln>
            <a:noFill/>
          </a:ln>
        </p:spPr>
      </p:pic>
      <p:pic>
        <p:nvPicPr>
          <p:cNvPr id="6" name="Picture 5">
            <a:extLst>
              <a:ext uri="{FF2B5EF4-FFF2-40B4-BE49-F238E27FC236}">
                <a16:creationId xmlns:a16="http://schemas.microsoft.com/office/drawing/2014/main" id="{91FEDF2A-8905-B9DB-6B55-40C3C296786C}"/>
              </a:ext>
            </a:extLst>
          </p:cNvPr>
          <p:cNvPicPr>
            <a:picLocks noChangeAspect="1"/>
          </p:cNvPicPr>
          <p:nvPr/>
        </p:nvPicPr>
        <p:blipFill>
          <a:blip r:embed="rId9"/>
          <a:stretch>
            <a:fillRect/>
          </a:stretch>
        </p:blipFill>
        <p:spPr>
          <a:xfrm>
            <a:off x="2723535" y="1956737"/>
            <a:ext cx="1443460" cy="805236"/>
          </a:xfrm>
          <a:prstGeom prst="rect">
            <a:avLst/>
          </a:prstGeom>
        </p:spPr>
      </p:pic>
      <p:pic>
        <p:nvPicPr>
          <p:cNvPr id="12" name="Picture 11">
            <a:extLst>
              <a:ext uri="{FF2B5EF4-FFF2-40B4-BE49-F238E27FC236}">
                <a16:creationId xmlns:a16="http://schemas.microsoft.com/office/drawing/2014/main" id="{32C76CFF-5D8D-D2B0-DB11-E211F8A18BB5}"/>
              </a:ext>
            </a:extLst>
          </p:cNvPr>
          <p:cNvPicPr>
            <a:picLocks noChangeAspect="1"/>
          </p:cNvPicPr>
          <p:nvPr/>
        </p:nvPicPr>
        <p:blipFill>
          <a:blip r:embed="rId10"/>
          <a:stretch>
            <a:fillRect/>
          </a:stretch>
        </p:blipFill>
        <p:spPr>
          <a:xfrm>
            <a:off x="6773878" y="1944445"/>
            <a:ext cx="1416268" cy="817527"/>
          </a:xfrm>
          <a:prstGeom prst="rect">
            <a:avLst/>
          </a:prstGeom>
        </p:spPr>
      </p:pic>
      <p:pic>
        <p:nvPicPr>
          <p:cNvPr id="18" name="Picture 17">
            <a:extLst>
              <a:ext uri="{FF2B5EF4-FFF2-40B4-BE49-F238E27FC236}">
                <a16:creationId xmlns:a16="http://schemas.microsoft.com/office/drawing/2014/main" id="{18904586-915B-E0BE-7A14-8B99792D9BC7}"/>
              </a:ext>
            </a:extLst>
          </p:cNvPr>
          <p:cNvPicPr>
            <a:picLocks noChangeAspect="1"/>
          </p:cNvPicPr>
          <p:nvPr/>
        </p:nvPicPr>
        <p:blipFill>
          <a:blip r:embed="rId11"/>
          <a:stretch>
            <a:fillRect/>
          </a:stretch>
        </p:blipFill>
        <p:spPr>
          <a:xfrm>
            <a:off x="10504765" y="1923810"/>
            <a:ext cx="1422513" cy="838162"/>
          </a:xfrm>
          <a:prstGeom prst="rect">
            <a:avLst/>
          </a:prstGeom>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graphicFrame>
        <p:nvGraphicFramePr>
          <p:cNvPr id="8" name="Graphique 4">
            <a:extLst>
              <a:ext uri="{FF2B5EF4-FFF2-40B4-BE49-F238E27FC236}">
                <a16:creationId xmlns:a16="http://schemas.microsoft.com/office/drawing/2014/main" id="{00000000-0008-0000-0000-000007000000}"/>
              </a:ext>
            </a:extLst>
          </p:cNvPr>
          <p:cNvGraphicFramePr>
            <a:graphicFrameLocks/>
          </p:cNvGraphicFramePr>
          <p:nvPr>
            <p:extLst>
              <p:ext uri="{D42A27DB-BD31-4B8C-83A1-F6EECF244321}">
                <p14:modId xmlns:p14="http://schemas.microsoft.com/office/powerpoint/2010/main" val="1304929100"/>
              </p:ext>
            </p:extLst>
          </p:nvPr>
        </p:nvGraphicFramePr>
        <p:xfrm>
          <a:off x="1805940" y="1670680"/>
          <a:ext cx="8580120" cy="4288159"/>
        </p:xfrm>
        <a:graphic>
          <a:graphicData uri="http://schemas.openxmlformats.org/drawingml/2006/chart">
            <c:chart xmlns:c="http://schemas.openxmlformats.org/drawingml/2006/chart" xmlns:r="http://schemas.openxmlformats.org/officeDocument/2006/relationships" r:id="rId3"/>
          </a:graphicData>
        </a:graphic>
      </p:graphicFrame>
      <p:sp>
        <p:nvSpPr>
          <p:cNvPr id="1869" name="Google Shape;1869;p2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a:t>
            </a:r>
            <a:r>
              <a:rPr lang="fr-FR" sz="2400" dirty="0" err="1">
                <a:solidFill>
                  <a:srgbClr val="414141"/>
                </a:solidFill>
              </a:rPr>
              <a:t>coverage</a:t>
            </a:r>
            <a:br>
              <a:rPr lang="fr-FR" sz="2400" dirty="0">
                <a:solidFill>
                  <a:srgbClr val="414141"/>
                </a:solidFill>
              </a:rPr>
            </a:br>
            <a:br>
              <a:rPr lang="fr-FR" dirty="0">
                <a:solidFill>
                  <a:srgbClr val="7F7F7F"/>
                </a:solidFill>
                <a:latin typeface="Verdana"/>
                <a:ea typeface="Verdana"/>
                <a:cs typeface="Verdana"/>
                <a:sym typeface="Verdana"/>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3G </a:t>
            </a:r>
            <a:r>
              <a:rPr lang="fr-FR" dirty="0" err="1">
                <a:solidFill>
                  <a:srgbClr val="7F7F7F"/>
                </a:solidFill>
                <a:latin typeface="Verdana"/>
                <a:ea typeface="Verdana"/>
                <a:cs typeface="Verdana"/>
                <a:sym typeface="Verdana"/>
              </a:rPr>
              <a:t>coverage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closely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similar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with</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70" name="Google Shape;1870;p2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29</a:t>
            </a:fld>
            <a:endParaRPr sz="651" b="0" i="0" u="none" strike="noStrike" cap="none">
              <a:solidFill>
                <a:srgbClr val="000000"/>
              </a:solidFill>
              <a:latin typeface="Verdana"/>
              <a:ea typeface="Verdana"/>
              <a:cs typeface="Verdana"/>
              <a:sym typeface="Verdana"/>
            </a:endParaRPr>
          </a:p>
        </p:txBody>
      </p:sp>
      <p:sp>
        <p:nvSpPr>
          <p:cNvPr id="1871" name="Google Shape;1871;p2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73" name="Google Shape;1873;p29"/>
          <p:cNvCxnSpPr/>
          <p:nvPr/>
        </p:nvCxnSpPr>
        <p:spPr>
          <a:xfrm>
            <a:off x="3639731" y="3621401"/>
            <a:ext cx="5229225"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PART1 Summary</a:t>
            </a:r>
            <a:endParaRPr/>
          </a:p>
        </p:txBody>
      </p:sp>
      <p:sp>
        <p:nvSpPr>
          <p:cNvPr id="1439" name="Google Shape;1439;p3"/>
          <p:cNvSpPr txBox="1">
            <a:spLocks noGrp="1"/>
          </p:cNvSpPr>
          <p:nvPr>
            <p:ph type="sldNum" idx="12"/>
          </p:nvPr>
        </p:nvSpPr>
        <p:spPr>
          <a:xfrm>
            <a:off x="11568112" y="6666515"/>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a:t>
            </a:fld>
            <a:endParaRPr sz="651" b="0" i="0" u="none" strike="noStrike" cap="none">
              <a:solidFill>
                <a:srgbClr val="000000"/>
              </a:solidFill>
              <a:latin typeface="Verdana"/>
              <a:ea typeface="Verdana"/>
              <a:cs typeface="Verdana"/>
              <a:sym typeface="Verdana"/>
            </a:endParaRPr>
          </a:p>
        </p:txBody>
      </p:sp>
      <p:graphicFrame>
        <p:nvGraphicFramePr>
          <p:cNvPr id="1440" name="Google Shape;1440;p3"/>
          <p:cNvGraphicFramePr/>
          <p:nvPr/>
        </p:nvGraphicFramePr>
        <p:xfrm>
          <a:off x="921482" y="1430005"/>
          <a:ext cx="10996150" cy="4144525"/>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Drive tests Activity, Current Status &amp; Progress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12</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Executive Summary</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15</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Key Results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21</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Coverage</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26</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Voice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33</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592075">
                <a:tc>
                  <a:txBody>
                    <a:bodyPr/>
                    <a:lstStyle/>
                    <a:p>
                      <a:pPr marL="355600" marR="0" lvl="0" indent="-355600" algn="l" rtl="0">
                        <a:lnSpc>
                          <a:spcPct val="106000"/>
                        </a:lnSpc>
                        <a:spcBef>
                          <a:spcPts val="0"/>
                        </a:spcBef>
                        <a:spcAft>
                          <a:spcPts val="0"/>
                        </a:spcAft>
                        <a:buClr>
                          <a:srgbClr val="000000"/>
                        </a:buClr>
                        <a:buSzPts val="1600"/>
                        <a:buFont typeface="Noto Sans Symbols"/>
                        <a:buNone/>
                      </a:pPr>
                      <a:r>
                        <a:rPr lang="fr-FR" sz="1600" b="0" i="0" u="none" strike="noStrike" cap="none">
                          <a:solidFill>
                            <a:srgbClr val="414141"/>
                          </a:solidFill>
                          <a:latin typeface="Verdana"/>
                          <a:ea typeface="Verdana"/>
                          <a:cs typeface="Verdana"/>
                          <a:sym typeface="Verdana"/>
                        </a:rPr>
                        <a:t>Benchmarking Data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48</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Next Steps</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63</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441" name="Google Shape;1441;p3"/>
          <p:cNvSpPr txBox="1">
            <a:spLocks noGrp="1"/>
          </p:cNvSpPr>
          <p:nvPr>
            <p:ph type="ftr" idx="11"/>
          </p:nvPr>
        </p:nvSpPr>
        <p:spPr>
          <a:xfrm>
            <a:off x="469122" y="6584426"/>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a:p>
        </p:txBody>
      </p:sp>
      <p:sp>
        <p:nvSpPr>
          <p:cNvPr id="1442" name="Google Shape;1442;p3"/>
          <p:cNvSpPr/>
          <p:nvPr/>
        </p:nvSpPr>
        <p:spPr>
          <a:xfrm>
            <a:off x="469900" y="1536251"/>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3" name="Google Shape;1443;p3"/>
          <p:cNvSpPr/>
          <p:nvPr/>
        </p:nvSpPr>
        <p:spPr>
          <a:xfrm>
            <a:off x="470440" y="2702778"/>
            <a:ext cx="367041" cy="368120"/>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4" name="Google Shape;1444;p3"/>
          <p:cNvSpPr/>
          <p:nvPr/>
        </p:nvSpPr>
        <p:spPr>
          <a:xfrm>
            <a:off x="469450" y="3309285"/>
            <a:ext cx="369021" cy="370106"/>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45" name="Google Shape;1445;p3"/>
          <p:cNvGrpSpPr/>
          <p:nvPr/>
        </p:nvGrpSpPr>
        <p:grpSpPr>
          <a:xfrm>
            <a:off x="469122" y="3902805"/>
            <a:ext cx="369676" cy="369676"/>
            <a:chOff x="5426" y="1148"/>
            <a:chExt cx="340" cy="340"/>
          </a:xfrm>
        </p:grpSpPr>
        <p:sp>
          <p:nvSpPr>
            <p:cNvPr id="1446" name="Google Shape;1446;p3"/>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7" name="Google Shape;1447;p3"/>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8" name="Google Shape;1448;p3"/>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
        <p:nvSpPr>
          <p:cNvPr id="1449" name="Google Shape;1449;p3"/>
          <p:cNvSpPr/>
          <p:nvPr/>
        </p:nvSpPr>
        <p:spPr>
          <a:xfrm>
            <a:off x="470145" y="215131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0" name="Google Shape;1450;p3"/>
          <p:cNvSpPr/>
          <p:nvPr/>
        </p:nvSpPr>
        <p:spPr>
          <a:xfrm>
            <a:off x="469361" y="4556862"/>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1" name="Google Shape;1451;p3"/>
          <p:cNvSpPr/>
          <p:nvPr/>
        </p:nvSpPr>
        <p:spPr>
          <a:xfrm>
            <a:off x="469122" y="508493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pic>
        <p:nvPicPr>
          <p:cNvPr id="16" name="Picture 15">
            <a:extLst>
              <a:ext uri="{FF2B5EF4-FFF2-40B4-BE49-F238E27FC236}">
                <a16:creationId xmlns:a16="http://schemas.microsoft.com/office/drawing/2014/main" id="{DB69D55E-3BDC-7E11-86F0-6709D5B9BA57}"/>
              </a:ext>
            </a:extLst>
          </p:cNvPr>
          <p:cNvPicPr>
            <a:picLocks noChangeAspect="1"/>
          </p:cNvPicPr>
          <p:nvPr/>
        </p:nvPicPr>
        <p:blipFill>
          <a:blip r:embed="rId3"/>
          <a:stretch>
            <a:fillRect/>
          </a:stretch>
        </p:blipFill>
        <p:spPr>
          <a:xfrm>
            <a:off x="8317493" y="1913139"/>
            <a:ext cx="3674760" cy="2905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5F345839-FDDB-DAB5-5A78-F54BCBB47763}"/>
              </a:ext>
            </a:extLst>
          </p:cNvPr>
          <p:cNvPicPr>
            <a:picLocks noChangeAspect="1"/>
          </p:cNvPicPr>
          <p:nvPr/>
        </p:nvPicPr>
        <p:blipFill>
          <a:blip r:embed="rId4"/>
          <a:stretch>
            <a:fillRect/>
          </a:stretch>
        </p:blipFill>
        <p:spPr>
          <a:xfrm>
            <a:off x="4373627" y="1913139"/>
            <a:ext cx="3670291" cy="29058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369C4F5F-D555-9063-AEC1-81BC5D480BCF}"/>
              </a:ext>
            </a:extLst>
          </p:cNvPr>
          <p:cNvPicPr>
            <a:picLocks noChangeAspect="1"/>
          </p:cNvPicPr>
          <p:nvPr/>
        </p:nvPicPr>
        <p:blipFill>
          <a:blip r:embed="rId5"/>
          <a:stretch>
            <a:fillRect/>
          </a:stretch>
        </p:blipFill>
        <p:spPr>
          <a:xfrm>
            <a:off x="429761" y="1885557"/>
            <a:ext cx="3670291" cy="2910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79" name="Google Shape;1879;p30"/>
          <p:cNvSpPr txBox="1">
            <a:spLocks noGrp="1"/>
          </p:cNvSpPr>
          <p:nvPr>
            <p:ph type="title"/>
          </p:nvPr>
        </p:nvSpPr>
        <p:spPr>
          <a:xfrm>
            <a:off x="469900" y="412421"/>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a:t>
            </a:r>
            <a:r>
              <a:rPr lang="fr-FR" sz="2400" dirty="0" err="1">
                <a:solidFill>
                  <a:srgbClr val="414141"/>
                </a:solidFill>
              </a:rPr>
              <a:t>coverage-Maps</a:t>
            </a:r>
            <a:br>
              <a:rPr lang="fr-FR" sz="2400" dirty="0">
                <a:solidFill>
                  <a:srgbClr val="414141"/>
                </a:solidFill>
              </a:rPr>
            </a:br>
            <a:br>
              <a:rPr lang="fr-FR" sz="2400" dirty="0">
                <a:solidFill>
                  <a:srgbClr val="414141"/>
                </a:solidFill>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3G </a:t>
            </a:r>
            <a:r>
              <a:rPr lang="fr-FR" dirty="0" err="1">
                <a:solidFill>
                  <a:srgbClr val="7F7F7F"/>
                </a:solidFill>
                <a:latin typeface="Verdana"/>
                <a:ea typeface="Verdana"/>
                <a:cs typeface="Verdana"/>
                <a:sym typeface="Verdana"/>
              </a:rPr>
              <a:t>coverage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rPr>
              <a:t>very</a:t>
            </a:r>
            <a:r>
              <a:rPr lang="fr-FR" dirty="0">
                <a:solidFill>
                  <a:srgbClr val="7F7F7F"/>
                </a:solidFill>
              </a:rPr>
              <a:t> close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CELTISS’s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80" name="Google Shape;1880;p3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30</a:t>
            </a:fld>
            <a:endParaRPr sz="651" b="0" i="0" u="none" strike="noStrike" cap="none">
              <a:solidFill>
                <a:srgbClr val="000000"/>
              </a:solidFill>
              <a:latin typeface="Verdana"/>
              <a:ea typeface="Verdana"/>
              <a:cs typeface="Verdana"/>
              <a:sym typeface="Verdana"/>
            </a:endParaRPr>
          </a:p>
        </p:txBody>
      </p:sp>
      <p:sp>
        <p:nvSpPr>
          <p:cNvPr id="1881" name="Google Shape;1881;p3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84" name="Google Shape;1884;p30"/>
          <p:cNvPicPr preferRelativeResize="0"/>
          <p:nvPr/>
        </p:nvPicPr>
        <p:blipFill rotWithShape="1">
          <a:blip r:embed="rId6">
            <a:alphaModFix/>
          </a:blip>
          <a:srcRect/>
          <a:stretch/>
        </p:blipFill>
        <p:spPr>
          <a:xfrm>
            <a:off x="429761" y="1885557"/>
            <a:ext cx="292340" cy="300095"/>
          </a:xfrm>
          <a:prstGeom prst="roundRect">
            <a:avLst>
              <a:gd name="adj" fmla="val 8594"/>
            </a:avLst>
          </a:prstGeom>
          <a:solidFill>
            <a:srgbClr val="ECECEC"/>
          </a:solidFill>
          <a:ln>
            <a:noFill/>
          </a:ln>
          <a:effectLst>
            <a:reflection stA="38000" endPos="28000" dist="5000" dir="5400000" sy="-100000" algn="bl" rotWithShape="0"/>
          </a:effectLst>
        </p:spPr>
      </p:pic>
      <p:pic>
        <p:nvPicPr>
          <p:cNvPr id="1887" name="Google Shape;1887;p30"/>
          <p:cNvPicPr preferRelativeResize="0"/>
          <p:nvPr/>
        </p:nvPicPr>
        <p:blipFill rotWithShape="1">
          <a:blip r:embed="rId7">
            <a:alphaModFix/>
          </a:blip>
          <a:srcRect l="8657" r="10313"/>
          <a:stretch/>
        </p:blipFill>
        <p:spPr>
          <a:xfrm>
            <a:off x="4373627" y="1913139"/>
            <a:ext cx="351632" cy="272513"/>
          </a:xfrm>
          <a:prstGeom prst="roundRect">
            <a:avLst>
              <a:gd name="adj" fmla="val 8594"/>
            </a:avLst>
          </a:prstGeom>
          <a:solidFill>
            <a:srgbClr val="ECECEC"/>
          </a:solidFill>
          <a:ln>
            <a:noFill/>
          </a:ln>
          <a:effectLst>
            <a:reflection stA="38000" endPos="28000" dist="5000" dir="5400000" sy="-100000" algn="bl" rotWithShape="0"/>
          </a:effectLst>
        </p:spPr>
      </p:pic>
      <p:pic>
        <p:nvPicPr>
          <p:cNvPr id="20" name="Google Shape;1863;p28">
            <a:extLst>
              <a:ext uri="{FF2B5EF4-FFF2-40B4-BE49-F238E27FC236}">
                <a16:creationId xmlns:a16="http://schemas.microsoft.com/office/drawing/2014/main" id="{B7E90C7E-950D-FFC1-F47E-09472A7FFDA4}"/>
              </a:ext>
            </a:extLst>
          </p:cNvPr>
          <p:cNvPicPr preferRelativeResize="0"/>
          <p:nvPr/>
        </p:nvPicPr>
        <p:blipFill rotWithShape="1">
          <a:blip r:embed="rId8">
            <a:alphaModFix/>
          </a:blip>
          <a:srcRect/>
          <a:stretch/>
        </p:blipFill>
        <p:spPr>
          <a:xfrm>
            <a:off x="8317493" y="1903602"/>
            <a:ext cx="361361" cy="310577"/>
          </a:xfrm>
          <a:prstGeom prst="rect">
            <a:avLst/>
          </a:prstGeom>
          <a:noFill/>
          <a:ln>
            <a:noFill/>
          </a:ln>
        </p:spPr>
      </p:pic>
      <p:pic>
        <p:nvPicPr>
          <p:cNvPr id="7" name="Picture 6">
            <a:extLst>
              <a:ext uri="{FF2B5EF4-FFF2-40B4-BE49-F238E27FC236}">
                <a16:creationId xmlns:a16="http://schemas.microsoft.com/office/drawing/2014/main" id="{96ABB7AD-93F7-57D0-7F84-6824EA3E8FAE}"/>
              </a:ext>
            </a:extLst>
          </p:cNvPr>
          <p:cNvPicPr>
            <a:picLocks noChangeAspect="1"/>
          </p:cNvPicPr>
          <p:nvPr/>
        </p:nvPicPr>
        <p:blipFill>
          <a:blip r:embed="rId9"/>
          <a:stretch>
            <a:fillRect/>
          </a:stretch>
        </p:blipFill>
        <p:spPr>
          <a:xfrm>
            <a:off x="2327789" y="1885557"/>
            <a:ext cx="1772263" cy="862366"/>
          </a:xfrm>
          <a:prstGeom prst="rect">
            <a:avLst/>
          </a:prstGeom>
        </p:spPr>
      </p:pic>
      <p:pic>
        <p:nvPicPr>
          <p:cNvPr id="13" name="Picture 12">
            <a:extLst>
              <a:ext uri="{FF2B5EF4-FFF2-40B4-BE49-F238E27FC236}">
                <a16:creationId xmlns:a16="http://schemas.microsoft.com/office/drawing/2014/main" id="{A9D1B37A-73D6-93A0-DD67-56A255313A5C}"/>
              </a:ext>
            </a:extLst>
          </p:cNvPr>
          <p:cNvPicPr>
            <a:picLocks noChangeAspect="1"/>
          </p:cNvPicPr>
          <p:nvPr/>
        </p:nvPicPr>
        <p:blipFill>
          <a:blip r:embed="rId10"/>
          <a:stretch>
            <a:fillRect/>
          </a:stretch>
        </p:blipFill>
        <p:spPr>
          <a:xfrm>
            <a:off x="6459794" y="1913139"/>
            <a:ext cx="1584124" cy="864067"/>
          </a:xfrm>
          <a:prstGeom prst="rect">
            <a:avLst/>
          </a:prstGeom>
        </p:spPr>
      </p:pic>
      <p:pic>
        <p:nvPicPr>
          <p:cNvPr id="19" name="Picture 18">
            <a:extLst>
              <a:ext uri="{FF2B5EF4-FFF2-40B4-BE49-F238E27FC236}">
                <a16:creationId xmlns:a16="http://schemas.microsoft.com/office/drawing/2014/main" id="{2D7635BD-B1EA-4155-D036-1A8E397DC7CE}"/>
              </a:ext>
            </a:extLst>
          </p:cNvPr>
          <p:cNvPicPr>
            <a:picLocks noChangeAspect="1"/>
          </p:cNvPicPr>
          <p:nvPr/>
        </p:nvPicPr>
        <p:blipFill>
          <a:blip r:embed="rId11"/>
          <a:stretch>
            <a:fillRect/>
          </a:stretch>
        </p:blipFill>
        <p:spPr>
          <a:xfrm>
            <a:off x="10284542" y="1903602"/>
            <a:ext cx="1707711" cy="896195"/>
          </a:xfrm>
          <a:prstGeom prst="rect">
            <a:avLst/>
          </a:prstGeom>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graphicFrame>
        <p:nvGraphicFramePr>
          <p:cNvPr id="8" name="Graphique 12">
            <a:extLst>
              <a:ext uri="{FF2B5EF4-FFF2-40B4-BE49-F238E27FC236}">
                <a16:creationId xmlns:a16="http://schemas.microsoft.com/office/drawing/2014/main" id="{00000000-0008-0000-0000-000009000000}"/>
              </a:ext>
            </a:extLst>
          </p:cNvPr>
          <p:cNvGraphicFramePr>
            <a:graphicFrameLocks/>
          </p:cNvGraphicFramePr>
          <p:nvPr>
            <p:extLst>
              <p:ext uri="{D42A27DB-BD31-4B8C-83A1-F6EECF244321}">
                <p14:modId xmlns:p14="http://schemas.microsoft.com/office/powerpoint/2010/main" val="1391247268"/>
              </p:ext>
            </p:extLst>
          </p:nvPr>
        </p:nvGraphicFramePr>
        <p:xfrm>
          <a:off x="1785937" y="1777648"/>
          <a:ext cx="8620125" cy="4348832"/>
        </p:xfrm>
        <a:graphic>
          <a:graphicData uri="http://schemas.openxmlformats.org/drawingml/2006/chart">
            <c:chart xmlns:c="http://schemas.openxmlformats.org/drawingml/2006/chart" xmlns:r="http://schemas.openxmlformats.org/officeDocument/2006/relationships" r:id="rId3"/>
          </a:graphicData>
        </a:graphic>
      </p:graphicFrame>
      <p:sp>
        <p:nvSpPr>
          <p:cNvPr id="1896" name="Google Shape;1896;p3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4G </a:t>
            </a:r>
            <a:r>
              <a:rPr lang="fr-FR" sz="2400" dirty="0" err="1">
                <a:solidFill>
                  <a:srgbClr val="414141"/>
                </a:solidFill>
              </a:rPr>
              <a:t>coverage</a:t>
            </a:r>
            <a:br>
              <a:rPr lang="fr-FR" sz="2400" dirty="0">
                <a:solidFill>
                  <a:srgbClr val="414141"/>
                </a:solidFill>
              </a:rPr>
            </a:br>
            <a:br>
              <a:rPr lang="fr-FR" sz="2400" dirty="0">
                <a:solidFill>
                  <a:srgbClr val="414141"/>
                </a:solidFill>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4G Radio </a:t>
            </a:r>
            <a:r>
              <a:rPr lang="fr-FR" dirty="0" err="1">
                <a:solidFill>
                  <a:srgbClr val="7F7F7F"/>
                </a:solidFill>
                <a:latin typeface="Verdana"/>
                <a:ea typeface="Verdana"/>
                <a:cs typeface="Verdana"/>
                <a:sym typeface="Verdana"/>
              </a:rPr>
              <a:t>coverage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97" name="Google Shape;1897;p3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31</a:t>
            </a:fld>
            <a:endParaRPr sz="651" b="0" i="0" u="none" strike="noStrike" cap="none">
              <a:solidFill>
                <a:srgbClr val="000000"/>
              </a:solidFill>
              <a:latin typeface="Verdana"/>
              <a:ea typeface="Verdana"/>
              <a:cs typeface="Verdana"/>
              <a:sym typeface="Verdana"/>
            </a:endParaRPr>
          </a:p>
        </p:txBody>
      </p:sp>
      <p:sp>
        <p:nvSpPr>
          <p:cNvPr id="1898" name="Google Shape;1898;p3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00" name="Google Shape;1900;p31"/>
          <p:cNvCxnSpPr/>
          <p:nvPr/>
        </p:nvCxnSpPr>
        <p:spPr>
          <a:xfrm>
            <a:off x="2697480" y="3072471"/>
            <a:ext cx="7037363"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pic>
        <p:nvPicPr>
          <p:cNvPr id="17" name="Picture 16">
            <a:extLst>
              <a:ext uri="{FF2B5EF4-FFF2-40B4-BE49-F238E27FC236}">
                <a16:creationId xmlns:a16="http://schemas.microsoft.com/office/drawing/2014/main" id="{8B0A402A-AD6C-0897-F72B-0132B7A6E071}"/>
              </a:ext>
            </a:extLst>
          </p:cNvPr>
          <p:cNvPicPr>
            <a:picLocks noChangeAspect="1"/>
          </p:cNvPicPr>
          <p:nvPr/>
        </p:nvPicPr>
        <p:blipFill>
          <a:blip r:embed="rId3"/>
          <a:stretch>
            <a:fillRect/>
          </a:stretch>
        </p:blipFill>
        <p:spPr>
          <a:xfrm>
            <a:off x="8077200" y="2032842"/>
            <a:ext cx="3831835" cy="32260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CBB5E36C-EF4C-C2FA-E41A-8317B8568649}"/>
              </a:ext>
            </a:extLst>
          </p:cNvPr>
          <p:cNvPicPr>
            <a:picLocks noChangeAspect="1"/>
          </p:cNvPicPr>
          <p:nvPr/>
        </p:nvPicPr>
        <p:blipFill>
          <a:blip r:embed="rId4"/>
          <a:stretch>
            <a:fillRect/>
          </a:stretch>
        </p:blipFill>
        <p:spPr>
          <a:xfrm>
            <a:off x="4293404" y="2010908"/>
            <a:ext cx="3629692" cy="32479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9E4E5E92-555C-8220-14C2-19E397124D4C}"/>
              </a:ext>
            </a:extLst>
          </p:cNvPr>
          <p:cNvPicPr>
            <a:picLocks noChangeAspect="1"/>
          </p:cNvPicPr>
          <p:nvPr/>
        </p:nvPicPr>
        <p:blipFill>
          <a:blip r:embed="rId5"/>
          <a:stretch>
            <a:fillRect/>
          </a:stretch>
        </p:blipFill>
        <p:spPr>
          <a:xfrm>
            <a:off x="480559" y="1966219"/>
            <a:ext cx="3629692" cy="32926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06" name="Google Shape;1906;p3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a:t>
            </a:r>
            <a:r>
              <a:rPr lang="fr-FR" sz="2400" dirty="0" err="1">
                <a:solidFill>
                  <a:srgbClr val="414141"/>
                </a:solidFill>
              </a:rPr>
              <a:t>coverage</a:t>
            </a:r>
            <a:r>
              <a:rPr lang="fr-FR" sz="2400" dirty="0">
                <a:solidFill>
                  <a:srgbClr val="414141"/>
                </a:solidFill>
              </a:rPr>
              <a:t> - </a:t>
            </a:r>
            <a:r>
              <a:rPr lang="fr-FR" sz="2400" dirty="0" err="1">
                <a:solidFill>
                  <a:srgbClr val="414141"/>
                </a:solidFill>
              </a:rPr>
              <a:t>Maps</a:t>
            </a:r>
            <a:br>
              <a:rPr lang="fr-FR" sz="2400" dirty="0">
                <a:solidFill>
                  <a:srgbClr val="414141"/>
                </a:solidFill>
              </a:rPr>
            </a:br>
            <a:br>
              <a:rPr lang="fr-FR" sz="2400" dirty="0">
                <a:solidFill>
                  <a:srgbClr val="414141"/>
                </a:solidFill>
              </a:rPr>
            </a:br>
            <a:r>
              <a:rPr lang="fr-FR" sz="2400" dirty="0" err="1">
                <a:solidFill>
                  <a:srgbClr val="7F7F7F"/>
                </a:solidFill>
              </a:rPr>
              <a:t>MTN</a:t>
            </a:r>
            <a:r>
              <a:rPr lang="fr-FR" sz="2400" dirty="0" err="1">
                <a:solidFill>
                  <a:srgbClr val="7F7F7F"/>
                </a:solidFill>
                <a:latin typeface="Verdana"/>
                <a:ea typeface="Verdana"/>
                <a:cs typeface="Verdana"/>
                <a:sym typeface="Verdana"/>
              </a:rPr>
              <a:t>’s</a:t>
            </a:r>
            <a:r>
              <a:rPr lang="fr-FR" sz="2400" dirty="0">
                <a:solidFill>
                  <a:srgbClr val="7F7F7F"/>
                </a:solidFill>
                <a:latin typeface="Verdana"/>
                <a:ea typeface="Verdana"/>
                <a:cs typeface="Verdana"/>
                <a:sym typeface="Verdana"/>
              </a:rPr>
              <a:t> 4G </a:t>
            </a:r>
            <a:r>
              <a:rPr lang="fr-FR" sz="2400" dirty="0" err="1">
                <a:solidFill>
                  <a:srgbClr val="7F7F7F"/>
                </a:solidFill>
                <a:latin typeface="Verdana"/>
                <a:ea typeface="Verdana"/>
                <a:cs typeface="Verdana"/>
                <a:sym typeface="Verdana"/>
              </a:rPr>
              <a:t>coverage</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is</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lower</a:t>
            </a:r>
            <a:r>
              <a:rPr lang="fr-FR" sz="2400" dirty="0">
                <a:solidFill>
                  <a:srgbClr val="7F7F7F"/>
                </a:solidFill>
              </a:rPr>
              <a:t> </a:t>
            </a:r>
            <a:r>
              <a:rPr lang="fr-FR" sz="2400" dirty="0" err="1">
                <a:solidFill>
                  <a:srgbClr val="7F7F7F"/>
                </a:solidFill>
              </a:rPr>
              <a:t>than</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MOOV’s</a:t>
            </a:r>
            <a:r>
              <a:rPr lang="fr-FR" sz="2400" dirty="0">
                <a:solidFill>
                  <a:srgbClr val="7F7F7F"/>
                </a:solidFill>
                <a:latin typeface="Verdana"/>
                <a:ea typeface="Verdana"/>
                <a:cs typeface="Verdana"/>
                <a:sym typeface="Verdana"/>
              </a:rPr>
              <a:t> and CELTISS.</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07" name="Google Shape;1907;p3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32</a:t>
            </a:fld>
            <a:endParaRPr sz="651" b="0" i="0" u="none" strike="noStrike" cap="none">
              <a:solidFill>
                <a:srgbClr val="000000"/>
              </a:solidFill>
              <a:latin typeface="Verdana"/>
              <a:ea typeface="Verdana"/>
              <a:cs typeface="Verdana"/>
              <a:sym typeface="Verdana"/>
            </a:endParaRPr>
          </a:p>
        </p:txBody>
      </p:sp>
      <p:sp>
        <p:nvSpPr>
          <p:cNvPr id="1908" name="Google Shape;1908;p3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pic>
        <p:nvPicPr>
          <p:cNvPr id="1917" name="Google Shape;1917;p32"/>
          <p:cNvPicPr preferRelativeResize="0"/>
          <p:nvPr/>
        </p:nvPicPr>
        <p:blipFill rotWithShape="1">
          <a:blip r:embed="rId6">
            <a:alphaModFix/>
          </a:blip>
          <a:srcRect/>
          <a:stretch/>
        </p:blipFill>
        <p:spPr>
          <a:xfrm>
            <a:off x="469900" y="1966288"/>
            <a:ext cx="258077" cy="258077"/>
          </a:xfrm>
          <a:prstGeom prst="roundRect">
            <a:avLst>
              <a:gd name="adj" fmla="val 8594"/>
            </a:avLst>
          </a:prstGeom>
          <a:solidFill>
            <a:srgbClr val="ECECEC"/>
          </a:solidFill>
          <a:ln>
            <a:noFill/>
          </a:ln>
          <a:effectLst>
            <a:reflection stA="38000" endPos="28000" dist="5000" dir="5400000" sy="-100000" algn="bl" rotWithShape="0"/>
          </a:effectLst>
        </p:spPr>
      </p:pic>
      <p:pic>
        <p:nvPicPr>
          <p:cNvPr id="13" name="Google Shape;1912;p32">
            <a:extLst>
              <a:ext uri="{FF2B5EF4-FFF2-40B4-BE49-F238E27FC236}">
                <a16:creationId xmlns:a16="http://schemas.microsoft.com/office/drawing/2014/main" id="{9563B188-0831-7130-ECE8-CD4563452ABA}"/>
              </a:ext>
            </a:extLst>
          </p:cNvPr>
          <p:cNvPicPr preferRelativeResize="0"/>
          <p:nvPr/>
        </p:nvPicPr>
        <p:blipFill rotWithShape="1">
          <a:blip r:embed="rId7">
            <a:alphaModFix/>
          </a:blip>
          <a:srcRect l="8657" r="10313"/>
          <a:stretch/>
        </p:blipFill>
        <p:spPr>
          <a:xfrm>
            <a:off x="4293404" y="2032842"/>
            <a:ext cx="291005" cy="288497"/>
          </a:xfrm>
          <a:prstGeom prst="roundRect">
            <a:avLst>
              <a:gd name="adj" fmla="val 8594"/>
            </a:avLst>
          </a:prstGeom>
          <a:solidFill>
            <a:srgbClr val="ECECEC"/>
          </a:solidFill>
          <a:ln>
            <a:noFill/>
          </a:ln>
          <a:effectLst>
            <a:reflection stA="38000" endPos="28000" dist="5000" dir="5400000" sy="-100000" algn="bl" rotWithShape="0"/>
          </a:effectLst>
        </p:spPr>
      </p:pic>
      <p:pic>
        <p:nvPicPr>
          <p:cNvPr id="21" name="Google Shape;1915;p32">
            <a:extLst>
              <a:ext uri="{FF2B5EF4-FFF2-40B4-BE49-F238E27FC236}">
                <a16:creationId xmlns:a16="http://schemas.microsoft.com/office/drawing/2014/main" id="{D27C3BF1-C867-0086-87AB-D27BED7C27FC}"/>
              </a:ext>
            </a:extLst>
          </p:cNvPr>
          <p:cNvPicPr preferRelativeResize="0"/>
          <p:nvPr/>
        </p:nvPicPr>
        <p:blipFill rotWithShape="1">
          <a:blip r:embed="rId8">
            <a:alphaModFix/>
          </a:blip>
          <a:srcRect/>
          <a:stretch/>
        </p:blipFill>
        <p:spPr>
          <a:xfrm>
            <a:off x="8117111" y="2063394"/>
            <a:ext cx="251494" cy="258077"/>
          </a:xfrm>
          <a:prstGeom prst="rect">
            <a:avLst/>
          </a:prstGeom>
          <a:noFill/>
          <a:ln>
            <a:noFill/>
          </a:ln>
        </p:spPr>
      </p:pic>
      <p:pic>
        <p:nvPicPr>
          <p:cNvPr id="6" name="Picture 5">
            <a:extLst>
              <a:ext uri="{FF2B5EF4-FFF2-40B4-BE49-F238E27FC236}">
                <a16:creationId xmlns:a16="http://schemas.microsoft.com/office/drawing/2014/main" id="{C4AC9B84-DAB3-234B-7C53-37E138E43F2C}"/>
              </a:ext>
            </a:extLst>
          </p:cNvPr>
          <p:cNvPicPr>
            <a:picLocks noChangeAspect="1"/>
          </p:cNvPicPr>
          <p:nvPr/>
        </p:nvPicPr>
        <p:blipFill>
          <a:blip r:embed="rId9"/>
          <a:stretch>
            <a:fillRect/>
          </a:stretch>
        </p:blipFill>
        <p:spPr>
          <a:xfrm>
            <a:off x="2518829" y="1966219"/>
            <a:ext cx="1591422" cy="904800"/>
          </a:xfrm>
          <a:prstGeom prst="rect">
            <a:avLst/>
          </a:prstGeom>
        </p:spPr>
      </p:pic>
      <p:pic>
        <p:nvPicPr>
          <p:cNvPr id="14" name="Picture 13">
            <a:extLst>
              <a:ext uri="{FF2B5EF4-FFF2-40B4-BE49-F238E27FC236}">
                <a16:creationId xmlns:a16="http://schemas.microsoft.com/office/drawing/2014/main" id="{41FAAABA-F5D3-5A7E-28B8-527E8E0F150B}"/>
              </a:ext>
            </a:extLst>
          </p:cNvPr>
          <p:cNvPicPr>
            <a:picLocks noChangeAspect="1"/>
          </p:cNvPicPr>
          <p:nvPr/>
        </p:nvPicPr>
        <p:blipFill>
          <a:blip r:embed="rId10"/>
          <a:stretch>
            <a:fillRect/>
          </a:stretch>
        </p:blipFill>
        <p:spPr>
          <a:xfrm>
            <a:off x="6223819" y="2025406"/>
            <a:ext cx="1699277" cy="904800"/>
          </a:xfrm>
          <a:prstGeom prst="rect">
            <a:avLst/>
          </a:prstGeom>
        </p:spPr>
      </p:pic>
      <p:pic>
        <p:nvPicPr>
          <p:cNvPr id="23" name="Picture 22">
            <a:extLst>
              <a:ext uri="{FF2B5EF4-FFF2-40B4-BE49-F238E27FC236}">
                <a16:creationId xmlns:a16="http://schemas.microsoft.com/office/drawing/2014/main" id="{B04631BD-01FF-0A24-FDC3-338BF530F9F9}"/>
              </a:ext>
            </a:extLst>
          </p:cNvPr>
          <p:cNvPicPr>
            <a:picLocks noChangeAspect="1"/>
          </p:cNvPicPr>
          <p:nvPr/>
        </p:nvPicPr>
        <p:blipFill>
          <a:blip r:embed="rId11"/>
          <a:stretch>
            <a:fillRect/>
          </a:stretch>
        </p:blipFill>
        <p:spPr>
          <a:xfrm>
            <a:off x="10314039" y="2010908"/>
            <a:ext cx="1594996" cy="922724"/>
          </a:xfrm>
          <a:prstGeom prst="rect">
            <a:avLst/>
          </a:prstGeom>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1922" name="Google Shape;1922;p33"/>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voice service</a:t>
            </a:r>
            <a:endParaRPr sz="2600" b="0" i="0" u="none" strike="noStrike" cap="none">
              <a:solidFill>
                <a:srgbClr val="FFFFFF"/>
              </a:solidFill>
              <a:latin typeface="Quattrocento Sans"/>
              <a:ea typeface="Quattrocento Sans"/>
              <a:cs typeface="Quattrocento Sans"/>
              <a:sym typeface="Quattrocento Sans"/>
            </a:endParaRPr>
          </a:p>
        </p:txBody>
      </p:sp>
      <p:sp>
        <p:nvSpPr>
          <p:cNvPr id="1923" name="Google Shape;1923;p33"/>
          <p:cNvSpPr txBox="1"/>
          <p:nvPr/>
        </p:nvSpPr>
        <p:spPr>
          <a:xfrm>
            <a:off x="443345" y="2090740"/>
            <a:ext cx="174740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924" name="Google Shape;1924;p3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graphicFrame>
        <p:nvGraphicFramePr>
          <p:cNvPr id="10" name="Graphique 3">
            <a:extLst>
              <a:ext uri="{FF2B5EF4-FFF2-40B4-BE49-F238E27FC236}">
                <a16:creationId xmlns:a16="http://schemas.microsoft.com/office/drawing/2014/main" id="{00000000-0008-0000-0000-00000E000000}"/>
              </a:ext>
            </a:extLst>
          </p:cNvPr>
          <p:cNvGraphicFramePr>
            <a:graphicFrameLocks/>
          </p:cNvGraphicFramePr>
          <p:nvPr>
            <p:extLst>
              <p:ext uri="{D42A27DB-BD31-4B8C-83A1-F6EECF244321}">
                <p14:modId xmlns:p14="http://schemas.microsoft.com/office/powerpoint/2010/main" val="309522430"/>
              </p:ext>
            </p:extLst>
          </p:nvPr>
        </p:nvGraphicFramePr>
        <p:xfrm>
          <a:off x="317010" y="2017505"/>
          <a:ext cx="3489960" cy="4297569"/>
        </p:xfrm>
        <a:graphic>
          <a:graphicData uri="http://schemas.openxmlformats.org/drawingml/2006/chart">
            <c:chart xmlns:c="http://schemas.openxmlformats.org/drawingml/2006/chart" xmlns:r="http://schemas.openxmlformats.org/officeDocument/2006/relationships" r:id="rId3"/>
          </a:graphicData>
        </a:graphic>
      </p:graphicFrame>
      <p:sp>
        <p:nvSpPr>
          <p:cNvPr id="1930" name="Google Shape;1930;p3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Accessibility</a:t>
            </a:r>
            <a:r>
              <a:rPr lang="fr-FR" sz="2400" dirty="0">
                <a:solidFill>
                  <a:srgbClr val="414141"/>
                </a:solidFill>
              </a:rPr>
              <a:t> 2G/3G BLOCKED CALLS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best </a:t>
            </a:r>
            <a:r>
              <a:rPr lang="fr-FR" dirty="0" err="1">
                <a:solidFill>
                  <a:srgbClr val="7F7F7F"/>
                </a:solidFill>
                <a:latin typeface="Verdana"/>
                <a:ea typeface="Verdana"/>
                <a:cs typeface="Verdana"/>
                <a:sym typeface="Verdana"/>
              </a:rPr>
              <a:t>accessibility</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service </a:t>
            </a:r>
            <a:r>
              <a:rPr lang="fr-FR" dirty="0" err="1">
                <a:solidFill>
                  <a:srgbClr val="7F7F7F"/>
                </a:solidFill>
                <a:latin typeface="Verdana"/>
                <a:ea typeface="Verdana"/>
                <a:cs typeface="Verdana"/>
                <a:sym typeface="Verdana"/>
              </a:rPr>
              <a:t>compared</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exceeds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slightly</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31" name="Google Shape;1931;p3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34</a:t>
            </a:fld>
            <a:endParaRPr sz="651" b="0" i="0" u="none" strike="noStrike" cap="none">
              <a:solidFill>
                <a:srgbClr val="000000"/>
              </a:solidFill>
              <a:latin typeface="Verdana"/>
              <a:ea typeface="Verdana"/>
              <a:cs typeface="Verdana"/>
              <a:sym typeface="Verdana"/>
            </a:endParaRPr>
          </a:p>
        </p:txBody>
      </p:sp>
      <p:sp>
        <p:nvSpPr>
          <p:cNvPr id="1932" name="Google Shape;1932;p3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35" name="Google Shape;1935;p34"/>
          <p:cNvCxnSpPr/>
          <p:nvPr/>
        </p:nvCxnSpPr>
        <p:spPr>
          <a:xfrm>
            <a:off x="1280160" y="5428706"/>
            <a:ext cx="1981200" cy="0"/>
          </a:xfrm>
          <a:prstGeom prst="straightConnector1">
            <a:avLst/>
          </a:prstGeom>
          <a:noFill/>
          <a:ln w="28575" cap="flat" cmpd="sng">
            <a:solidFill>
              <a:srgbClr val="DA291C"/>
            </a:solidFill>
            <a:prstDash val="dash"/>
            <a:round/>
            <a:headEnd type="none" w="sm" len="sm"/>
            <a:tailEnd type="none" w="sm" len="sm"/>
          </a:ln>
        </p:spPr>
      </p:cxnSp>
      <p:graphicFrame>
        <p:nvGraphicFramePr>
          <p:cNvPr id="12" name="Graphique 3">
            <a:extLst>
              <a:ext uri="{FF2B5EF4-FFF2-40B4-BE49-F238E27FC236}">
                <a16:creationId xmlns:a16="http://schemas.microsoft.com/office/drawing/2014/main" id="{7E92C824-B9E5-4D3A-A405-27B1952A4869}"/>
              </a:ext>
            </a:extLst>
          </p:cNvPr>
          <p:cNvGraphicFramePr>
            <a:graphicFrameLocks/>
          </p:cNvGraphicFramePr>
          <p:nvPr>
            <p:extLst>
              <p:ext uri="{D42A27DB-BD31-4B8C-83A1-F6EECF244321}">
                <p14:modId xmlns:p14="http://schemas.microsoft.com/office/powerpoint/2010/main" val="3811224749"/>
              </p:ext>
            </p:extLst>
          </p:nvPr>
        </p:nvGraphicFramePr>
        <p:xfrm>
          <a:off x="4069080" y="2017505"/>
          <a:ext cx="7653020" cy="429756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8F946BE6-50AF-4DCD-283C-3726BE3082CA}"/>
              </a:ext>
            </a:extLst>
          </p:cNvPr>
          <p:cNvGraphicFramePr>
            <a:graphicFrameLocks/>
          </p:cNvGraphicFramePr>
          <p:nvPr>
            <p:extLst>
              <p:ext uri="{D42A27DB-BD31-4B8C-83A1-F6EECF244321}">
                <p14:modId xmlns:p14="http://schemas.microsoft.com/office/powerpoint/2010/main" val="974849886"/>
              </p:ext>
            </p:extLst>
          </p:nvPr>
        </p:nvGraphicFramePr>
        <p:xfrm>
          <a:off x="469900" y="2103553"/>
          <a:ext cx="2852420" cy="4363199"/>
        </p:xfrm>
        <a:graphic>
          <a:graphicData uri="http://schemas.openxmlformats.org/drawingml/2006/chart">
            <c:chart xmlns:c="http://schemas.openxmlformats.org/drawingml/2006/chart" xmlns:r="http://schemas.openxmlformats.org/officeDocument/2006/relationships" r:id="rId3"/>
          </a:graphicData>
        </a:graphic>
      </p:graphicFrame>
      <p:sp>
        <p:nvSpPr>
          <p:cNvPr id="1941" name="Google Shape;1941;p3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Integrity</a:t>
            </a:r>
            <a:r>
              <a:rPr lang="fr-FR" sz="2400" dirty="0">
                <a:solidFill>
                  <a:srgbClr val="414141"/>
                </a:solidFill>
              </a:rPr>
              <a:t> Voice </a:t>
            </a:r>
            <a:r>
              <a:rPr lang="fr-FR" sz="2400" dirty="0" err="1">
                <a:solidFill>
                  <a:srgbClr val="414141"/>
                </a:solidFill>
              </a:rPr>
              <a:t>quality</a:t>
            </a:r>
            <a:r>
              <a:rPr lang="fr-FR" sz="2400" dirty="0">
                <a:solidFill>
                  <a:srgbClr val="414141"/>
                </a:solidFill>
              </a:rPr>
              <a:t> </a:t>
            </a:r>
            <a:r>
              <a:rPr lang="fr-FR" sz="2400" dirty="0" err="1">
                <a:solidFill>
                  <a:srgbClr val="414141"/>
                </a:solidFill>
              </a:rPr>
              <a:t>Mean</a:t>
            </a:r>
            <a:r>
              <a:rPr lang="fr-FR" sz="2400" dirty="0">
                <a:solidFill>
                  <a:srgbClr val="414141"/>
                </a:solidFill>
              </a:rPr>
              <a:t> Opinion Score</a:t>
            </a:r>
            <a:br>
              <a:rPr lang="fr-FR" sz="2400" dirty="0">
                <a:solidFill>
                  <a:srgbClr val="414141"/>
                </a:solidFill>
              </a:rPr>
            </a:br>
            <a:br>
              <a:rPr lang="fr-FR" sz="2400" dirty="0">
                <a:solidFill>
                  <a:srgbClr val="414141"/>
                </a:solidFill>
              </a:rPr>
            </a:br>
            <a:r>
              <a:rPr lang="fr-FR" sz="1800" dirty="0">
                <a:solidFill>
                  <a:srgbClr val="7F7F7F"/>
                </a:solidFill>
                <a:latin typeface="Verdana"/>
                <a:ea typeface="Verdana"/>
                <a:cs typeface="Verdana"/>
                <a:sym typeface="Verdana"/>
              </a:rPr>
              <a:t>CELTISS has the best ratio of excellent and good Voice </a:t>
            </a:r>
            <a:r>
              <a:rPr lang="fr-FR" sz="1800" dirty="0" err="1">
                <a:solidFill>
                  <a:srgbClr val="7F7F7F"/>
                </a:solidFill>
                <a:latin typeface="Verdana"/>
                <a:ea typeface="Verdana"/>
                <a:cs typeface="Verdana"/>
                <a:sym typeface="Verdana"/>
              </a:rPr>
              <a:t>Quality</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samples</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compared</a:t>
            </a:r>
            <a:r>
              <a:rPr lang="fr-FR" sz="1800" dirty="0">
                <a:solidFill>
                  <a:srgbClr val="7F7F7F"/>
                </a:solidFill>
                <a:latin typeface="Verdana"/>
                <a:ea typeface="Verdana"/>
                <a:cs typeface="Verdana"/>
                <a:sym typeface="Verdana"/>
              </a:rPr>
              <a:t> to </a:t>
            </a:r>
            <a:r>
              <a:rPr lang="fr-FR" sz="1800" dirty="0" err="1">
                <a:solidFill>
                  <a:srgbClr val="7F7F7F"/>
                </a:solidFill>
                <a:latin typeface="Verdana"/>
                <a:ea typeface="Verdana"/>
                <a:cs typeface="Verdana"/>
                <a:sym typeface="Verdana"/>
              </a:rPr>
              <a:t>MTN’s</a:t>
            </a:r>
            <a:r>
              <a:rPr lang="fr-FR" sz="1800" dirty="0">
                <a:solidFill>
                  <a:srgbClr val="7F7F7F"/>
                </a:solidFill>
                <a:latin typeface="Verdana"/>
                <a:ea typeface="Verdana"/>
                <a:cs typeface="Verdana"/>
                <a:sym typeface="Verdana"/>
              </a:rPr>
              <a:t> and MOOV’S,MTN </a:t>
            </a:r>
            <a:r>
              <a:rPr lang="fr-FR" sz="1800" dirty="0" err="1">
                <a:solidFill>
                  <a:srgbClr val="7F7F7F"/>
                </a:solidFill>
                <a:latin typeface="Verdana"/>
                <a:ea typeface="Verdana"/>
                <a:cs typeface="Verdana"/>
                <a:sym typeface="Verdana"/>
              </a:rPr>
              <a:t>needs</a:t>
            </a:r>
            <a:r>
              <a:rPr lang="fr-FR" sz="1800" dirty="0">
                <a:solidFill>
                  <a:srgbClr val="7F7F7F"/>
                </a:solidFill>
                <a:latin typeface="Verdana"/>
                <a:ea typeface="Verdana"/>
                <a:cs typeface="Verdana"/>
                <a:sym typeface="Verdana"/>
              </a:rPr>
              <a:t> to </a:t>
            </a:r>
            <a:r>
              <a:rPr lang="fr-FR" sz="1800" dirty="0" err="1">
                <a:solidFill>
                  <a:srgbClr val="7F7F7F"/>
                </a:solidFill>
                <a:latin typeface="Verdana"/>
                <a:ea typeface="Verdana"/>
                <a:cs typeface="Verdana"/>
                <a:sym typeface="Verdana"/>
              </a:rPr>
              <a:t>improve</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its</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voice</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quality</a:t>
            </a:r>
            <a:r>
              <a:rPr lang="fr-FR" sz="1800" dirty="0">
                <a:solidFill>
                  <a:srgbClr val="7F7F7F"/>
                </a:solidFill>
                <a:latin typeface="Verdana"/>
                <a:ea typeface="Verdana"/>
                <a:cs typeface="Verdana"/>
                <a:sym typeface="Verdana"/>
              </a:rPr>
              <a:t> MOS by pushing CS </a:t>
            </a:r>
            <a:r>
              <a:rPr lang="fr-FR" sz="1800" dirty="0" err="1">
                <a:solidFill>
                  <a:srgbClr val="7F7F7F"/>
                </a:solidFill>
                <a:latin typeface="Verdana"/>
                <a:ea typeface="Verdana"/>
                <a:cs typeface="Verdana"/>
                <a:sym typeface="Verdana"/>
              </a:rPr>
              <a:t>traffic</a:t>
            </a:r>
            <a:r>
              <a:rPr lang="fr-FR" sz="1800" dirty="0">
                <a:solidFill>
                  <a:srgbClr val="7F7F7F"/>
                </a:solidFill>
                <a:latin typeface="Verdana"/>
                <a:ea typeface="Verdana"/>
                <a:cs typeface="Verdana"/>
                <a:sym typeface="Verdana"/>
              </a:rPr>
              <a:t> to 3G and </a:t>
            </a:r>
            <a:r>
              <a:rPr lang="fr-FR" sz="1800" dirty="0" err="1">
                <a:solidFill>
                  <a:srgbClr val="7F7F7F"/>
                </a:solidFill>
                <a:latin typeface="Verdana"/>
                <a:ea typeface="Verdana"/>
                <a:cs typeface="Verdana"/>
                <a:sym typeface="Verdana"/>
              </a:rPr>
              <a:t>increase</a:t>
            </a:r>
            <a:r>
              <a:rPr lang="fr-FR" sz="1800" dirty="0">
                <a:solidFill>
                  <a:srgbClr val="7F7F7F"/>
                </a:solidFill>
                <a:latin typeface="Verdana"/>
                <a:ea typeface="Verdana"/>
                <a:cs typeface="Verdana"/>
                <a:sym typeface="Verdana"/>
              </a:rPr>
              <a:t> 2G full rate </a:t>
            </a:r>
            <a:r>
              <a:rPr lang="fr-FR" sz="1800" dirty="0" err="1">
                <a:solidFill>
                  <a:srgbClr val="7F7F7F"/>
                </a:solidFill>
                <a:latin typeface="Verdana"/>
                <a:ea typeface="Verdana"/>
                <a:cs typeface="Verdana"/>
                <a:sym typeface="Verdana"/>
              </a:rPr>
              <a:t>penetration</a:t>
            </a:r>
            <a:r>
              <a:rPr lang="fr-FR" sz="1800"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42" name="Google Shape;1942;p3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35</a:t>
            </a:fld>
            <a:endParaRPr sz="651" b="0" i="0" u="none" strike="noStrike" cap="none">
              <a:solidFill>
                <a:srgbClr val="000000"/>
              </a:solidFill>
              <a:latin typeface="Verdana"/>
              <a:ea typeface="Verdana"/>
              <a:cs typeface="Verdana"/>
              <a:sym typeface="Verdana"/>
            </a:endParaRPr>
          </a:p>
        </p:txBody>
      </p:sp>
      <p:sp>
        <p:nvSpPr>
          <p:cNvPr id="1943" name="Google Shape;1943;p3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46" name="Google Shape;1946;p35"/>
          <p:cNvCxnSpPr/>
          <p:nvPr/>
        </p:nvCxnSpPr>
        <p:spPr>
          <a:xfrm>
            <a:off x="1048043" y="3924734"/>
            <a:ext cx="1195754" cy="0"/>
          </a:xfrm>
          <a:prstGeom prst="straightConnector1">
            <a:avLst/>
          </a:prstGeom>
          <a:noFill/>
          <a:ln w="28575" cap="flat" cmpd="sng">
            <a:solidFill>
              <a:srgbClr val="DA291C"/>
            </a:solidFill>
            <a:prstDash val="dash"/>
            <a:round/>
            <a:headEnd type="none" w="sm" len="sm"/>
            <a:tailEnd type="none" w="sm" len="sm"/>
          </a:ln>
        </p:spPr>
      </p:cxnSp>
      <p:graphicFrame>
        <p:nvGraphicFramePr>
          <p:cNvPr id="10" name="Graphique 3">
            <a:extLst>
              <a:ext uri="{FF2B5EF4-FFF2-40B4-BE49-F238E27FC236}">
                <a16:creationId xmlns:a16="http://schemas.microsoft.com/office/drawing/2014/main" id="{00000000-0008-0000-0000-00000A000000}"/>
              </a:ext>
            </a:extLst>
          </p:cNvPr>
          <p:cNvGraphicFramePr>
            <a:graphicFrameLocks/>
          </p:cNvGraphicFramePr>
          <p:nvPr>
            <p:extLst>
              <p:ext uri="{D42A27DB-BD31-4B8C-83A1-F6EECF244321}">
                <p14:modId xmlns:p14="http://schemas.microsoft.com/office/powerpoint/2010/main" val="1943124916"/>
              </p:ext>
            </p:extLst>
          </p:nvPr>
        </p:nvGraphicFramePr>
        <p:xfrm>
          <a:off x="3424555" y="2107364"/>
          <a:ext cx="8297545" cy="435938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graphicFrame>
        <p:nvGraphicFramePr>
          <p:cNvPr id="8" name="Graphique 5">
            <a:extLst>
              <a:ext uri="{FF2B5EF4-FFF2-40B4-BE49-F238E27FC236}">
                <a16:creationId xmlns:a16="http://schemas.microsoft.com/office/drawing/2014/main" id="{00000000-0008-0000-0000-000011000000}"/>
              </a:ext>
            </a:extLst>
          </p:cNvPr>
          <p:cNvGraphicFramePr>
            <a:graphicFrameLocks/>
          </p:cNvGraphicFramePr>
          <p:nvPr>
            <p:extLst>
              <p:ext uri="{D42A27DB-BD31-4B8C-83A1-F6EECF244321}">
                <p14:modId xmlns:p14="http://schemas.microsoft.com/office/powerpoint/2010/main" val="2563383313"/>
              </p:ext>
            </p:extLst>
          </p:nvPr>
        </p:nvGraphicFramePr>
        <p:xfrm>
          <a:off x="1519237" y="1615440"/>
          <a:ext cx="9153525" cy="4328160"/>
        </p:xfrm>
        <a:graphic>
          <a:graphicData uri="http://schemas.openxmlformats.org/drawingml/2006/chart">
            <c:chart xmlns:c="http://schemas.openxmlformats.org/drawingml/2006/chart" xmlns:r="http://schemas.openxmlformats.org/officeDocument/2006/relationships" r:id="rId3"/>
          </a:graphicData>
        </a:graphic>
      </p:graphicFrame>
      <p:sp>
        <p:nvSpPr>
          <p:cNvPr id="1962" name="Google Shape;1962;p3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Retainability</a:t>
            </a:r>
            <a:r>
              <a:rPr lang="fr-FR" sz="2400" dirty="0">
                <a:solidFill>
                  <a:srgbClr val="414141"/>
                </a:solidFill>
              </a:rPr>
              <a:t> 2G/3G DROPPED CALLS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and CELTISS </a:t>
            </a:r>
            <a:r>
              <a:rPr lang="fr-FR" dirty="0" err="1">
                <a:solidFill>
                  <a:srgbClr val="7F7F7F"/>
                </a:solidFill>
                <a:latin typeface="Verdana"/>
                <a:ea typeface="Verdana"/>
                <a:cs typeface="Verdana"/>
                <a:sym typeface="Verdana"/>
              </a:rPr>
              <a:t>satisfy</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thresholds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regarding</a:t>
            </a:r>
            <a:r>
              <a:rPr lang="fr-FR" dirty="0">
                <a:solidFill>
                  <a:srgbClr val="7F7F7F"/>
                </a:solidFill>
                <a:latin typeface="Verdana"/>
                <a:ea typeface="Verdana"/>
                <a:cs typeface="Verdana"/>
                <a:sym typeface="Verdana"/>
              </a:rPr>
              <a:t> Call Drop Rate.</a:t>
            </a:r>
            <a:br>
              <a:rPr lang="fr-FR" dirty="0">
                <a:solidFill>
                  <a:srgbClr val="414141"/>
                </a:solidFill>
              </a:rPr>
            </a:br>
            <a:br>
              <a:rPr lang="fr-FR" dirty="0">
                <a:solidFill>
                  <a:srgbClr val="414141"/>
                </a:solidFill>
              </a:rPr>
            </a:br>
            <a:endParaRPr dirty="0">
              <a:solidFill>
                <a:srgbClr val="414141"/>
              </a:solidFill>
            </a:endParaRPr>
          </a:p>
        </p:txBody>
      </p:sp>
      <p:sp>
        <p:nvSpPr>
          <p:cNvPr id="1963" name="Google Shape;1963;p3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36</a:t>
            </a:fld>
            <a:endParaRPr sz="651" b="0" i="0" u="none" strike="noStrike" cap="none">
              <a:solidFill>
                <a:srgbClr val="000000"/>
              </a:solidFill>
              <a:latin typeface="Verdana"/>
              <a:ea typeface="Verdana"/>
              <a:cs typeface="Verdana"/>
              <a:sym typeface="Verdana"/>
            </a:endParaRPr>
          </a:p>
        </p:txBody>
      </p:sp>
      <p:sp>
        <p:nvSpPr>
          <p:cNvPr id="1964" name="Google Shape;1964;p3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66" name="Google Shape;1966;p37"/>
          <p:cNvCxnSpPr/>
          <p:nvPr/>
        </p:nvCxnSpPr>
        <p:spPr>
          <a:xfrm>
            <a:off x="3532163" y="3965471"/>
            <a:ext cx="5528603" cy="19503"/>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71"/>
        <p:cNvGrpSpPr/>
        <p:nvPr/>
      </p:nvGrpSpPr>
      <p:grpSpPr>
        <a:xfrm>
          <a:off x="0" y="0"/>
          <a:ext cx="0" cy="0"/>
          <a:chOff x="0" y="0"/>
          <a:chExt cx="0" cy="0"/>
        </a:xfrm>
      </p:grpSpPr>
      <p:sp>
        <p:nvSpPr>
          <p:cNvPr id="1972" name="Google Shape;1972;p3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Voice service Band usage(%)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40% of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calls </a:t>
            </a:r>
            <a:r>
              <a:rPr lang="fr-FR" dirty="0" err="1">
                <a:solidFill>
                  <a:srgbClr val="7F7F7F"/>
                </a:solidFill>
                <a:latin typeface="Verdana"/>
                <a:ea typeface="Verdana"/>
                <a:cs typeface="Verdana"/>
                <a:sym typeface="Verdana"/>
              </a:rPr>
              <a:t>carried</a:t>
            </a:r>
            <a:r>
              <a:rPr lang="fr-FR" dirty="0">
                <a:solidFill>
                  <a:srgbClr val="7F7F7F"/>
                </a:solidFill>
                <a:latin typeface="Verdana"/>
                <a:ea typeface="Verdana"/>
                <a:cs typeface="Verdana"/>
                <a:sym typeface="Verdana"/>
              </a:rPr>
              <a:t> by 2G,</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CELTISS and MOOV have more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98% of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calls </a:t>
            </a:r>
            <a:r>
              <a:rPr lang="fr-FR" dirty="0" err="1">
                <a:solidFill>
                  <a:srgbClr val="7F7F7F"/>
                </a:solidFill>
                <a:latin typeface="Verdana"/>
                <a:ea typeface="Verdana"/>
                <a:cs typeface="Verdana"/>
                <a:sym typeface="Verdana"/>
              </a:rPr>
              <a:t>carried</a:t>
            </a:r>
            <a:r>
              <a:rPr lang="fr-FR" dirty="0">
                <a:solidFill>
                  <a:srgbClr val="7F7F7F"/>
                </a:solidFill>
                <a:latin typeface="Verdana"/>
                <a:ea typeface="Verdana"/>
                <a:cs typeface="Verdana"/>
                <a:sym typeface="Verdana"/>
              </a:rPr>
              <a:t> by 3G, </a:t>
            </a:r>
            <a:br>
              <a:rPr lang="fr-FR" dirty="0">
                <a:solidFill>
                  <a:srgbClr val="7F7F7F"/>
                </a:solidFill>
                <a:latin typeface="Verdana"/>
                <a:ea typeface="Verdana"/>
                <a:cs typeface="Verdana"/>
                <a:sym typeface="Verdana"/>
              </a:rPr>
            </a:br>
            <a:r>
              <a:rPr lang="fr-FR" dirty="0" err="1">
                <a:solidFill>
                  <a:srgbClr val="7F7F7F"/>
                </a:solidFill>
                <a:latin typeface="Verdana"/>
                <a:ea typeface="Verdana"/>
                <a:cs typeface="Verdana"/>
                <a:sym typeface="Verdana"/>
              </a:rPr>
              <a:t>Recommended</a:t>
            </a:r>
            <a:r>
              <a:rPr lang="fr-FR" dirty="0">
                <a:solidFill>
                  <a:srgbClr val="7F7F7F"/>
                </a:solidFill>
                <a:latin typeface="Verdana"/>
                <a:ea typeface="Verdana"/>
                <a:cs typeface="Verdana"/>
                <a:sym typeface="Verdana"/>
              </a:rPr>
              <a:t> for MTN to </a:t>
            </a:r>
            <a:r>
              <a:rPr lang="fr-FR" dirty="0" err="1">
                <a:solidFill>
                  <a:srgbClr val="7F7F7F"/>
                </a:solidFill>
                <a:latin typeface="Verdana"/>
                <a:ea typeface="Verdana"/>
                <a:cs typeface="Verdana"/>
                <a:sym typeface="Verdana"/>
              </a:rPr>
              <a:t>reduce</a:t>
            </a:r>
            <a:r>
              <a:rPr lang="fr-FR" dirty="0">
                <a:solidFill>
                  <a:srgbClr val="7F7F7F"/>
                </a:solidFill>
                <a:latin typeface="Verdana"/>
                <a:ea typeface="Verdana"/>
                <a:cs typeface="Verdana"/>
                <a:sym typeface="Verdana"/>
              </a:rPr>
              <a:t> 2G </a:t>
            </a:r>
            <a:r>
              <a:rPr lang="fr-FR" dirty="0" err="1">
                <a:solidFill>
                  <a:srgbClr val="7F7F7F"/>
                </a:solidFill>
                <a:latin typeface="Verdana"/>
                <a:ea typeface="Verdana"/>
                <a:cs typeface="Verdana"/>
                <a:sym typeface="Verdana"/>
              </a:rPr>
              <a:t>utilization</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increase</a:t>
            </a:r>
            <a:r>
              <a:rPr lang="fr-FR" dirty="0">
                <a:solidFill>
                  <a:srgbClr val="7F7F7F"/>
                </a:solidFill>
                <a:latin typeface="Verdana"/>
                <a:ea typeface="Verdana"/>
                <a:cs typeface="Verdana"/>
                <a:sym typeface="Verdana"/>
              </a:rPr>
              <a:t> 3G </a:t>
            </a:r>
            <a:r>
              <a:rPr lang="fr-FR" dirty="0" err="1">
                <a:solidFill>
                  <a:srgbClr val="7F7F7F"/>
                </a:solidFill>
                <a:latin typeface="Verdana"/>
                <a:ea typeface="Verdana"/>
                <a:cs typeface="Verdana"/>
                <a:sym typeface="Verdana"/>
              </a:rPr>
              <a:t>penetration</a:t>
            </a:r>
            <a:r>
              <a:rPr lang="fr-FR" dirty="0">
                <a:solidFill>
                  <a:srgbClr val="7F7F7F"/>
                </a:solidFill>
                <a:latin typeface="Verdana"/>
                <a:ea typeface="Verdana"/>
                <a:cs typeface="Verdana"/>
                <a:sym typeface="Verdana"/>
              </a:rPr>
              <a:t> for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audio </a:t>
            </a:r>
            <a:r>
              <a:rPr lang="fr-FR" dirty="0" err="1">
                <a:solidFill>
                  <a:srgbClr val="7F7F7F"/>
                </a:solidFill>
                <a:latin typeface="Verdana"/>
                <a:ea typeface="Verdana"/>
                <a:cs typeface="Verdana"/>
                <a:sym typeface="Verdana"/>
              </a:rPr>
              <a:t>quality</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2G band usage: </a:t>
            </a:r>
            <a:r>
              <a:rPr lang="fr-FR" b="1" dirty="0">
                <a:solidFill>
                  <a:srgbClr val="7F7F7F"/>
                </a:solidFill>
                <a:latin typeface="Verdana"/>
                <a:ea typeface="Verdana"/>
                <a:cs typeface="Verdana"/>
                <a:sym typeface="Verdana"/>
              </a:rPr>
              <a:t>76,57% </a:t>
            </a:r>
            <a:r>
              <a:rPr lang="fr-FR" dirty="0">
                <a:solidFill>
                  <a:srgbClr val="7F7F7F"/>
                </a:solidFill>
                <a:latin typeface="Verdana"/>
                <a:ea typeface="Verdana"/>
                <a:cs typeface="Verdana"/>
                <a:sym typeface="Verdana"/>
              </a:rPr>
              <a:t>GSM 900 and </a:t>
            </a:r>
            <a:r>
              <a:rPr lang="fr-FR" b="1" dirty="0">
                <a:solidFill>
                  <a:srgbClr val="7F7F7F"/>
                </a:solidFill>
                <a:latin typeface="Verdana"/>
                <a:ea typeface="Verdana"/>
                <a:cs typeface="Verdana"/>
                <a:sym typeface="Verdana"/>
              </a:rPr>
              <a:t>23,43% </a:t>
            </a:r>
            <a:r>
              <a:rPr lang="fr-FR" dirty="0">
                <a:solidFill>
                  <a:srgbClr val="7F7F7F"/>
                </a:solidFill>
                <a:latin typeface="Verdana"/>
                <a:ea typeface="Verdana"/>
                <a:cs typeface="Verdana"/>
                <a:sym typeface="Verdana"/>
              </a:rPr>
              <a:t>GSM 1800 Mhz,</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3G band usage: MTN uses </a:t>
            </a:r>
            <a:r>
              <a:rPr lang="fr-FR" dirty="0" err="1">
                <a:solidFill>
                  <a:srgbClr val="7F7F7F"/>
                </a:solidFill>
                <a:latin typeface="Verdana"/>
                <a:ea typeface="Verdana"/>
                <a:cs typeface="Verdana"/>
                <a:sym typeface="Verdana"/>
              </a:rPr>
              <a:t>mainly</a:t>
            </a:r>
            <a:r>
              <a:rPr lang="fr-FR" dirty="0">
                <a:solidFill>
                  <a:srgbClr val="7F7F7F"/>
                </a:solidFill>
                <a:latin typeface="Verdana"/>
                <a:ea typeface="Verdana"/>
                <a:cs typeface="Verdana"/>
                <a:sym typeface="Verdana"/>
              </a:rPr>
              <a:t> UMTS2100, CELTISS uses </a:t>
            </a:r>
            <a:r>
              <a:rPr lang="fr-FR" dirty="0" err="1">
                <a:solidFill>
                  <a:srgbClr val="7F7F7F"/>
                </a:solidFill>
                <a:latin typeface="Verdana"/>
                <a:ea typeface="Verdana"/>
                <a:cs typeface="Verdana"/>
                <a:sym typeface="Verdana"/>
              </a:rPr>
              <a:t>mainly</a:t>
            </a:r>
            <a:r>
              <a:rPr lang="fr-FR" dirty="0">
                <a:solidFill>
                  <a:srgbClr val="7F7F7F"/>
                </a:solidFill>
                <a:latin typeface="Verdana"/>
                <a:ea typeface="Verdana"/>
                <a:cs typeface="Verdana"/>
                <a:sym typeface="Verdana"/>
              </a:rPr>
              <a:t> UMTS900 and MOOV has an </a:t>
            </a:r>
            <a:r>
              <a:rPr lang="fr-FR" dirty="0" err="1">
                <a:solidFill>
                  <a:srgbClr val="7F7F7F"/>
                </a:solidFill>
                <a:latin typeface="Verdana"/>
                <a:ea typeface="Verdana"/>
                <a:cs typeface="Verdana"/>
                <a:sym typeface="Verdana"/>
              </a:rPr>
              <a:t>equitable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utilization</a:t>
            </a:r>
            <a:r>
              <a:rPr lang="fr-FR" dirty="0">
                <a:solidFill>
                  <a:srgbClr val="7F7F7F"/>
                </a:solidFill>
                <a:latin typeface="Verdana"/>
                <a:ea typeface="Verdana"/>
                <a:cs typeface="Verdana"/>
                <a:sym typeface="Verdana"/>
              </a:rPr>
              <a:t> for </a:t>
            </a:r>
            <a:r>
              <a:rPr lang="fr-FR" dirty="0" err="1">
                <a:solidFill>
                  <a:srgbClr val="7F7F7F"/>
                </a:solidFill>
                <a:latin typeface="Verdana"/>
                <a:ea typeface="Verdana"/>
                <a:cs typeface="Verdana"/>
                <a:sym typeface="Verdana"/>
              </a:rPr>
              <a:t>both</a:t>
            </a:r>
            <a:r>
              <a:rPr lang="fr-FR" dirty="0">
                <a:solidFill>
                  <a:srgbClr val="7F7F7F"/>
                </a:solidFill>
                <a:latin typeface="Verdana"/>
                <a:ea typeface="Verdana"/>
                <a:cs typeface="Verdana"/>
                <a:sym typeface="Verdana"/>
              </a:rPr>
              <a:t> bands U2100 and U900.</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73" name="Google Shape;1973;p3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37</a:t>
            </a:fld>
            <a:endParaRPr sz="651" b="0" i="0" u="none" strike="noStrike" cap="none">
              <a:solidFill>
                <a:srgbClr val="000000"/>
              </a:solidFill>
              <a:latin typeface="Verdana"/>
              <a:ea typeface="Verdana"/>
              <a:cs typeface="Verdana"/>
              <a:sym typeface="Verdana"/>
            </a:endParaRPr>
          </a:p>
        </p:txBody>
      </p:sp>
      <p:sp>
        <p:nvSpPr>
          <p:cNvPr id="1974" name="Google Shape;1974;p3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1" name="Graphique 3">
            <a:extLst>
              <a:ext uri="{FF2B5EF4-FFF2-40B4-BE49-F238E27FC236}">
                <a16:creationId xmlns:a16="http://schemas.microsoft.com/office/drawing/2014/main" id="{B876376A-5752-481F-9C6F-7D207AA26B58}"/>
              </a:ext>
            </a:extLst>
          </p:cNvPr>
          <p:cNvGraphicFramePr>
            <a:graphicFrameLocks/>
          </p:cNvGraphicFramePr>
          <p:nvPr>
            <p:extLst>
              <p:ext uri="{D42A27DB-BD31-4B8C-83A1-F6EECF244321}">
                <p14:modId xmlns:p14="http://schemas.microsoft.com/office/powerpoint/2010/main" val="269557196"/>
              </p:ext>
            </p:extLst>
          </p:nvPr>
        </p:nvGraphicFramePr>
        <p:xfrm>
          <a:off x="469901" y="3461066"/>
          <a:ext cx="3655274" cy="30614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aphique 3">
            <a:extLst>
              <a:ext uri="{FF2B5EF4-FFF2-40B4-BE49-F238E27FC236}">
                <a16:creationId xmlns:a16="http://schemas.microsoft.com/office/drawing/2014/main" id="{ECB51E8B-10B0-40D9-B3ED-94130CF95C1A}"/>
              </a:ext>
            </a:extLst>
          </p:cNvPr>
          <p:cNvGraphicFramePr>
            <a:graphicFrameLocks/>
          </p:cNvGraphicFramePr>
          <p:nvPr>
            <p:extLst>
              <p:ext uri="{D42A27DB-BD31-4B8C-83A1-F6EECF244321}">
                <p14:modId xmlns:p14="http://schemas.microsoft.com/office/powerpoint/2010/main" val="2359241993"/>
              </p:ext>
            </p:extLst>
          </p:nvPr>
        </p:nvGraphicFramePr>
        <p:xfrm>
          <a:off x="4223248" y="3461065"/>
          <a:ext cx="3808232" cy="30614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A38F8C99-4045-CC1F-6997-F24C91696FF9}"/>
              </a:ext>
            </a:extLst>
          </p:cNvPr>
          <p:cNvGraphicFramePr>
            <a:graphicFrameLocks/>
          </p:cNvGraphicFramePr>
          <p:nvPr>
            <p:extLst>
              <p:ext uri="{D42A27DB-BD31-4B8C-83A1-F6EECF244321}">
                <p14:modId xmlns:p14="http://schemas.microsoft.com/office/powerpoint/2010/main" val="3667384339"/>
              </p:ext>
            </p:extLst>
          </p:nvPr>
        </p:nvGraphicFramePr>
        <p:xfrm>
          <a:off x="8129553" y="3461065"/>
          <a:ext cx="3592547" cy="3061494"/>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pic>
        <p:nvPicPr>
          <p:cNvPr id="19" name="Picture 18">
            <a:extLst>
              <a:ext uri="{FF2B5EF4-FFF2-40B4-BE49-F238E27FC236}">
                <a16:creationId xmlns:a16="http://schemas.microsoft.com/office/drawing/2014/main" id="{5C698065-B570-2ECD-C6BF-1B5FF8055103}"/>
              </a:ext>
            </a:extLst>
          </p:cNvPr>
          <p:cNvPicPr>
            <a:picLocks noChangeAspect="1"/>
          </p:cNvPicPr>
          <p:nvPr/>
        </p:nvPicPr>
        <p:blipFill>
          <a:blip r:embed="rId3"/>
          <a:stretch>
            <a:fillRect/>
          </a:stretch>
        </p:blipFill>
        <p:spPr>
          <a:xfrm>
            <a:off x="8272067" y="1819242"/>
            <a:ext cx="3636075" cy="30835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6F845D06-A8F4-1F1B-7C63-E3FBA62A81E6}"/>
              </a:ext>
            </a:extLst>
          </p:cNvPr>
          <p:cNvPicPr>
            <a:picLocks noChangeAspect="1"/>
          </p:cNvPicPr>
          <p:nvPr/>
        </p:nvPicPr>
        <p:blipFill>
          <a:blip r:embed="rId4"/>
          <a:stretch>
            <a:fillRect/>
          </a:stretch>
        </p:blipFill>
        <p:spPr>
          <a:xfrm>
            <a:off x="4436208" y="1851197"/>
            <a:ext cx="3636075" cy="30378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5B314489-C592-2E34-DCEF-F331B4B4C3CF}"/>
              </a:ext>
            </a:extLst>
          </p:cNvPr>
          <p:cNvPicPr>
            <a:picLocks noChangeAspect="1"/>
          </p:cNvPicPr>
          <p:nvPr/>
        </p:nvPicPr>
        <p:blipFill>
          <a:blip r:embed="rId5"/>
          <a:stretch>
            <a:fillRect/>
          </a:stretch>
        </p:blipFill>
        <p:spPr>
          <a:xfrm>
            <a:off x="522662" y="1868485"/>
            <a:ext cx="3751727" cy="30378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84" name="Google Shape;1984;p39"/>
          <p:cNvSpPr txBox="1">
            <a:spLocks noGrp="1"/>
          </p:cNvSpPr>
          <p:nvPr>
            <p:ph type="title"/>
          </p:nvPr>
        </p:nvSpPr>
        <p:spPr>
          <a:xfrm>
            <a:off x="522662" y="241244"/>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CS </a:t>
            </a:r>
            <a:r>
              <a:rPr lang="fr-FR" sz="2400" dirty="0" err="1">
                <a:solidFill>
                  <a:srgbClr val="414141"/>
                </a:solidFill>
              </a:rPr>
              <a:t>Integrity</a:t>
            </a:r>
            <a:r>
              <a:rPr lang="fr-FR" sz="2400" dirty="0">
                <a:solidFill>
                  <a:srgbClr val="414141"/>
                </a:solidFill>
              </a:rPr>
              <a:t> Voice </a:t>
            </a:r>
            <a:r>
              <a:rPr lang="fr-FR" sz="2400" dirty="0" err="1">
                <a:solidFill>
                  <a:srgbClr val="414141"/>
                </a:solidFill>
              </a:rPr>
              <a:t>quality</a:t>
            </a:r>
            <a:r>
              <a:rPr lang="fr-FR" sz="2400" dirty="0">
                <a:solidFill>
                  <a:srgbClr val="414141"/>
                </a:solidFill>
              </a:rPr>
              <a:t> </a:t>
            </a:r>
            <a:r>
              <a:rPr lang="fr-FR" sz="2400" dirty="0" err="1">
                <a:solidFill>
                  <a:srgbClr val="414141"/>
                </a:solidFill>
              </a:rPr>
              <a:t>maps</a:t>
            </a:r>
            <a:r>
              <a:rPr lang="fr-FR" sz="2400" dirty="0">
                <a:solidFill>
                  <a:srgbClr val="414141"/>
                </a:solidFill>
              </a:rPr>
              <a:t> (MOS)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a:t>
            </a:r>
            <a:r>
              <a:rPr lang="fr-FR" dirty="0" err="1">
                <a:solidFill>
                  <a:srgbClr val="7F7F7F"/>
                </a:solidFill>
                <a:latin typeface="Verdana"/>
                <a:ea typeface="Verdana"/>
                <a:cs typeface="Verdana"/>
                <a:sym typeface="Verdana"/>
              </a:rPr>
              <a:t>around</a:t>
            </a:r>
            <a:r>
              <a:rPr lang="fr-FR" dirty="0">
                <a:solidFill>
                  <a:srgbClr val="7F7F7F"/>
                </a:solidFill>
                <a:latin typeface="Verdana"/>
                <a:ea typeface="Verdana"/>
                <a:cs typeface="Verdana"/>
                <a:sym typeface="Verdana"/>
              </a:rPr>
              <a:t> 5% of MOS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lower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2.2,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Values </a:t>
            </a:r>
            <a:r>
              <a:rPr lang="fr-FR" dirty="0" err="1">
                <a:solidFill>
                  <a:srgbClr val="7F7F7F"/>
                </a:solidFill>
                <a:latin typeface="Verdana"/>
                <a:ea typeface="Verdana"/>
                <a:cs typeface="Verdana"/>
                <a:sym typeface="Verdana"/>
              </a:rPr>
              <a:t>lower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2,2 </a:t>
            </a:r>
            <a:r>
              <a:rPr lang="fr-FR" dirty="0">
                <a:solidFill>
                  <a:srgbClr val="7F7F7F"/>
                </a:solidFill>
              </a:rPr>
              <a:t>pose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risk</a:t>
            </a:r>
            <a:r>
              <a:rPr lang="fr-FR" dirty="0">
                <a:solidFill>
                  <a:srgbClr val="7F7F7F"/>
                </a:solidFill>
                <a:latin typeface="Verdana"/>
                <a:ea typeface="Verdana"/>
                <a:cs typeface="Verdana"/>
                <a:sym typeface="Verdana"/>
              </a:rPr>
              <a:t> of </a:t>
            </a:r>
            <a:r>
              <a:rPr lang="fr-FR" dirty="0" err="1">
                <a:solidFill>
                  <a:srgbClr val="7F7F7F"/>
                </a:solidFill>
                <a:latin typeface="Verdana"/>
                <a:ea typeface="Verdana"/>
                <a:cs typeface="Verdana"/>
                <a:sym typeface="Verdana"/>
              </a:rPr>
              <a:t>bad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users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perceived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quality</a:t>
            </a: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3d</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85" name="Google Shape;1985;p3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38</a:t>
            </a:fld>
            <a:endParaRPr sz="651" b="0" i="0" u="none" strike="noStrike" cap="none">
              <a:solidFill>
                <a:srgbClr val="000000"/>
              </a:solidFill>
              <a:latin typeface="Verdana"/>
              <a:ea typeface="Verdana"/>
              <a:cs typeface="Verdana"/>
              <a:sym typeface="Verdana"/>
            </a:endParaRPr>
          </a:p>
        </p:txBody>
      </p:sp>
      <p:sp>
        <p:nvSpPr>
          <p:cNvPr id="1986" name="Google Shape;1986;p3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2" name="Google Shape;1988;p39">
            <a:extLst>
              <a:ext uri="{FF2B5EF4-FFF2-40B4-BE49-F238E27FC236}">
                <a16:creationId xmlns:a16="http://schemas.microsoft.com/office/drawing/2014/main" id="{79C21FC5-CA1F-2286-E090-2D53AC2C07D4}"/>
              </a:ext>
            </a:extLst>
          </p:cNvPr>
          <p:cNvPicPr preferRelativeResize="0"/>
          <p:nvPr/>
        </p:nvPicPr>
        <p:blipFill rotWithShape="1">
          <a:blip r:embed="rId6">
            <a:alphaModFix/>
          </a:blip>
          <a:srcRect/>
          <a:stretch/>
        </p:blipFill>
        <p:spPr>
          <a:xfrm>
            <a:off x="522663" y="1868486"/>
            <a:ext cx="297527"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18" name="Google Shape;1993;p39">
            <a:extLst>
              <a:ext uri="{FF2B5EF4-FFF2-40B4-BE49-F238E27FC236}">
                <a16:creationId xmlns:a16="http://schemas.microsoft.com/office/drawing/2014/main" id="{23972245-A1AC-4262-E01C-F8BDD188A2E0}"/>
              </a:ext>
            </a:extLst>
          </p:cNvPr>
          <p:cNvPicPr preferRelativeResize="0"/>
          <p:nvPr/>
        </p:nvPicPr>
        <p:blipFill rotWithShape="1">
          <a:blip r:embed="rId7">
            <a:alphaModFix/>
          </a:blip>
          <a:srcRect l="8657" r="10313"/>
          <a:stretch/>
        </p:blipFill>
        <p:spPr>
          <a:xfrm>
            <a:off x="4436207" y="1851197"/>
            <a:ext cx="297527" cy="228907"/>
          </a:xfrm>
          <a:prstGeom prst="roundRect">
            <a:avLst>
              <a:gd name="adj" fmla="val 8594"/>
            </a:avLst>
          </a:prstGeom>
          <a:solidFill>
            <a:srgbClr val="ECECEC"/>
          </a:solidFill>
          <a:ln>
            <a:noFill/>
          </a:ln>
          <a:effectLst>
            <a:reflection stA="38000" endPos="28000" dist="5000" dir="5400000" sy="-100000" algn="bl" rotWithShape="0"/>
          </a:effectLst>
        </p:spPr>
      </p:pic>
      <p:pic>
        <p:nvPicPr>
          <p:cNvPr id="15" name="Google Shape;1994;p39">
            <a:extLst>
              <a:ext uri="{FF2B5EF4-FFF2-40B4-BE49-F238E27FC236}">
                <a16:creationId xmlns:a16="http://schemas.microsoft.com/office/drawing/2014/main" id="{E4878E95-B776-0FB4-FB29-C3AA7F711AB0}"/>
              </a:ext>
            </a:extLst>
          </p:cNvPr>
          <p:cNvPicPr preferRelativeResize="0"/>
          <p:nvPr/>
        </p:nvPicPr>
        <p:blipFill rotWithShape="1">
          <a:blip r:embed="rId8">
            <a:alphaModFix/>
          </a:blip>
          <a:srcRect/>
          <a:stretch/>
        </p:blipFill>
        <p:spPr>
          <a:xfrm>
            <a:off x="8272067" y="1822027"/>
            <a:ext cx="251494" cy="258077"/>
          </a:xfrm>
          <a:prstGeom prst="rect">
            <a:avLst/>
          </a:prstGeom>
          <a:noFill/>
          <a:ln>
            <a:noFill/>
          </a:ln>
        </p:spPr>
      </p:pic>
      <p:pic>
        <p:nvPicPr>
          <p:cNvPr id="7" name="Picture 6">
            <a:extLst>
              <a:ext uri="{FF2B5EF4-FFF2-40B4-BE49-F238E27FC236}">
                <a16:creationId xmlns:a16="http://schemas.microsoft.com/office/drawing/2014/main" id="{FF567014-12BD-6AB6-E581-278EE952EC6D}"/>
              </a:ext>
            </a:extLst>
          </p:cNvPr>
          <p:cNvPicPr>
            <a:picLocks noChangeAspect="1"/>
          </p:cNvPicPr>
          <p:nvPr/>
        </p:nvPicPr>
        <p:blipFill>
          <a:blip r:embed="rId9"/>
          <a:stretch>
            <a:fillRect/>
          </a:stretch>
        </p:blipFill>
        <p:spPr>
          <a:xfrm>
            <a:off x="2725049" y="1868484"/>
            <a:ext cx="1498199" cy="919063"/>
          </a:xfrm>
          <a:prstGeom prst="rect">
            <a:avLst/>
          </a:prstGeom>
        </p:spPr>
      </p:pic>
      <p:pic>
        <p:nvPicPr>
          <p:cNvPr id="16" name="Picture 15">
            <a:extLst>
              <a:ext uri="{FF2B5EF4-FFF2-40B4-BE49-F238E27FC236}">
                <a16:creationId xmlns:a16="http://schemas.microsoft.com/office/drawing/2014/main" id="{BF53D58C-B511-9648-3628-3D8D2381BAFC}"/>
              </a:ext>
            </a:extLst>
          </p:cNvPr>
          <p:cNvPicPr>
            <a:picLocks noChangeAspect="1"/>
          </p:cNvPicPr>
          <p:nvPr/>
        </p:nvPicPr>
        <p:blipFill>
          <a:blip r:embed="rId10"/>
          <a:stretch>
            <a:fillRect/>
          </a:stretch>
        </p:blipFill>
        <p:spPr>
          <a:xfrm>
            <a:off x="6554057" y="1851197"/>
            <a:ext cx="1518225" cy="936350"/>
          </a:xfrm>
          <a:prstGeom prst="rect">
            <a:avLst/>
          </a:prstGeom>
        </p:spPr>
      </p:pic>
      <p:pic>
        <p:nvPicPr>
          <p:cNvPr id="22" name="Picture 21">
            <a:extLst>
              <a:ext uri="{FF2B5EF4-FFF2-40B4-BE49-F238E27FC236}">
                <a16:creationId xmlns:a16="http://schemas.microsoft.com/office/drawing/2014/main" id="{AFD192E2-EE28-C863-A161-9F3C2B190E50}"/>
              </a:ext>
            </a:extLst>
          </p:cNvPr>
          <p:cNvPicPr>
            <a:picLocks noChangeAspect="1"/>
          </p:cNvPicPr>
          <p:nvPr/>
        </p:nvPicPr>
        <p:blipFill>
          <a:blip r:embed="rId11"/>
          <a:stretch>
            <a:fillRect/>
          </a:stretch>
        </p:blipFill>
        <p:spPr>
          <a:xfrm>
            <a:off x="10432026" y="1819242"/>
            <a:ext cx="1476116" cy="968305"/>
          </a:xfrm>
          <a:prstGeom prst="rect">
            <a:avLst/>
          </a:prstGeom>
        </p:spPr>
      </p:pic>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Google Shape;2014;p4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a:t>
            </a:r>
            <a:r>
              <a:rPr lang="fr-FR" sz="2400" dirty="0" err="1">
                <a:solidFill>
                  <a:srgbClr val="414141"/>
                </a:solidFill>
              </a:rPr>
              <a:t>parameters</a:t>
            </a:r>
            <a:r>
              <a:rPr lang="fr-FR" sz="2400" dirty="0">
                <a:solidFill>
                  <a:srgbClr val="414141"/>
                </a:solidFill>
              </a:rPr>
              <a:t> EC/NO </a:t>
            </a:r>
            <a:r>
              <a:rPr lang="fr-FR" sz="2400" dirty="0" err="1">
                <a:solidFill>
                  <a:srgbClr val="414141"/>
                </a:solidFill>
              </a:rPr>
              <a:t>comparison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12,35% of drive test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are </a:t>
            </a:r>
            <a:r>
              <a:rPr lang="fr-FR" dirty="0" err="1">
                <a:solidFill>
                  <a:srgbClr val="7F7F7F"/>
                </a:solidFill>
                <a:latin typeface="Verdana"/>
                <a:ea typeface="Verdana"/>
                <a:cs typeface="Verdana"/>
                <a:sym typeface="Verdana"/>
              </a:rPr>
              <a:t>showing</a:t>
            </a:r>
            <a:r>
              <a:rPr lang="fr-FR" dirty="0">
                <a:solidFill>
                  <a:srgbClr val="7F7F7F"/>
                </a:solidFill>
                <a:latin typeface="Verdana"/>
                <a:ea typeface="Verdana"/>
                <a:cs typeface="Verdana"/>
                <a:sym typeface="Verdana"/>
              </a:rPr>
              <a:t> a </a:t>
            </a:r>
            <a:r>
              <a:rPr lang="fr-FR" dirty="0" err="1">
                <a:solidFill>
                  <a:srgbClr val="7F7F7F"/>
                </a:solidFill>
                <a:latin typeface="Verdana"/>
                <a:ea typeface="Verdana"/>
                <a:cs typeface="Verdana"/>
                <a:sym typeface="Verdana"/>
              </a:rPr>
              <a:t>very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low</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level</a:t>
            </a:r>
            <a:r>
              <a:rPr lang="fr-FR" dirty="0">
                <a:solidFill>
                  <a:srgbClr val="7F7F7F"/>
                </a:solidFill>
                <a:latin typeface="Verdana"/>
                <a:ea typeface="Verdana"/>
                <a:cs typeface="Verdana"/>
                <a:sym typeface="Verdana"/>
              </a:rPr>
              <a:t> of </a:t>
            </a:r>
            <a:r>
              <a:rPr lang="fr-FR" dirty="0" err="1">
                <a:solidFill>
                  <a:srgbClr val="7F7F7F"/>
                </a:solidFill>
                <a:latin typeface="Verdana"/>
                <a:ea typeface="Verdana"/>
                <a:cs typeface="Verdana"/>
                <a:sym typeface="Verdana"/>
              </a:rPr>
              <a:t>EcNo</a:t>
            </a:r>
            <a:r>
              <a:rPr lang="fr-FR" dirty="0">
                <a:solidFill>
                  <a:srgbClr val="7F7F7F"/>
                </a:solidFill>
                <a:latin typeface="Verdana"/>
                <a:ea typeface="Verdana"/>
                <a:cs typeface="Verdana"/>
                <a:sym typeface="Verdana"/>
              </a:rPr>
              <a:t> for 3G MTN.</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This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correlated</a:t>
            </a:r>
            <a:r>
              <a:rPr lang="fr-FR" dirty="0">
                <a:solidFill>
                  <a:srgbClr val="7F7F7F"/>
                </a:solidFill>
                <a:latin typeface="Verdana"/>
                <a:ea typeface="Verdana"/>
                <a:cs typeface="Verdana"/>
                <a:sym typeface="Verdana"/>
              </a:rPr>
              <a:t> to the </a:t>
            </a:r>
            <a:r>
              <a:rPr lang="fr-FR" dirty="0" err="1">
                <a:solidFill>
                  <a:srgbClr val="7F7F7F"/>
                </a:solidFill>
                <a:latin typeface="Verdana"/>
                <a:ea typeface="Verdana"/>
                <a:cs typeface="Verdana"/>
                <a:sym typeface="Verdana"/>
              </a:rPr>
              <a:t>number</a:t>
            </a:r>
            <a:r>
              <a:rPr lang="fr-FR" dirty="0">
                <a:solidFill>
                  <a:srgbClr val="7F7F7F"/>
                </a:solidFill>
                <a:latin typeface="Verdana"/>
                <a:ea typeface="Verdana"/>
                <a:cs typeface="Verdana"/>
                <a:sym typeface="Verdana"/>
              </a:rPr>
              <a:t> of 3G carriers : 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using</a:t>
            </a:r>
            <a:r>
              <a:rPr lang="fr-FR" dirty="0">
                <a:solidFill>
                  <a:srgbClr val="7F7F7F"/>
                </a:solidFill>
                <a:latin typeface="Verdana"/>
                <a:ea typeface="Verdana"/>
                <a:cs typeface="Verdana"/>
                <a:sym typeface="Verdana"/>
              </a:rPr>
              <a:t> 2 carriers </a:t>
            </a:r>
            <a:r>
              <a:rPr lang="fr-FR" dirty="0" err="1">
                <a:solidFill>
                  <a:srgbClr val="7F7F7F"/>
                </a:solidFill>
                <a:latin typeface="Verdana"/>
                <a:ea typeface="Verdana"/>
                <a:cs typeface="Verdana"/>
                <a:sym typeface="Verdana"/>
              </a:rPr>
              <a:t>against</a:t>
            </a:r>
            <a:r>
              <a:rPr lang="fr-FR" dirty="0">
                <a:solidFill>
                  <a:srgbClr val="7F7F7F"/>
                </a:solidFill>
                <a:latin typeface="Verdana"/>
                <a:ea typeface="Verdana"/>
                <a:cs typeface="Verdana"/>
                <a:sym typeface="Verdana"/>
              </a:rPr>
              <a:t> 3 and 4 for CELTISS and MOOV </a:t>
            </a:r>
            <a:r>
              <a:rPr lang="fr-FR" dirty="0" err="1">
                <a:solidFill>
                  <a:srgbClr val="7F7F7F"/>
                </a:solidFill>
                <a:latin typeface="Verdana"/>
                <a:ea typeface="Verdana"/>
                <a:cs typeface="Verdana"/>
                <a:sym typeface="Verdana"/>
              </a:rPr>
              <a:t>respectively</a:t>
            </a:r>
            <a:r>
              <a:rPr lang="fr-FR" dirty="0">
                <a:solidFill>
                  <a:srgbClr val="7F7F7F"/>
                </a:solidFill>
                <a:latin typeface="Verdana"/>
                <a:ea typeface="Verdana"/>
                <a:cs typeface="Verdana"/>
                <a:sym typeface="Verdana"/>
              </a:rPr>
              <a:t>. Also3G </a:t>
            </a:r>
            <a:r>
              <a:rPr lang="fr-FR" dirty="0" err="1">
                <a:solidFill>
                  <a:srgbClr val="7F7F7F"/>
                </a:solidFill>
                <a:latin typeface="Verdana"/>
                <a:ea typeface="Verdana"/>
                <a:cs typeface="Verdana"/>
                <a:sym typeface="Verdana"/>
              </a:rPr>
              <a:t>traffic</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carried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mainly</a:t>
            </a:r>
            <a:r>
              <a:rPr lang="fr-FR" dirty="0">
                <a:solidFill>
                  <a:srgbClr val="7F7F7F"/>
                </a:solidFill>
                <a:latin typeface="Verdana"/>
                <a:ea typeface="Verdana"/>
                <a:cs typeface="Verdana"/>
                <a:sym typeface="Verdana"/>
              </a:rPr>
              <a:t> by U2100 for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while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it’s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distributed</a:t>
            </a:r>
            <a:r>
              <a:rPr lang="fr-FR" dirty="0">
                <a:solidFill>
                  <a:srgbClr val="7F7F7F"/>
                </a:solidFill>
                <a:latin typeface="Verdana"/>
                <a:ea typeface="Verdana"/>
                <a:cs typeface="Verdana"/>
                <a:sym typeface="Verdana"/>
              </a:rPr>
              <a:t> over U900 and U2100 for MTN. </a:t>
            </a:r>
            <a:br>
              <a:rPr lang="fr-FR"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15" name="Google Shape;2015;p4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39</a:t>
            </a:fld>
            <a:endParaRPr sz="651" b="0" i="0" u="none" strike="noStrike" cap="none">
              <a:solidFill>
                <a:srgbClr val="000000"/>
              </a:solidFill>
              <a:latin typeface="Verdana"/>
              <a:ea typeface="Verdana"/>
              <a:cs typeface="Verdana"/>
              <a:sym typeface="Verdana"/>
            </a:endParaRPr>
          </a:p>
        </p:txBody>
      </p:sp>
      <p:sp>
        <p:nvSpPr>
          <p:cNvPr id="2016" name="Google Shape;2016;p4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10">
            <a:extLst>
              <a:ext uri="{FF2B5EF4-FFF2-40B4-BE49-F238E27FC236}">
                <a16:creationId xmlns:a16="http://schemas.microsoft.com/office/drawing/2014/main" id="{00000000-0008-0000-0000-00000C000000}"/>
              </a:ext>
            </a:extLst>
          </p:cNvPr>
          <p:cNvGraphicFramePr>
            <a:graphicFrameLocks/>
          </p:cNvGraphicFramePr>
          <p:nvPr>
            <p:extLst>
              <p:ext uri="{D42A27DB-BD31-4B8C-83A1-F6EECF244321}">
                <p14:modId xmlns:p14="http://schemas.microsoft.com/office/powerpoint/2010/main" val="78867141"/>
              </p:ext>
            </p:extLst>
          </p:nvPr>
        </p:nvGraphicFramePr>
        <p:xfrm>
          <a:off x="469900" y="2673667"/>
          <a:ext cx="11252200" cy="367474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p4"/>
          <p:cNvSpPr txBox="1">
            <a:spLocks noGrp="1"/>
          </p:cNvSpPr>
          <p:nvPr>
            <p:ph type="ctrTitle"/>
          </p:nvPr>
        </p:nvSpPr>
        <p:spPr>
          <a:xfrm>
            <a:off x="200845" y="501181"/>
            <a:ext cx="9144000" cy="342582"/>
          </a:xfrm>
          <a:prstGeom prst="rect">
            <a:avLst/>
          </a:prstGeom>
          <a:noFill/>
          <a:ln>
            <a:noFill/>
          </a:ln>
        </p:spPr>
        <p:txBody>
          <a:bodyPr spcFirstLastPara="1" wrap="square" lIns="0" tIns="0" rIns="0" bIns="0" anchor="b" anchorCtr="0">
            <a:normAutofit fontScale="90000"/>
          </a:bodyPr>
          <a:lstStyle/>
          <a:p>
            <a:pPr marL="0" lvl="0" indent="0" algn="l" rtl="0">
              <a:spcBef>
                <a:spcPts val="0"/>
              </a:spcBef>
              <a:spcAft>
                <a:spcPts val="0"/>
              </a:spcAft>
              <a:buClr>
                <a:srgbClr val="414141"/>
              </a:buClr>
              <a:buSzPct val="100000"/>
              <a:buFont typeface="Verdana"/>
              <a:buNone/>
            </a:pPr>
            <a:r>
              <a:rPr lang="fr-FR" sz="2400">
                <a:solidFill>
                  <a:srgbClr val="414141"/>
                </a:solidFill>
              </a:rPr>
              <a:t>   PART2 </a:t>
            </a:r>
            <a:r>
              <a:rPr lang="fr-FR" sz="2700">
                <a:solidFill>
                  <a:srgbClr val="414141"/>
                </a:solidFill>
              </a:rPr>
              <a:t>Summary</a:t>
            </a:r>
            <a:endParaRPr sz="2700">
              <a:solidFill>
                <a:srgbClr val="414141"/>
              </a:solidFill>
              <a:latin typeface="Verdana"/>
              <a:ea typeface="Verdana"/>
              <a:cs typeface="Verdana"/>
              <a:sym typeface="Verdana"/>
            </a:endParaRPr>
          </a:p>
        </p:txBody>
      </p:sp>
      <p:sp>
        <p:nvSpPr>
          <p:cNvPr id="1457" name="Google Shape;1457;p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0"/>
              <a:buFont typeface="Verdana"/>
              <a:buNone/>
            </a:pPr>
            <a:r>
              <a:rPr lang="fr-FR" sz="650" b="0" i="0" u="none" strike="noStrike" cap="none">
                <a:solidFill>
                  <a:srgbClr val="000000"/>
                </a:solidFill>
                <a:latin typeface="Verdana"/>
                <a:ea typeface="Verdana"/>
                <a:cs typeface="Verdana"/>
                <a:sym typeface="Verdana"/>
              </a:rPr>
              <a:t>© 2023 Deloitte  - Confidential</a:t>
            </a:r>
            <a:endParaRPr sz="650" b="0" i="0" u="none" strike="noStrike" cap="none">
              <a:solidFill>
                <a:srgbClr val="000000"/>
              </a:solidFill>
              <a:latin typeface="Verdana"/>
              <a:ea typeface="Verdana"/>
              <a:cs typeface="Verdana"/>
              <a:sym typeface="Verdana"/>
            </a:endParaRPr>
          </a:p>
        </p:txBody>
      </p:sp>
      <p:sp>
        <p:nvSpPr>
          <p:cNvPr id="1458" name="Google Shape;1458;p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a:t>
            </a:fld>
            <a:endParaRPr sz="651" b="0" i="0" u="none" strike="noStrike" cap="none">
              <a:solidFill>
                <a:srgbClr val="000000"/>
              </a:solidFill>
              <a:latin typeface="Verdana"/>
              <a:ea typeface="Verdana"/>
              <a:cs typeface="Verdana"/>
              <a:sym typeface="Verdana"/>
            </a:endParaRPr>
          </a:p>
        </p:txBody>
      </p:sp>
      <p:graphicFrame>
        <p:nvGraphicFramePr>
          <p:cNvPr id="1459" name="Google Shape;1459;p4"/>
          <p:cNvGraphicFramePr/>
          <p:nvPr>
            <p:extLst>
              <p:ext uri="{D42A27DB-BD31-4B8C-83A1-F6EECF244321}">
                <p14:modId xmlns:p14="http://schemas.microsoft.com/office/powerpoint/2010/main" val="1254352266"/>
              </p:ext>
            </p:extLst>
          </p:nvPr>
        </p:nvGraphicFramePr>
        <p:xfrm>
          <a:off x="945548" y="1279756"/>
          <a:ext cx="10954600" cy="5197300"/>
        </p:xfrm>
        <a:graphic>
          <a:graphicData uri="http://schemas.openxmlformats.org/drawingml/2006/table">
            <a:tbl>
              <a:tblPr>
                <a:noFill/>
                <a:tableStyleId>{62A84436-6C33-42CD-8F6A-DCAEFB94276C}</a:tableStyleId>
              </a:tblPr>
              <a:tblGrid>
                <a:gridCol w="10097850">
                  <a:extLst>
                    <a:ext uri="{9D8B030D-6E8A-4147-A177-3AD203B41FA5}">
                      <a16:colId xmlns:a16="http://schemas.microsoft.com/office/drawing/2014/main" val="20000"/>
                    </a:ext>
                  </a:extLst>
                </a:gridCol>
                <a:gridCol w="856750">
                  <a:extLst>
                    <a:ext uri="{9D8B030D-6E8A-4147-A177-3AD203B41FA5}">
                      <a16:colId xmlns:a16="http://schemas.microsoft.com/office/drawing/2014/main" val="20001"/>
                    </a:ext>
                  </a:extLst>
                </a:gridCol>
              </a:tblGrid>
              <a:tr h="3798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OMC Network Configuration Overview</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73</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3974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Executive Summary</a:t>
                      </a:r>
                      <a:endParaRPr sz="14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0" i="0" u="none" strike="noStrike" cap="none">
                          <a:solidFill>
                            <a:srgbClr val="414141"/>
                          </a:solidFill>
                          <a:latin typeface="Verdana"/>
                          <a:ea typeface="Verdana"/>
                          <a:cs typeface="Verdana"/>
                          <a:sym typeface="Verdana"/>
                        </a:rPr>
                        <a:t>Ongoing</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3475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PM Data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9">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70</a:t>
                      </a:r>
                      <a:endParaRPr sz="1600" b="1" i="0" u="none" strike="noStrike" cap="none">
                        <a:solidFill>
                          <a:srgbClr val="414141"/>
                        </a:solidFill>
                        <a:latin typeface="Verdana"/>
                        <a:ea typeface="Verdana"/>
                        <a:cs typeface="Verdana"/>
                        <a:sym typeface="Verdana"/>
                      </a:endParaRPr>
                    </a:p>
                    <a:p>
                      <a:pPr marL="355600" marR="0" lvl="0" indent="-355600" algn="ctr" rtl="0">
                        <a:lnSpc>
                          <a:spcPct val="106000"/>
                        </a:lnSpc>
                        <a:spcBef>
                          <a:spcPts val="1280"/>
                        </a:spcBef>
                        <a:spcAft>
                          <a:spcPts val="0"/>
                        </a:spcAft>
                        <a:buClr>
                          <a:schemeClr val="dk1"/>
                        </a:buClr>
                        <a:buSzPts val="1600"/>
                        <a:buFont typeface="Noto Sans Symbols"/>
                        <a:buNone/>
                      </a:pPr>
                      <a:endParaRPr sz="1600" b="1" i="0" u="none" strike="noStrike" cap="none">
                        <a:solidFill>
                          <a:srgbClr val="414141"/>
                        </a:solidFill>
                        <a:latin typeface="Verdana"/>
                        <a:ea typeface="Verdana"/>
                        <a:cs typeface="Verdana"/>
                        <a:sym typeface="Verdana"/>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3475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  </a:t>
                      </a:r>
                      <a:r>
                        <a:rPr lang="fr-FR" sz="1000" b="0" i="0" u="none" strike="noStrike" cap="none" dirty="0">
                          <a:solidFill>
                            <a:srgbClr val="414141"/>
                          </a:solidFill>
                          <a:latin typeface="Verdana"/>
                          <a:ea typeface="Verdana"/>
                          <a:cs typeface="Verdana"/>
                          <a:sym typeface="Verdana"/>
                        </a:rPr>
                        <a:t>1- Traffic Distribution                                                                                                                                                                                           71</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3"/>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2- Network </a:t>
                      </a:r>
                      <a:r>
                        <a:rPr lang="fr-FR" sz="1000" b="0" i="0" u="none" strike="noStrike" cap="none" dirty="0" err="1">
                          <a:solidFill>
                            <a:srgbClr val="414141"/>
                          </a:solidFill>
                          <a:latin typeface="Verdana"/>
                          <a:ea typeface="Verdana"/>
                          <a:cs typeface="Verdana"/>
                          <a:sym typeface="Verdana"/>
                        </a:rPr>
                        <a:t>Availability</a:t>
                      </a:r>
                      <a:r>
                        <a:rPr lang="fr-FR" sz="1000" b="0" i="0" u="none" strike="noStrike" cap="none" dirty="0">
                          <a:solidFill>
                            <a:srgbClr val="414141"/>
                          </a:solidFill>
                          <a:latin typeface="Verdana"/>
                          <a:ea typeface="Verdana"/>
                          <a:cs typeface="Verdana"/>
                          <a:sym typeface="Verdana"/>
                        </a:rPr>
                        <a:t>                                                                                                                                                                                        74</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4"/>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3- Network </a:t>
                      </a:r>
                      <a:r>
                        <a:rPr lang="fr-FR" sz="1000" b="0" i="0" u="none" strike="noStrike" cap="none" dirty="0" err="1">
                          <a:solidFill>
                            <a:srgbClr val="414141"/>
                          </a:solidFill>
                          <a:latin typeface="Verdana"/>
                          <a:ea typeface="Verdana"/>
                          <a:cs typeface="Verdana"/>
                          <a:sym typeface="Verdana"/>
                        </a:rPr>
                        <a:t>Retainability</a:t>
                      </a:r>
                      <a:r>
                        <a:rPr lang="fr-FR" sz="1000" b="0" i="0" u="none" strike="noStrike" cap="none" dirty="0">
                          <a:solidFill>
                            <a:srgbClr val="414141"/>
                          </a:solidFill>
                          <a:latin typeface="Verdana"/>
                          <a:ea typeface="Verdana"/>
                          <a:cs typeface="Verdana"/>
                          <a:sym typeface="Verdana"/>
                        </a:rPr>
                        <a:t>                                                                                                                                                                                     76</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5"/>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4- Network </a:t>
                      </a:r>
                      <a:r>
                        <a:rPr lang="fr-FR" sz="1000" b="0" i="0" u="none" strike="noStrike" cap="none" dirty="0" err="1">
                          <a:solidFill>
                            <a:srgbClr val="414141"/>
                          </a:solidFill>
                          <a:latin typeface="Verdana"/>
                          <a:ea typeface="Verdana"/>
                          <a:cs typeface="Verdana"/>
                          <a:sym typeface="Verdana"/>
                        </a:rPr>
                        <a:t>Accessibility</a:t>
                      </a:r>
                      <a:r>
                        <a:rPr lang="fr-FR" sz="1000" b="0" i="0" u="none" strike="noStrike" cap="none" dirty="0">
                          <a:solidFill>
                            <a:srgbClr val="414141"/>
                          </a:solidFill>
                          <a:latin typeface="Verdana"/>
                          <a:ea typeface="Verdana"/>
                          <a:cs typeface="Verdana"/>
                          <a:sym typeface="Verdana"/>
                        </a:rPr>
                        <a:t>                                                                                                                                                                                      81</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6"/>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5- Network </a:t>
                      </a:r>
                      <a:r>
                        <a:rPr lang="fr-FR" sz="1000" b="0" i="0" u="none" strike="noStrike" cap="none" dirty="0" err="1">
                          <a:solidFill>
                            <a:srgbClr val="414141"/>
                          </a:solidFill>
                          <a:latin typeface="Verdana"/>
                          <a:ea typeface="Verdana"/>
                          <a:cs typeface="Verdana"/>
                          <a:sym typeface="Verdana"/>
                        </a:rPr>
                        <a:t>mobility</a:t>
                      </a:r>
                      <a:r>
                        <a:rPr lang="fr-FR" sz="1000" b="0" i="0" u="none" strike="noStrike" cap="none" dirty="0">
                          <a:solidFill>
                            <a:srgbClr val="414141"/>
                          </a:solidFill>
                          <a:latin typeface="Verdana"/>
                          <a:ea typeface="Verdana"/>
                          <a:cs typeface="Verdana"/>
                          <a:sym typeface="Verdana"/>
                        </a:rPr>
                        <a:t>                                                                                                                                                                                            83</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7"/>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6- Network </a:t>
                      </a:r>
                      <a:r>
                        <a:rPr lang="fr-FR" sz="1000" b="0" i="0" u="none" strike="noStrike" cap="none" dirty="0" err="1">
                          <a:solidFill>
                            <a:srgbClr val="414141"/>
                          </a:solidFill>
                          <a:latin typeface="Verdana"/>
                          <a:ea typeface="Verdana"/>
                          <a:cs typeface="Verdana"/>
                          <a:sym typeface="Verdana"/>
                        </a:rPr>
                        <a:t>Throughputs</a:t>
                      </a:r>
                      <a:r>
                        <a:rPr lang="fr-FR" sz="1000" b="0" i="0" u="none" strike="noStrike" cap="none" dirty="0">
                          <a:solidFill>
                            <a:srgbClr val="414141"/>
                          </a:solidFill>
                          <a:latin typeface="Verdana"/>
                          <a:ea typeface="Verdana"/>
                          <a:cs typeface="Verdana"/>
                          <a:sym typeface="Verdana"/>
                        </a:rPr>
                        <a:t>                                                                                                                                                                                     85</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8"/>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7- </a:t>
                      </a:r>
                      <a:r>
                        <a:rPr lang="fr-FR" sz="1000" b="0" i="0" u="none" strike="noStrike" cap="none" dirty="0" err="1">
                          <a:solidFill>
                            <a:srgbClr val="414141"/>
                          </a:solidFill>
                          <a:latin typeface="Verdana"/>
                          <a:ea typeface="Verdana"/>
                          <a:cs typeface="Verdana"/>
                          <a:sym typeface="Verdana"/>
                        </a:rPr>
                        <a:t>Interference</a:t>
                      </a:r>
                      <a:r>
                        <a:rPr lang="fr-FR" sz="1000" b="0" i="0" u="none" strike="noStrike" cap="none" dirty="0">
                          <a:solidFill>
                            <a:srgbClr val="414141"/>
                          </a:solidFill>
                          <a:latin typeface="Verdana"/>
                          <a:ea typeface="Verdana"/>
                          <a:cs typeface="Verdana"/>
                          <a:sym typeface="Verdana"/>
                        </a:rPr>
                        <a:t>                                                                                                                                                                                                  88</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9"/>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8- ARCEP OMC KPI                                                                                                                                                                                             90</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0"/>
                  </a:ext>
                </a:extLst>
              </a:tr>
              <a:tr h="3920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Capacity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5">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1" i="0" u="none" strike="noStrike" cap="none">
                          <a:solidFill>
                            <a:srgbClr val="414141"/>
                          </a:solidFill>
                          <a:latin typeface="Verdana"/>
                          <a:ea typeface="Verdana"/>
                          <a:cs typeface="Verdana"/>
                          <a:sym typeface="Verdana"/>
                        </a:rPr>
                        <a:t>95</a:t>
                      </a:r>
                      <a:endParaRPr sz="1400" b="1" i="0" u="none" strike="noStrike" cap="none">
                        <a:solidFill>
                          <a:srgbClr val="414141"/>
                        </a:solidFill>
                        <a:latin typeface="Verdana"/>
                        <a:ea typeface="Verdana"/>
                        <a:cs typeface="Verdana"/>
                        <a:sym typeface="Verdana"/>
                      </a:endParaRPr>
                    </a:p>
                    <a:p>
                      <a:pPr marL="355600" marR="0" lvl="0" indent="-355600" algn="ctr" rtl="0">
                        <a:lnSpc>
                          <a:spcPct val="106000"/>
                        </a:lnSpc>
                        <a:spcBef>
                          <a:spcPts val="1120"/>
                        </a:spcBef>
                        <a:spcAft>
                          <a:spcPts val="0"/>
                        </a:spcAft>
                        <a:buClr>
                          <a:schemeClr val="dk1"/>
                        </a:buClr>
                        <a:buSzPts val="1400"/>
                        <a:buFont typeface="Noto Sans Symbols"/>
                        <a:buNone/>
                      </a:pPr>
                      <a:endParaRPr sz="1400" b="0" i="0" u="none" strike="noStrike" cap="none">
                        <a:solidFill>
                          <a:srgbClr val="414141"/>
                        </a:solidFill>
                        <a:latin typeface="Verdana"/>
                        <a:ea typeface="Verdana"/>
                        <a:cs typeface="Verdana"/>
                        <a:sym typeface="Verdana"/>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1"/>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a:solidFill>
                            <a:srgbClr val="414141"/>
                          </a:solidFill>
                          <a:latin typeface="Verdana"/>
                          <a:ea typeface="Verdana"/>
                          <a:cs typeface="Verdana"/>
                          <a:sym typeface="Verdana"/>
                        </a:rPr>
                        <a:t>     1 - 2G Capacity                                                                                                                                                                                                96</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2"/>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a:solidFill>
                            <a:srgbClr val="414141"/>
                          </a:solidFill>
                          <a:latin typeface="Verdana"/>
                          <a:ea typeface="Verdana"/>
                          <a:cs typeface="Verdana"/>
                          <a:sym typeface="Verdana"/>
                        </a:rPr>
                        <a:t>     2 – 3G Capacity                                                                                                                                                                                               98</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3"/>
                  </a:ext>
                </a:extLst>
              </a:tr>
              <a:tr h="255625">
                <a:tc>
                  <a:txBody>
                    <a:bodyPr/>
                    <a:lstStyle/>
                    <a:p>
                      <a:pPr marL="355600" marR="0" lvl="0" indent="-355600" algn="l" rtl="0">
                        <a:lnSpc>
                          <a:spcPct val="106000"/>
                        </a:lnSpc>
                        <a:spcBef>
                          <a:spcPts val="0"/>
                        </a:spcBef>
                        <a:spcAft>
                          <a:spcPts val="0"/>
                        </a:spcAft>
                        <a:buClr>
                          <a:srgbClr val="000000"/>
                        </a:buClr>
                        <a:buSzPts val="1000"/>
                        <a:buFont typeface="Noto Sans Symbols"/>
                        <a:buNone/>
                      </a:pPr>
                      <a:r>
                        <a:rPr lang="fr-FR" sz="1000" b="0" i="0" u="none" strike="noStrike" cap="none">
                          <a:solidFill>
                            <a:srgbClr val="414141"/>
                          </a:solidFill>
                          <a:latin typeface="Verdana"/>
                          <a:ea typeface="Verdana"/>
                          <a:cs typeface="Verdana"/>
                          <a:sym typeface="Verdana"/>
                        </a:rPr>
                        <a:t>     3 – 4G Capacity                                                                                                                                                                                              101</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4"/>
                  </a:ext>
                </a:extLst>
              </a:tr>
              <a:tr h="255625">
                <a:tc>
                  <a:txBody>
                    <a:bodyPr/>
                    <a:lstStyle/>
                    <a:p>
                      <a:pPr marL="355600" marR="0" lvl="0" indent="-355600" algn="l" rtl="0">
                        <a:lnSpc>
                          <a:spcPct val="106000"/>
                        </a:lnSpc>
                        <a:spcBef>
                          <a:spcPts val="0"/>
                        </a:spcBef>
                        <a:spcAft>
                          <a:spcPts val="0"/>
                        </a:spcAft>
                        <a:buClr>
                          <a:srgbClr val="000000"/>
                        </a:buClr>
                        <a:buSzPts val="1000"/>
                        <a:buFont typeface="Noto Sans Symbols"/>
                        <a:buNone/>
                      </a:pPr>
                      <a:r>
                        <a:rPr lang="fr-FR" sz="1000" b="0" i="0" u="none" strike="noStrike" cap="none">
                          <a:solidFill>
                            <a:srgbClr val="414141"/>
                          </a:solidFill>
                          <a:latin typeface="Verdana"/>
                          <a:ea typeface="Verdana"/>
                          <a:cs typeface="Verdana"/>
                          <a:sym typeface="Verdana"/>
                        </a:rPr>
                        <a:t>     4 – Bottleneck                                                                                                                                                                                                104</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5"/>
                  </a:ext>
                </a:extLst>
              </a:tr>
              <a:tr h="52112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CM Data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0" i="0" u="none" strike="noStrike" cap="none" dirty="0" err="1">
                          <a:solidFill>
                            <a:srgbClr val="414141"/>
                          </a:solidFill>
                          <a:latin typeface="Verdana"/>
                          <a:ea typeface="Verdana"/>
                          <a:cs typeface="Verdana"/>
                          <a:sym typeface="Verdana"/>
                        </a:rPr>
                        <a:t>Ongoing</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6"/>
                  </a:ext>
                </a:extLst>
              </a:tr>
            </a:tbl>
          </a:graphicData>
        </a:graphic>
      </p:graphicFrame>
      <p:sp>
        <p:nvSpPr>
          <p:cNvPr id="1460" name="Google Shape;1460;p4"/>
          <p:cNvSpPr/>
          <p:nvPr/>
        </p:nvSpPr>
        <p:spPr>
          <a:xfrm>
            <a:off x="374967" y="1279756"/>
            <a:ext cx="334946" cy="357417"/>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1" name="Google Shape;1461;p4"/>
          <p:cNvSpPr/>
          <p:nvPr/>
        </p:nvSpPr>
        <p:spPr>
          <a:xfrm>
            <a:off x="379627" y="2095745"/>
            <a:ext cx="279151" cy="279972"/>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2" name="Google Shape;1462;p4"/>
          <p:cNvSpPr/>
          <p:nvPr/>
        </p:nvSpPr>
        <p:spPr>
          <a:xfrm rot="10800000" flipH="1">
            <a:off x="406805" y="6047999"/>
            <a:ext cx="299209" cy="334453"/>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3" name="Google Shape;1463;p4"/>
          <p:cNvSpPr/>
          <p:nvPr/>
        </p:nvSpPr>
        <p:spPr>
          <a:xfrm>
            <a:off x="399171" y="1738660"/>
            <a:ext cx="277721" cy="276907"/>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64" name="Google Shape;1464;p4"/>
          <p:cNvGrpSpPr/>
          <p:nvPr/>
        </p:nvGrpSpPr>
        <p:grpSpPr>
          <a:xfrm>
            <a:off x="452014" y="4576255"/>
            <a:ext cx="257175" cy="257175"/>
            <a:chOff x="5426" y="1148"/>
            <a:chExt cx="340" cy="340"/>
          </a:xfrm>
        </p:grpSpPr>
        <p:sp>
          <p:nvSpPr>
            <p:cNvPr id="1465" name="Google Shape;1465;p4"/>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6" name="Google Shape;1466;p4"/>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7" name="Google Shape;1467;p4"/>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pic>
        <p:nvPicPr>
          <p:cNvPr id="18" name="Picture 17">
            <a:extLst>
              <a:ext uri="{FF2B5EF4-FFF2-40B4-BE49-F238E27FC236}">
                <a16:creationId xmlns:a16="http://schemas.microsoft.com/office/drawing/2014/main" id="{88746786-7584-33C8-192F-6B0EFA9436CF}"/>
              </a:ext>
            </a:extLst>
          </p:cNvPr>
          <p:cNvPicPr>
            <a:picLocks noChangeAspect="1"/>
          </p:cNvPicPr>
          <p:nvPr/>
        </p:nvPicPr>
        <p:blipFill>
          <a:blip r:embed="rId3"/>
          <a:stretch>
            <a:fillRect/>
          </a:stretch>
        </p:blipFill>
        <p:spPr>
          <a:xfrm>
            <a:off x="4366506" y="1870715"/>
            <a:ext cx="3647572" cy="27701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25">
            <a:extLst>
              <a:ext uri="{FF2B5EF4-FFF2-40B4-BE49-F238E27FC236}">
                <a16:creationId xmlns:a16="http://schemas.microsoft.com/office/drawing/2014/main" id="{98E87EFE-88CA-C5C6-0614-1501841FFAAB}"/>
              </a:ext>
            </a:extLst>
          </p:cNvPr>
          <p:cNvPicPr>
            <a:picLocks noChangeAspect="1"/>
          </p:cNvPicPr>
          <p:nvPr/>
        </p:nvPicPr>
        <p:blipFill>
          <a:blip r:embed="rId4"/>
          <a:stretch>
            <a:fillRect/>
          </a:stretch>
        </p:blipFill>
        <p:spPr>
          <a:xfrm>
            <a:off x="8188159" y="1849049"/>
            <a:ext cx="3712439" cy="27983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4F3AD2B4-B465-B739-4571-BED0A6C3915C}"/>
              </a:ext>
            </a:extLst>
          </p:cNvPr>
          <p:cNvPicPr>
            <a:picLocks noChangeAspect="1"/>
          </p:cNvPicPr>
          <p:nvPr/>
        </p:nvPicPr>
        <p:blipFill>
          <a:blip r:embed="rId5"/>
          <a:stretch>
            <a:fillRect/>
          </a:stretch>
        </p:blipFill>
        <p:spPr>
          <a:xfrm>
            <a:off x="465485" y="1853427"/>
            <a:ext cx="3712439" cy="27873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23" name="Google Shape;2023;p42"/>
          <p:cNvSpPr txBox="1">
            <a:spLocks noGrp="1"/>
          </p:cNvSpPr>
          <p:nvPr>
            <p:ph type="title"/>
          </p:nvPr>
        </p:nvSpPr>
        <p:spPr>
          <a:xfrm>
            <a:off x="476993" y="270706"/>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a:t>
            </a:r>
            <a:r>
              <a:rPr lang="fr-FR" sz="2400" dirty="0" err="1">
                <a:solidFill>
                  <a:srgbClr val="414141"/>
                </a:solidFill>
              </a:rPr>
              <a:t>parameters</a:t>
            </a:r>
            <a:r>
              <a:rPr lang="fr-FR" sz="2400" dirty="0">
                <a:solidFill>
                  <a:srgbClr val="414141"/>
                </a:solidFill>
              </a:rPr>
              <a:t> EC/NO</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3G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CELTISS’s</a:t>
            </a:r>
            <a:r>
              <a:rPr lang="fr-FR" dirty="0">
                <a:solidFill>
                  <a:srgbClr val="7F7F7F"/>
                </a:solidFill>
                <a:latin typeface="Verdana"/>
                <a:ea typeface="Verdana"/>
                <a:cs typeface="Verdana"/>
                <a:sym typeface="Verdana"/>
              </a:rPr>
              <a:t> EC/N0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due to the </a:t>
            </a:r>
            <a:r>
              <a:rPr lang="fr-FR" dirty="0" err="1">
                <a:solidFill>
                  <a:srgbClr val="7F7F7F"/>
                </a:solidFill>
                <a:latin typeface="Verdana"/>
                <a:ea typeface="Verdana"/>
                <a:cs typeface="Verdana"/>
                <a:sym typeface="Verdana"/>
              </a:rPr>
              <a:t>number</a:t>
            </a:r>
            <a:r>
              <a:rPr lang="fr-FR" dirty="0">
                <a:solidFill>
                  <a:srgbClr val="7F7F7F"/>
                </a:solidFill>
                <a:latin typeface="Verdana"/>
                <a:ea typeface="Verdana"/>
                <a:cs typeface="Verdana"/>
                <a:sym typeface="Verdana"/>
              </a:rPr>
              <a:t> of 3G </a:t>
            </a:r>
            <a:r>
              <a:rPr lang="fr-FR" dirty="0" err="1">
                <a:solidFill>
                  <a:srgbClr val="7F7F7F"/>
                </a:solidFill>
                <a:latin typeface="Verdana"/>
                <a:ea typeface="Verdana"/>
                <a:cs typeface="Verdana"/>
                <a:sym typeface="Verdana"/>
              </a:rPr>
              <a:t>used</a:t>
            </a:r>
            <a:r>
              <a:rPr lang="fr-FR" dirty="0">
                <a:solidFill>
                  <a:srgbClr val="7F7F7F"/>
                </a:solidFill>
                <a:latin typeface="Verdana"/>
                <a:ea typeface="Verdana"/>
                <a:cs typeface="Verdana"/>
                <a:sym typeface="Verdana"/>
              </a:rPr>
              <a:t> carriers . </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24" name="Google Shape;2024;p4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40</a:t>
            </a:fld>
            <a:endParaRPr sz="651" b="0" i="0" u="none" strike="noStrike" cap="none">
              <a:solidFill>
                <a:srgbClr val="000000"/>
              </a:solidFill>
              <a:latin typeface="Verdana"/>
              <a:ea typeface="Verdana"/>
              <a:cs typeface="Verdana"/>
              <a:sym typeface="Verdana"/>
            </a:endParaRPr>
          </a:p>
        </p:txBody>
      </p:sp>
      <p:sp>
        <p:nvSpPr>
          <p:cNvPr id="2025" name="Google Shape;2025;p4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4" name="Google Shape;1988;p39">
            <a:extLst>
              <a:ext uri="{FF2B5EF4-FFF2-40B4-BE49-F238E27FC236}">
                <a16:creationId xmlns:a16="http://schemas.microsoft.com/office/drawing/2014/main" id="{F51425AB-56D0-58B5-CA70-7C649B35AAC2}"/>
              </a:ext>
            </a:extLst>
          </p:cNvPr>
          <p:cNvPicPr preferRelativeResize="0"/>
          <p:nvPr/>
        </p:nvPicPr>
        <p:blipFill rotWithShape="1">
          <a:blip r:embed="rId6">
            <a:alphaModFix/>
          </a:blip>
          <a:srcRect/>
          <a:stretch/>
        </p:blipFill>
        <p:spPr>
          <a:xfrm>
            <a:off x="479245" y="1863280"/>
            <a:ext cx="297527"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25" name="Google Shape;1993;p39">
            <a:extLst>
              <a:ext uri="{FF2B5EF4-FFF2-40B4-BE49-F238E27FC236}">
                <a16:creationId xmlns:a16="http://schemas.microsoft.com/office/drawing/2014/main" id="{FAB8766A-2D21-4CE1-5A65-6AD90097518E}"/>
              </a:ext>
            </a:extLst>
          </p:cNvPr>
          <p:cNvPicPr preferRelativeResize="0"/>
          <p:nvPr/>
        </p:nvPicPr>
        <p:blipFill rotWithShape="1">
          <a:blip r:embed="rId7">
            <a:alphaModFix/>
          </a:blip>
          <a:srcRect l="8657" r="10313"/>
          <a:stretch/>
        </p:blipFill>
        <p:spPr>
          <a:xfrm>
            <a:off x="4371493" y="1863280"/>
            <a:ext cx="267744" cy="275538"/>
          </a:xfrm>
          <a:prstGeom prst="roundRect">
            <a:avLst>
              <a:gd name="adj" fmla="val 8594"/>
            </a:avLst>
          </a:prstGeom>
          <a:solidFill>
            <a:srgbClr val="ECECEC"/>
          </a:solidFill>
          <a:ln>
            <a:noFill/>
          </a:ln>
          <a:effectLst>
            <a:reflection stA="38000" endPos="28000" dist="5000" dir="5400000" sy="-100000" algn="bl" rotWithShape="0"/>
          </a:effectLst>
        </p:spPr>
      </p:pic>
      <p:pic>
        <p:nvPicPr>
          <p:cNvPr id="8" name="Google Shape;1988;p39">
            <a:extLst>
              <a:ext uri="{FF2B5EF4-FFF2-40B4-BE49-F238E27FC236}">
                <a16:creationId xmlns:a16="http://schemas.microsoft.com/office/drawing/2014/main" id="{79C21FC5-CA1F-2286-E090-2D53AC2C07D4}"/>
              </a:ext>
            </a:extLst>
          </p:cNvPr>
          <p:cNvPicPr preferRelativeResize="0"/>
          <p:nvPr/>
        </p:nvPicPr>
        <p:blipFill rotWithShape="1">
          <a:blip r:embed="rId6">
            <a:alphaModFix/>
          </a:blip>
          <a:srcRect/>
          <a:stretch/>
        </p:blipFill>
        <p:spPr>
          <a:xfrm>
            <a:off x="502957" y="1870716"/>
            <a:ext cx="297527"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10" name="Google Shape;1994;p39">
            <a:extLst>
              <a:ext uri="{FF2B5EF4-FFF2-40B4-BE49-F238E27FC236}">
                <a16:creationId xmlns:a16="http://schemas.microsoft.com/office/drawing/2014/main" id="{E4878E95-B776-0FB4-FB29-C3AA7F711AB0}"/>
              </a:ext>
            </a:extLst>
          </p:cNvPr>
          <p:cNvPicPr preferRelativeResize="0"/>
          <p:nvPr/>
        </p:nvPicPr>
        <p:blipFill rotWithShape="1">
          <a:blip r:embed="rId8">
            <a:alphaModFix/>
          </a:blip>
          <a:srcRect/>
          <a:stretch/>
        </p:blipFill>
        <p:spPr>
          <a:xfrm>
            <a:off x="8202659" y="1849049"/>
            <a:ext cx="312075" cy="282333"/>
          </a:xfrm>
          <a:prstGeom prst="rect">
            <a:avLst/>
          </a:prstGeom>
          <a:noFill/>
          <a:ln>
            <a:noFill/>
          </a:ln>
        </p:spPr>
      </p:pic>
      <p:pic>
        <p:nvPicPr>
          <p:cNvPr id="15" name="Picture 14">
            <a:extLst>
              <a:ext uri="{FF2B5EF4-FFF2-40B4-BE49-F238E27FC236}">
                <a16:creationId xmlns:a16="http://schemas.microsoft.com/office/drawing/2014/main" id="{3DB26CB1-8381-078F-2B75-2E7DF7702C72}"/>
              </a:ext>
            </a:extLst>
          </p:cNvPr>
          <p:cNvPicPr>
            <a:picLocks noChangeAspect="1"/>
          </p:cNvPicPr>
          <p:nvPr/>
        </p:nvPicPr>
        <p:blipFill>
          <a:blip r:embed="rId9"/>
          <a:stretch>
            <a:fillRect/>
          </a:stretch>
        </p:blipFill>
        <p:spPr>
          <a:xfrm>
            <a:off x="2566089" y="1853428"/>
            <a:ext cx="1578794" cy="890440"/>
          </a:xfrm>
          <a:prstGeom prst="rect">
            <a:avLst/>
          </a:prstGeom>
        </p:spPr>
      </p:pic>
      <p:pic>
        <p:nvPicPr>
          <p:cNvPr id="21" name="Picture 20">
            <a:extLst>
              <a:ext uri="{FF2B5EF4-FFF2-40B4-BE49-F238E27FC236}">
                <a16:creationId xmlns:a16="http://schemas.microsoft.com/office/drawing/2014/main" id="{B80C6F72-A463-7945-0D28-55DA91070C75}"/>
              </a:ext>
            </a:extLst>
          </p:cNvPr>
          <p:cNvPicPr>
            <a:picLocks noChangeAspect="1"/>
          </p:cNvPicPr>
          <p:nvPr/>
        </p:nvPicPr>
        <p:blipFill>
          <a:blip r:embed="rId10"/>
          <a:stretch>
            <a:fillRect/>
          </a:stretch>
        </p:blipFill>
        <p:spPr>
          <a:xfrm>
            <a:off x="6744928" y="1880526"/>
            <a:ext cx="1269149" cy="787390"/>
          </a:xfrm>
          <a:prstGeom prst="rect">
            <a:avLst/>
          </a:prstGeom>
        </p:spPr>
      </p:pic>
      <p:pic>
        <p:nvPicPr>
          <p:cNvPr id="28" name="Picture 27">
            <a:extLst>
              <a:ext uri="{FF2B5EF4-FFF2-40B4-BE49-F238E27FC236}">
                <a16:creationId xmlns:a16="http://schemas.microsoft.com/office/drawing/2014/main" id="{22792009-22E2-F3DC-EE9F-556139ABCD58}"/>
              </a:ext>
            </a:extLst>
          </p:cNvPr>
          <p:cNvPicPr>
            <a:picLocks noChangeAspect="1"/>
          </p:cNvPicPr>
          <p:nvPr/>
        </p:nvPicPr>
        <p:blipFill>
          <a:blip r:embed="rId11"/>
          <a:stretch>
            <a:fillRect/>
          </a:stretch>
        </p:blipFill>
        <p:spPr>
          <a:xfrm>
            <a:off x="10559845" y="1863280"/>
            <a:ext cx="1316242" cy="799535"/>
          </a:xfrm>
          <a:prstGeom prst="rect">
            <a:avLst/>
          </a:prstGeom>
        </p:spPr>
      </p:pic>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39"/>
        <p:cNvGrpSpPr/>
        <p:nvPr/>
      </p:nvGrpSpPr>
      <p:grpSpPr>
        <a:xfrm>
          <a:off x="0" y="0"/>
          <a:ext cx="0" cy="0"/>
          <a:chOff x="0" y="0"/>
          <a:chExt cx="0" cy="0"/>
        </a:xfrm>
      </p:grpSpPr>
      <p:sp>
        <p:nvSpPr>
          <p:cNvPr id="2040" name="Google Shape;2040;p4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SINR </a:t>
            </a:r>
            <a:r>
              <a:rPr lang="fr-FR" sz="2400" dirty="0" err="1">
                <a:solidFill>
                  <a:srgbClr val="414141"/>
                </a:solidFill>
              </a:rPr>
              <a:t>comparison</a:t>
            </a:r>
            <a:r>
              <a:rPr lang="fr-FR" sz="2400" dirty="0">
                <a:solidFill>
                  <a:srgbClr val="414141"/>
                </a:solidFill>
              </a:rPr>
              <a:t>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Drive tests are </a:t>
            </a:r>
            <a:r>
              <a:rPr lang="fr-FR" dirty="0" err="1">
                <a:solidFill>
                  <a:srgbClr val="7F7F7F"/>
                </a:solidFill>
                <a:latin typeface="Verdana"/>
                <a:ea typeface="Verdana"/>
                <a:cs typeface="Verdana"/>
                <a:sym typeface="Verdana"/>
              </a:rPr>
              <a:t>showing</a:t>
            </a:r>
            <a:r>
              <a:rPr lang="fr-FR" dirty="0">
                <a:solidFill>
                  <a:srgbClr val="7F7F7F"/>
                </a:solidFill>
                <a:latin typeface="Verdana"/>
                <a:ea typeface="Verdana"/>
                <a:cs typeface="Verdana"/>
                <a:sym typeface="Verdana"/>
              </a:rPr>
              <a:t> a acceptable </a:t>
            </a:r>
            <a:r>
              <a:rPr lang="fr-FR" dirty="0" err="1">
                <a:solidFill>
                  <a:srgbClr val="7F7F7F"/>
                </a:solidFill>
                <a:latin typeface="Verdana"/>
                <a:ea typeface="Verdana"/>
                <a:cs typeface="Verdana"/>
                <a:sym typeface="Verdana"/>
              </a:rPr>
              <a:t>level</a:t>
            </a:r>
            <a:r>
              <a:rPr lang="fr-FR" dirty="0">
                <a:solidFill>
                  <a:srgbClr val="7F7F7F"/>
                </a:solidFill>
                <a:latin typeface="Verdana"/>
                <a:ea typeface="Verdana"/>
                <a:cs typeface="Verdana"/>
                <a:sym typeface="Verdana"/>
              </a:rPr>
              <a:t> of MTN Network SINR.</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41" name="Google Shape;2041;p4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41</a:t>
            </a:fld>
            <a:endParaRPr sz="651" b="0" i="0" u="none" strike="noStrike" cap="none">
              <a:solidFill>
                <a:srgbClr val="000000"/>
              </a:solidFill>
              <a:latin typeface="Verdana"/>
              <a:ea typeface="Verdana"/>
              <a:cs typeface="Verdana"/>
              <a:sym typeface="Verdana"/>
            </a:endParaRPr>
          </a:p>
        </p:txBody>
      </p:sp>
      <p:sp>
        <p:nvSpPr>
          <p:cNvPr id="2042" name="Google Shape;2042;p4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图表 12">
            <a:extLst>
              <a:ext uri="{FF2B5EF4-FFF2-40B4-BE49-F238E27FC236}">
                <a16:creationId xmlns:a16="http://schemas.microsoft.com/office/drawing/2014/main" id="{00000000-0008-0000-0000-00000D000000}"/>
              </a:ext>
            </a:extLst>
          </p:cNvPr>
          <p:cNvGraphicFramePr>
            <a:graphicFrameLocks/>
          </p:cNvGraphicFramePr>
          <p:nvPr>
            <p:extLst>
              <p:ext uri="{D42A27DB-BD31-4B8C-83A1-F6EECF244321}">
                <p14:modId xmlns:p14="http://schemas.microsoft.com/office/powerpoint/2010/main" val="637314140"/>
              </p:ext>
            </p:extLst>
          </p:nvPr>
        </p:nvGraphicFramePr>
        <p:xfrm>
          <a:off x="469900" y="1653540"/>
          <a:ext cx="10960100" cy="477774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48"/>
        <p:cNvGrpSpPr/>
        <p:nvPr/>
      </p:nvGrpSpPr>
      <p:grpSpPr>
        <a:xfrm>
          <a:off x="0" y="0"/>
          <a:ext cx="0" cy="0"/>
          <a:chOff x="0" y="0"/>
          <a:chExt cx="0" cy="0"/>
        </a:xfrm>
      </p:grpSpPr>
      <p:pic>
        <p:nvPicPr>
          <p:cNvPr id="19" name="Picture 18">
            <a:extLst>
              <a:ext uri="{FF2B5EF4-FFF2-40B4-BE49-F238E27FC236}">
                <a16:creationId xmlns:a16="http://schemas.microsoft.com/office/drawing/2014/main" id="{6289EEDA-A6C7-30F3-45AD-0A8FEAE2BADF}"/>
              </a:ext>
            </a:extLst>
          </p:cNvPr>
          <p:cNvPicPr>
            <a:picLocks noChangeAspect="1"/>
          </p:cNvPicPr>
          <p:nvPr/>
        </p:nvPicPr>
        <p:blipFill>
          <a:blip r:embed="rId3"/>
          <a:stretch>
            <a:fillRect/>
          </a:stretch>
        </p:blipFill>
        <p:spPr>
          <a:xfrm>
            <a:off x="8014542" y="1737985"/>
            <a:ext cx="3686488" cy="29126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BFABD381-5F84-0F3C-C5EC-D25DDBC2660A}"/>
              </a:ext>
            </a:extLst>
          </p:cNvPr>
          <p:cNvPicPr>
            <a:picLocks noChangeAspect="1"/>
          </p:cNvPicPr>
          <p:nvPr/>
        </p:nvPicPr>
        <p:blipFill>
          <a:blip r:embed="rId4"/>
          <a:stretch>
            <a:fillRect/>
          </a:stretch>
        </p:blipFill>
        <p:spPr>
          <a:xfrm>
            <a:off x="4258173" y="1726301"/>
            <a:ext cx="3563256" cy="29243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4174D86B-74DA-BAC5-596C-50C1D3138D39}"/>
              </a:ext>
            </a:extLst>
          </p:cNvPr>
          <p:cNvPicPr>
            <a:picLocks noChangeAspect="1"/>
          </p:cNvPicPr>
          <p:nvPr/>
        </p:nvPicPr>
        <p:blipFill>
          <a:blip r:embed="rId5"/>
          <a:stretch>
            <a:fillRect/>
          </a:stretch>
        </p:blipFill>
        <p:spPr>
          <a:xfrm>
            <a:off x="469899" y="1737985"/>
            <a:ext cx="3624466" cy="29126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49" name="Google Shape;2049;p4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SNIR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4G CELTISS has the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Signal of </a:t>
            </a:r>
            <a:r>
              <a:rPr lang="fr-FR" dirty="0" err="1">
                <a:solidFill>
                  <a:srgbClr val="7F7F7F"/>
                </a:solidFill>
                <a:latin typeface="Verdana"/>
                <a:ea typeface="Verdana"/>
                <a:cs typeface="Verdana"/>
                <a:sym typeface="Verdana"/>
              </a:rPr>
              <a:t>quality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compared</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endParaRPr sz="2400" dirty="0">
              <a:solidFill>
                <a:srgbClr val="414141"/>
              </a:solidFill>
            </a:endParaRPr>
          </a:p>
        </p:txBody>
      </p:sp>
      <p:sp>
        <p:nvSpPr>
          <p:cNvPr id="2050" name="Google Shape;2050;p4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42</a:t>
            </a:fld>
            <a:endParaRPr sz="651" b="0" i="0" u="none" strike="noStrike" cap="none">
              <a:solidFill>
                <a:srgbClr val="000000"/>
              </a:solidFill>
              <a:latin typeface="Verdana"/>
              <a:ea typeface="Verdana"/>
              <a:cs typeface="Verdana"/>
              <a:sym typeface="Verdana"/>
            </a:endParaRPr>
          </a:p>
        </p:txBody>
      </p:sp>
      <p:sp>
        <p:nvSpPr>
          <p:cNvPr id="2051" name="Google Shape;2051;p4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2" name="Google Shape;2054;p44">
            <a:extLst>
              <a:ext uri="{FF2B5EF4-FFF2-40B4-BE49-F238E27FC236}">
                <a16:creationId xmlns:a16="http://schemas.microsoft.com/office/drawing/2014/main" id="{AB89CA87-804D-6EE5-3E04-A12A992A84C3}"/>
              </a:ext>
            </a:extLst>
          </p:cNvPr>
          <p:cNvPicPr preferRelativeResize="0"/>
          <p:nvPr/>
        </p:nvPicPr>
        <p:blipFill rotWithShape="1">
          <a:blip r:embed="rId6">
            <a:alphaModFix/>
          </a:blip>
          <a:srcRect/>
          <a:stretch/>
        </p:blipFill>
        <p:spPr>
          <a:xfrm>
            <a:off x="469899" y="1742574"/>
            <a:ext cx="241165" cy="186001"/>
          </a:xfrm>
          <a:prstGeom prst="roundRect">
            <a:avLst>
              <a:gd name="adj" fmla="val 8594"/>
            </a:avLst>
          </a:prstGeom>
          <a:solidFill>
            <a:srgbClr val="ECECEC"/>
          </a:solidFill>
          <a:ln>
            <a:noFill/>
          </a:ln>
          <a:effectLst>
            <a:reflection stA="38000" endPos="28000" dist="5000" dir="5400000" sy="-100000" algn="bl" rotWithShape="0"/>
          </a:effectLst>
        </p:spPr>
      </p:pic>
      <p:pic>
        <p:nvPicPr>
          <p:cNvPr id="10" name="Google Shape;2057;p44">
            <a:extLst>
              <a:ext uri="{FF2B5EF4-FFF2-40B4-BE49-F238E27FC236}">
                <a16:creationId xmlns:a16="http://schemas.microsoft.com/office/drawing/2014/main" id="{D035E36E-EB8E-78D4-3EFE-E8CF6A49B358}"/>
              </a:ext>
            </a:extLst>
          </p:cNvPr>
          <p:cNvPicPr preferRelativeResize="0"/>
          <p:nvPr/>
        </p:nvPicPr>
        <p:blipFill rotWithShape="1">
          <a:blip r:embed="rId7">
            <a:alphaModFix/>
          </a:blip>
          <a:srcRect l="8657" r="10313"/>
          <a:stretch/>
        </p:blipFill>
        <p:spPr>
          <a:xfrm>
            <a:off x="4244426" y="1726301"/>
            <a:ext cx="229205" cy="185362"/>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060;p44">
            <a:extLst>
              <a:ext uri="{FF2B5EF4-FFF2-40B4-BE49-F238E27FC236}">
                <a16:creationId xmlns:a16="http://schemas.microsoft.com/office/drawing/2014/main" id="{74978808-D1D8-8EED-B35F-D7A937B0AF01}"/>
              </a:ext>
            </a:extLst>
          </p:cNvPr>
          <p:cNvPicPr preferRelativeResize="0"/>
          <p:nvPr/>
        </p:nvPicPr>
        <p:blipFill rotWithShape="1">
          <a:blip r:embed="rId8">
            <a:alphaModFix/>
          </a:blip>
          <a:srcRect/>
          <a:stretch/>
        </p:blipFill>
        <p:spPr>
          <a:xfrm>
            <a:off x="8025595" y="1726301"/>
            <a:ext cx="197521" cy="202691"/>
          </a:xfrm>
          <a:prstGeom prst="rect">
            <a:avLst/>
          </a:prstGeom>
          <a:noFill/>
          <a:ln>
            <a:noFill/>
          </a:ln>
        </p:spPr>
      </p:pic>
      <p:pic>
        <p:nvPicPr>
          <p:cNvPr id="7" name="Picture 6">
            <a:extLst>
              <a:ext uri="{FF2B5EF4-FFF2-40B4-BE49-F238E27FC236}">
                <a16:creationId xmlns:a16="http://schemas.microsoft.com/office/drawing/2014/main" id="{E48501A2-4E8B-47F7-7FE6-9102BEB8E66B}"/>
              </a:ext>
            </a:extLst>
          </p:cNvPr>
          <p:cNvPicPr>
            <a:picLocks noChangeAspect="1"/>
          </p:cNvPicPr>
          <p:nvPr/>
        </p:nvPicPr>
        <p:blipFill>
          <a:blip r:embed="rId9"/>
          <a:stretch>
            <a:fillRect/>
          </a:stretch>
        </p:blipFill>
        <p:spPr>
          <a:xfrm>
            <a:off x="2832238" y="1726301"/>
            <a:ext cx="1222798" cy="972922"/>
          </a:xfrm>
          <a:prstGeom prst="rect">
            <a:avLst/>
          </a:prstGeom>
        </p:spPr>
      </p:pic>
      <p:pic>
        <p:nvPicPr>
          <p:cNvPr id="17" name="Picture 16">
            <a:extLst>
              <a:ext uri="{FF2B5EF4-FFF2-40B4-BE49-F238E27FC236}">
                <a16:creationId xmlns:a16="http://schemas.microsoft.com/office/drawing/2014/main" id="{0C47104B-E83A-E17C-56A1-2AEA41C9AB1D}"/>
              </a:ext>
            </a:extLst>
          </p:cNvPr>
          <p:cNvPicPr>
            <a:picLocks noChangeAspect="1"/>
          </p:cNvPicPr>
          <p:nvPr/>
        </p:nvPicPr>
        <p:blipFill>
          <a:blip r:embed="rId10"/>
          <a:stretch>
            <a:fillRect/>
          </a:stretch>
        </p:blipFill>
        <p:spPr>
          <a:xfrm>
            <a:off x="6538452" y="1717846"/>
            <a:ext cx="1295059" cy="976974"/>
          </a:xfrm>
          <a:prstGeom prst="rect">
            <a:avLst/>
          </a:prstGeom>
        </p:spPr>
      </p:pic>
      <p:pic>
        <p:nvPicPr>
          <p:cNvPr id="22" name="Picture 21">
            <a:extLst>
              <a:ext uri="{FF2B5EF4-FFF2-40B4-BE49-F238E27FC236}">
                <a16:creationId xmlns:a16="http://schemas.microsoft.com/office/drawing/2014/main" id="{3D6D19D3-6062-052D-B77B-F490AF5F4B05}"/>
              </a:ext>
            </a:extLst>
          </p:cNvPr>
          <p:cNvPicPr>
            <a:picLocks noChangeAspect="1"/>
          </p:cNvPicPr>
          <p:nvPr/>
        </p:nvPicPr>
        <p:blipFill>
          <a:blip r:embed="rId11"/>
          <a:stretch>
            <a:fillRect/>
          </a:stretch>
        </p:blipFill>
        <p:spPr>
          <a:xfrm>
            <a:off x="10481186" y="1737986"/>
            <a:ext cx="1219843" cy="967276"/>
          </a:xfrm>
          <a:prstGeom prst="rect">
            <a:avLst/>
          </a:prstGeom>
        </p:spPr>
      </p:pic>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sp>
        <p:nvSpPr>
          <p:cNvPr id="2066" name="Google Shape;2066;p4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2G/3G CALL SETUP TIME</a:t>
            </a:r>
            <a:br>
              <a:rPr lang="fr-FR" sz="2400" dirty="0">
                <a:solidFill>
                  <a:srgbClr val="414141"/>
                </a:solidFill>
              </a:rPr>
            </a:br>
            <a:br>
              <a:rPr lang="fr-FR" dirty="0">
                <a:solidFill>
                  <a:srgbClr val="414141"/>
                </a:solidFill>
              </a:rPr>
            </a:br>
            <a:br>
              <a:rPr lang="fr-FR" dirty="0">
                <a:solidFill>
                  <a:srgbClr val="414141"/>
                </a:solidFill>
              </a:rPr>
            </a:br>
            <a:r>
              <a:rPr lang="fr-FR" dirty="0">
                <a:solidFill>
                  <a:srgbClr val="7F7F7F"/>
                </a:solidFill>
                <a:latin typeface="Verdana"/>
                <a:ea typeface="Verdana"/>
                <a:cs typeface="Verdana"/>
                <a:sym typeface="Verdana"/>
              </a:rPr>
              <a:t>MTN has the best Call setup time.</a:t>
            </a:r>
            <a:br>
              <a:rPr lang="fr-FR" sz="2400" dirty="0">
                <a:solidFill>
                  <a:srgbClr val="414141"/>
                </a:solidFill>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67" name="Google Shape;2067;p4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43</a:t>
            </a:fld>
            <a:endParaRPr sz="651" b="0" i="0" u="none" strike="noStrike" cap="none">
              <a:solidFill>
                <a:srgbClr val="000000"/>
              </a:solidFill>
              <a:latin typeface="Verdana"/>
              <a:ea typeface="Verdana"/>
              <a:cs typeface="Verdana"/>
              <a:sym typeface="Verdana"/>
            </a:endParaRPr>
          </a:p>
        </p:txBody>
      </p:sp>
      <p:sp>
        <p:nvSpPr>
          <p:cNvPr id="2068" name="Google Shape;2068;p4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9">
            <a:extLst>
              <a:ext uri="{FF2B5EF4-FFF2-40B4-BE49-F238E27FC236}">
                <a16:creationId xmlns:a16="http://schemas.microsoft.com/office/drawing/2014/main" id="{00000000-0008-0000-0000-00000F000000}"/>
              </a:ext>
            </a:extLst>
          </p:cNvPr>
          <p:cNvGraphicFramePr>
            <a:graphicFrameLocks/>
          </p:cNvGraphicFramePr>
          <p:nvPr>
            <p:extLst>
              <p:ext uri="{D42A27DB-BD31-4B8C-83A1-F6EECF244321}">
                <p14:modId xmlns:p14="http://schemas.microsoft.com/office/powerpoint/2010/main" val="1736407740"/>
              </p:ext>
            </p:extLst>
          </p:nvPr>
        </p:nvGraphicFramePr>
        <p:xfrm>
          <a:off x="469899" y="1942758"/>
          <a:ext cx="10777221" cy="425264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74"/>
        <p:cNvGrpSpPr/>
        <p:nvPr/>
      </p:nvGrpSpPr>
      <p:grpSpPr>
        <a:xfrm>
          <a:off x="0" y="0"/>
          <a:ext cx="0" cy="0"/>
          <a:chOff x="0" y="0"/>
          <a:chExt cx="0" cy="0"/>
        </a:xfrm>
      </p:grpSpPr>
      <p:sp>
        <p:nvSpPr>
          <p:cNvPr id="2075" name="Google Shape;2075;p4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CALL SETUP TIME/Call Mode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a:t>
            </a:r>
            <a:r>
              <a:rPr lang="fr-FR" dirty="0">
                <a:solidFill>
                  <a:srgbClr val="00B050"/>
                </a:solidFill>
                <a:latin typeface="Verdana"/>
                <a:ea typeface="Verdana"/>
                <a:cs typeface="Verdana"/>
                <a:sym typeface="Verdana"/>
              </a:rPr>
              <a:t>best</a:t>
            </a:r>
            <a:r>
              <a:rPr lang="fr-FR" dirty="0">
                <a:solidFill>
                  <a:srgbClr val="7F7F7F"/>
                </a:solidFill>
                <a:latin typeface="Verdana"/>
                <a:ea typeface="Verdana"/>
                <a:cs typeface="Verdana"/>
                <a:sym typeface="Verdana"/>
              </a:rPr>
              <a:t> 4G CSBF Call setup Time,</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Call setup time 2G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higher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in 3G/4G.  </a:t>
            </a:r>
            <a:br>
              <a:rPr lang="fr-FR" sz="2400" dirty="0">
                <a:solidFill>
                  <a:srgbClr val="414141"/>
                </a:solidFill>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76" name="Google Shape;2076;p4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44</a:t>
            </a:fld>
            <a:endParaRPr sz="651" b="0" i="0" u="none" strike="noStrike" cap="none">
              <a:solidFill>
                <a:srgbClr val="000000"/>
              </a:solidFill>
              <a:latin typeface="Verdana"/>
              <a:ea typeface="Verdana"/>
              <a:cs typeface="Verdana"/>
              <a:sym typeface="Verdana"/>
            </a:endParaRPr>
          </a:p>
        </p:txBody>
      </p:sp>
      <p:sp>
        <p:nvSpPr>
          <p:cNvPr id="2077" name="Google Shape;2077;p4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Chart 5">
            <a:extLst>
              <a:ext uri="{FF2B5EF4-FFF2-40B4-BE49-F238E27FC236}">
                <a16:creationId xmlns:a16="http://schemas.microsoft.com/office/drawing/2014/main" id="{FFB7EB45-0E2A-7D87-0627-02E5D3404E9F}"/>
              </a:ext>
            </a:extLst>
          </p:cNvPr>
          <p:cNvGraphicFramePr>
            <a:graphicFrameLocks/>
          </p:cNvGraphicFramePr>
          <p:nvPr>
            <p:extLst>
              <p:ext uri="{D42A27DB-BD31-4B8C-83A1-F6EECF244321}">
                <p14:modId xmlns:p14="http://schemas.microsoft.com/office/powerpoint/2010/main" val="3782006190"/>
              </p:ext>
            </p:extLst>
          </p:nvPr>
        </p:nvGraphicFramePr>
        <p:xfrm>
          <a:off x="469900" y="1965960"/>
          <a:ext cx="9497060" cy="417576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graphicFrame>
        <p:nvGraphicFramePr>
          <p:cNvPr id="8" name="Graphique 2">
            <a:extLst>
              <a:ext uri="{FF2B5EF4-FFF2-40B4-BE49-F238E27FC236}">
                <a16:creationId xmlns:a16="http://schemas.microsoft.com/office/drawing/2014/main" id="{00000000-0008-0000-0000-000013000000}"/>
              </a:ext>
            </a:extLst>
          </p:cNvPr>
          <p:cNvGraphicFramePr>
            <a:graphicFrameLocks/>
          </p:cNvGraphicFramePr>
          <p:nvPr>
            <p:extLst>
              <p:ext uri="{D42A27DB-BD31-4B8C-83A1-F6EECF244321}">
                <p14:modId xmlns:p14="http://schemas.microsoft.com/office/powerpoint/2010/main" val="3349720214"/>
              </p:ext>
            </p:extLst>
          </p:nvPr>
        </p:nvGraphicFramePr>
        <p:xfrm>
          <a:off x="469901" y="2186621"/>
          <a:ext cx="5748020" cy="4268787"/>
        </p:xfrm>
        <a:graphic>
          <a:graphicData uri="http://schemas.openxmlformats.org/drawingml/2006/chart">
            <c:chart xmlns:c="http://schemas.openxmlformats.org/drawingml/2006/chart" xmlns:r="http://schemas.openxmlformats.org/officeDocument/2006/relationships" r:id="rId3"/>
          </a:graphicData>
        </a:graphic>
      </p:graphicFrame>
      <p:sp>
        <p:nvSpPr>
          <p:cNvPr id="2085" name="Google Shape;2085;p4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SMS SENDING FAILURE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CELTISS SMS SETUP/RESPONSE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&amp;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SMS service KPIs of the </a:t>
            </a:r>
            <a:r>
              <a:rPr lang="fr-FR" dirty="0" err="1">
                <a:solidFill>
                  <a:srgbClr val="7F7F7F"/>
                </a:solidFill>
                <a:latin typeface="Verdana"/>
                <a:ea typeface="Verdana"/>
                <a:cs typeface="Verdana"/>
                <a:sym typeface="Verdana"/>
              </a:rPr>
              <a:t>three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operators</a:t>
            </a:r>
            <a:r>
              <a:rPr lang="fr-FR" dirty="0">
                <a:solidFill>
                  <a:srgbClr val="7F7F7F"/>
                </a:solidFill>
                <a:latin typeface="Verdana"/>
                <a:ea typeface="Verdana"/>
                <a:cs typeface="Verdana"/>
                <a:sym typeface="Verdana"/>
              </a:rPr>
              <a:t> are not compliant </a:t>
            </a:r>
            <a:r>
              <a:rPr lang="fr-FR" dirty="0" err="1">
                <a:solidFill>
                  <a:srgbClr val="7F7F7F"/>
                </a:solidFill>
                <a:latin typeface="Verdana"/>
                <a:ea typeface="Verdana"/>
                <a:cs typeface="Verdana"/>
                <a:sym typeface="Verdana"/>
              </a:rPr>
              <a:t>with</a:t>
            </a:r>
            <a:r>
              <a:rPr lang="fr-FR" dirty="0">
                <a:solidFill>
                  <a:srgbClr val="7F7F7F"/>
                </a:solidFill>
                <a:latin typeface="Verdana"/>
                <a:ea typeface="Verdana"/>
                <a:cs typeface="Verdana"/>
                <a:sym typeface="Verdana"/>
              </a:rPr>
              <a:t> the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because</a:t>
            </a:r>
            <a:r>
              <a:rPr lang="fr-FR" dirty="0">
                <a:solidFill>
                  <a:srgbClr val="7F7F7F"/>
                </a:solidFill>
                <a:latin typeface="Verdana"/>
                <a:ea typeface="Verdana"/>
                <a:cs typeface="Verdana"/>
                <a:sym typeface="Verdana"/>
              </a:rPr>
              <a:t> of the 6s criteria.</a:t>
            </a:r>
            <a:endParaRPr dirty="0">
              <a:solidFill>
                <a:srgbClr val="414141"/>
              </a:solidFill>
            </a:endParaRPr>
          </a:p>
        </p:txBody>
      </p:sp>
      <p:sp>
        <p:nvSpPr>
          <p:cNvPr id="2086" name="Google Shape;2086;p4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45</a:t>
            </a:fld>
            <a:endParaRPr sz="651" b="0" i="0" u="none" strike="noStrike" cap="none">
              <a:solidFill>
                <a:srgbClr val="000000"/>
              </a:solidFill>
              <a:latin typeface="Verdana"/>
              <a:ea typeface="Verdana"/>
              <a:cs typeface="Verdana"/>
              <a:sym typeface="Verdana"/>
            </a:endParaRPr>
          </a:p>
        </p:txBody>
      </p:sp>
      <p:sp>
        <p:nvSpPr>
          <p:cNvPr id="2087" name="Google Shape;2087;p4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3" name="Google Shape;2090;p47">
            <a:extLst>
              <a:ext uri="{FF2B5EF4-FFF2-40B4-BE49-F238E27FC236}">
                <a16:creationId xmlns:a16="http://schemas.microsoft.com/office/drawing/2014/main" id="{31AB6BF7-4EF5-4323-A670-74FC5B62265A}"/>
              </a:ext>
            </a:extLst>
          </p:cNvPr>
          <p:cNvCxnSpPr/>
          <p:nvPr/>
        </p:nvCxnSpPr>
        <p:spPr>
          <a:xfrm flipV="1">
            <a:off x="1356398" y="2856771"/>
            <a:ext cx="4352517" cy="38179"/>
          </a:xfrm>
          <a:prstGeom prst="straightConnector1">
            <a:avLst/>
          </a:prstGeom>
          <a:noFill/>
          <a:ln w="28575" cap="flat" cmpd="sng">
            <a:solidFill>
              <a:srgbClr val="DA291C"/>
            </a:solidFill>
            <a:prstDash val="dash"/>
            <a:round/>
            <a:headEnd type="none" w="sm" len="sm"/>
            <a:tailEnd type="none" w="sm" len="sm"/>
          </a:ln>
        </p:spPr>
      </p:cxnSp>
      <p:graphicFrame>
        <p:nvGraphicFramePr>
          <p:cNvPr id="9" name="Graphique 8">
            <a:extLst>
              <a:ext uri="{FF2B5EF4-FFF2-40B4-BE49-F238E27FC236}">
                <a16:creationId xmlns:a16="http://schemas.microsoft.com/office/drawing/2014/main" id="{353EB156-7660-4747-8A89-681BB3F1C66D}"/>
              </a:ext>
            </a:extLst>
          </p:cNvPr>
          <p:cNvGraphicFramePr>
            <a:graphicFrameLocks/>
          </p:cNvGraphicFramePr>
          <p:nvPr>
            <p:extLst>
              <p:ext uri="{D42A27DB-BD31-4B8C-83A1-F6EECF244321}">
                <p14:modId xmlns:p14="http://schemas.microsoft.com/office/powerpoint/2010/main" val="220511334"/>
              </p:ext>
            </p:extLst>
          </p:nvPr>
        </p:nvGraphicFramePr>
        <p:xfrm>
          <a:off x="6446520" y="2186621"/>
          <a:ext cx="5429567" cy="4268787"/>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94"/>
        <p:cNvGrpSpPr/>
        <p:nvPr/>
      </p:nvGrpSpPr>
      <p:grpSpPr>
        <a:xfrm>
          <a:off x="0" y="0"/>
          <a:ext cx="0" cy="0"/>
          <a:chOff x="0" y="0"/>
          <a:chExt cx="0" cy="0"/>
        </a:xfrm>
      </p:grpSpPr>
      <p:sp>
        <p:nvSpPr>
          <p:cNvPr id="2095" name="Google Shape;2095;p48"/>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Data service</a:t>
            </a:r>
            <a:endParaRPr sz="2600" b="0" i="0" u="none" strike="noStrike" cap="none">
              <a:solidFill>
                <a:srgbClr val="FFFFFF"/>
              </a:solidFill>
              <a:latin typeface="Quattrocento Sans"/>
              <a:ea typeface="Quattrocento Sans"/>
              <a:cs typeface="Quattrocento Sans"/>
              <a:sym typeface="Quattrocento Sans"/>
            </a:endParaRPr>
          </a:p>
        </p:txBody>
      </p:sp>
      <p:sp>
        <p:nvSpPr>
          <p:cNvPr id="2096" name="Google Shape;2096;p48"/>
          <p:cNvSpPr txBox="1"/>
          <p:nvPr/>
        </p:nvSpPr>
        <p:spPr>
          <a:xfrm>
            <a:off x="195943" y="2090740"/>
            <a:ext cx="1994808"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2097" name="Google Shape;2097;p48"/>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02"/>
        <p:cNvGrpSpPr/>
        <p:nvPr/>
      </p:nvGrpSpPr>
      <p:grpSpPr>
        <a:xfrm>
          <a:off x="0" y="0"/>
          <a:ext cx="0" cy="0"/>
          <a:chOff x="0" y="0"/>
          <a:chExt cx="0" cy="0"/>
        </a:xfrm>
      </p:grpSpPr>
      <p:sp>
        <p:nvSpPr>
          <p:cNvPr id="2103" name="Google Shape;2103;p4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DATA 3G</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All operators have a good rate of successful Internet connection </a:t>
            </a:r>
            <a:endParaRPr>
              <a:solidFill>
                <a:srgbClr val="414141"/>
              </a:solidFill>
            </a:endParaRPr>
          </a:p>
        </p:txBody>
      </p:sp>
      <p:sp>
        <p:nvSpPr>
          <p:cNvPr id="2104" name="Google Shape;2104;p4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47</a:t>
            </a:fld>
            <a:endParaRPr sz="651" b="0" i="0" u="none" strike="noStrike" cap="none">
              <a:solidFill>
                <a:srgbClr val="000000"/>
              </a:solidFill>
              <a:latin typeface="Verdana"/>
              <a:ea typeface="Verdana"/>
              <a:cs typeface="Verdana"/>
              <a:sym typeface="Verdana"/>
            </a:endParaRPr>
          </a:p>
        </p:txBody>
      </p:sp>
      <p:sp>
        <p:nvSpPr>
          <p:cNvPr id="2105" name="Google Shape;2105;p4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9" name="Graphique 5">
            <a:extLst>
              <a:ext uri="{FF2B5EF4-FFF2-40B4-BE49-F238E27FC236}">
                <a16:creationId xmlns:a16="http://schemas.microsoft.com/office/drawing/2014/main" id="{00000000-0008-0000-0000-000014000000}"/>
              </a:ext>
            </a:extLst>
          </p:cNvPr>
          <p:cNvGraphicFramePr>
            <a:graphicFrameLocks/>
          </p:cNvGraphicFramePr>
          <p:nvPr>
            <p:extLst>
              <p:ext uri="{D42A27DB-BD31-4B8C-83A1-F6EECF244321}">
                <p14:modId xmlns:p14="http://schemas.microsoft.com/office/powerpoint/2010/main" val="558243609"/>
              </p:ext>
            </p:extLst>
          </p:nvPr>
        </p:nvGraphicFramePr>
        <p:xfrm>
          <a:off x="469901" y="1614166"/>
          <a:ext cx="6372860" cy="48150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aphique 8">
            <a:extLst>
              <a:ext uri="{FF2B5EF4-FFF2-40B4-BE49-F238E27FC236}">
                <a16:creationId xmlns:a16="http://schemas.microsoft.com/office/drawing/2014/main" id="{00000000-0008-0000-0000-000015000000}"/>
              </a:ext>
            </a:extLst>
          </p:cNvPr>
          <p:cNvGraphicFramePr>
            <a:graphicFrameLocks/>
          </p:cNvGraphicFramePr>
          <p:nvPr>
            <p:extLst>
              <p:ext uri="{D42A27DB-BD31-4B8C-83A1-F6EECF244321}">
                <p14:modId xmlns:p14="http://schemas.microsoft.com/office/powerpoint/2010/main" val="1399869702"/>
              </p:ext>
            </p:extLst>
          </p:nvPr>
        </p:nvGraphicFramePr>
        <p:xfrm>
          <a:off x="7025640" y="1614166"/>
          <a:ext cx="4465320" cy="481503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graphicFrame>
        <p:nvGraphicFramePr>
          <p:cNvPr id="12" name="Graphique 2">
            <a:extLst>
              <a:ext uri="{FF2B5EF4-FFF2-40B4-BE49-F238E27FC236}">
                <a16:creationId xmlns:a16="http://schemas.microsoft.com/office/drawing/2014/main" id="{00000000-0008-0000-0000-000028000000}"/>
              </a:ext>
            </a:extLst>
          </p:cNvPr>
          <p:cNvGraphicFramePr>
            <a:graphicFrameLocks/>
          </p:cNvGraphicFramePr>
          <p:nvPr>
            <p:extLst>
              <p:ext uri="{D42A27DB-BD31-4B8C-83A1-F6EECF244321}">
                <p14:modId xmlns:p14="http://schemas.microsoft.com/office/powerpoint/2010/main" val="3943854028"/>
              </p:ext>
            </p:extLst>
          </p:nvPr>
        </p:nvGraphicFramePr>
        <p:xfrm>
          <a:off x="5691204" y="1907152"/>
          <a:ext cx="5388276" cy="44752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aphique 4">
            <a:extLst>
              <a:ext uri="{FF2B5EF4-FFF2-40B4-BE49-F238E27FC236}">
                <a16:creationId xmlns:a16="http://schemas.microsoft.com/office/drawing/2014/main" id="{00000000-0008-0000-0000-000016000000}"/>
              </a:ext>
            </a:extLst>
          </p:cNvPr>
          <p:cNvGraphicFramePr>
            <a:graphicFrameLocks/>
          </p:cNvGraphicFramePr>
          <p:nvPr>
            <p:extLst>
              <p:ext uri="{D42A27DB-BD31-4B8C-83A1-F6EECF244321}">
                <p14:modId xmlns:p14="http://schemas.microsoft.com/office/powerpoint/2010/main" val="4252661769"/>
              </p:ext>
            </p:extLst>
          </p:nvPr>
        </p:nvGraphicFramePr>
        <p:xfrm>
          <a:off x="469900" y="1903342"/>
          <a:ext cx="4750928" cy="4482900"/>
        </p:xfrm>
        <a:graphic>
          <a:graphicData uri="http://schemas.openxmlformats.org/drawingml/2006/chart">
            <c:chart xmlns:c="http://schemas.openxmlformats.org/drawingml/2006/chart" xmlns:r="http://schemas.openxmlformats.org/officeDocument/2006/relationships" r:id="rId4"/>
          </a:graphicData>
        </a:graphic>
      </p:graphicFrame>
      <p:sp>
        <p:nvSpPr>
          <p:cNvPr id="2113" name="Google Shape;2113;p5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DATA 3G</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All operators have very good web service success rate. MTN have high PS connection setup time</a:t>
            </a:r>
            <a:endParaRPr>
              <a:solidFill>
                <a:srgbClr val="414141"/>
              </a:solidFill>
            </a:endParaRPr>
          </a:p>
        </p:txBody>
      </p:sp>
      <p:sp>
        <p:nvSpPr>
          <p:cNvPr id="2114" name="Google Shape;2114;p5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48</a:t>
            </a:fld>
            <a:endParaRPr sz="651" b="0" i="0" u="none" strike="noStrike" cap="none">
              <a:solidFill>
                <a:srgbClr val="000000"/>
              </a:solidFill>
              <a:latin typeface="Verdana"/>
              <a:ea typeface="Verdana"/>
              <a:cs typeface="Verdana"/>
              <a:sym typeface="Verdana"/>
            </a:endParaRPr>
          </a:p>
        </p:txBody>
      </p:sp>
      <p:sp>
        <p:nvSpPr>
          <p:cNvPr id="2115" name="Google Shape;2115;p5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18" name="Google Shape;2118;p50"/>
          <p:cNvCxnSpPr/>
          <p:nvPr/>
        </p:nvCxnSpPr>
        <p:spPr>
          <a:xfrm>
            <a:off x="6416685" y="2364324"/>
            <a:ext cx="4113875" cy="8879"/>
          </a:xfrm>
          <a:prstGeom prst="straightConnector1">
            <a:avLst/>
          </a:prstGeom>
          <a:noFill/>
          <a:ln w="28575" cap="flat" cmpd="sng">
            <a:solidFill>
              <a:srgbClr val="DA291C"/>
            </a:solidFill>
            <a:prstDash val="dash"/>
            <a:round/>
            <a:headEnd type="none" w="sm" len="sm"/>
            <a:tailEnd type="none" w="sm" len="sm"/>
          </a:ln>
        </p:spPr>
      </p:cxnSp>
      <p:cxnSp>
        <p:nvCxnSpPr>
          <p:cNvPr id="2119" name="Google Shape;2119;p50"/>
          <p:cNvCxnSpPr/>
          <p:nvPr/>
        </p:nvCxnSpPr>
        <p:spPr>
          <a:xfrm>
            <a:off x="1384917" y="3051454"/>
            <a:ext cx="3391269" cy="8877"/>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graphicFrame>
        <p:nvGraphicFramePr>
          <p:cNvPr id="8" name="Graphique 11">
            <a:extLst>
              <a:ext uri="{FF2B5EF4-FFF2-40B4-BE49-F238E27FC236}">
                <a16:creationId xmlns:a16="http://schemas.microsoft.com/office/drawing/2014/main" id="{00000000-0008-0000-0000-000017000000}"/>
              </a:ext>
            </a:extLst>
          </p:cNvPr>
          <p:cNvGraphicFramePr>
            <a:graphicFrameLocks/>
          </p:cNvGraphicFramePr>
          <p:nvPr>
            <p:extLst>
              <p:ext uri="{D42A27DB-BD31-4B8C-83A1-F6EECF244321}">
                <p14:modId xmlns:p14="http://schemas.microsoft.com/office/powerpoint/2010/main" val="3603133549"/>
              </p:ext>
            </p:extLst>
          </p:nvPr>
        </p:nvGraphicFramePr>
        <p:xfrm>
          <a:off x="469900" y="1691640"/>
          <a:ext cx="6883970" cy="4480560"/>
        </p:xfrm>
        <a:graphic>
          <a:graphicData uri="http://schemas.openxmlformats.org/drawingml/2006/chart">
            <c:chart xmlns:c="http://schemas.openxmlformats.org/drawingml/2006/chart" xmlns:r="http://schemas.openxmlformats.org/officeDocument/2006/relationships" r:id="rId3"/>
          </a:graphicData>
        </a:graphic>
      </p:graphicFrame>
      <p:sp>
        <p:nvSpPr>
          <p:cNvPr id="2125" name="Google Shape;2125;p5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3G</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a:t>
            </a:r>
            <a:r>
              <a:rPr lang="fr-FR" dirty="0" err="1">
                <a:solidFill>
                  <a:srgbClr val="7F7F7F"/>
                </a:solidFill>
                <a:latin typeface="Verdana"/>
                <a:ea typeface="Verdana"/>
                <a:cs typeface="Verdana"/>
                <a:sym typeface="Verdana"/>
              </a:rPr>
              <a:t>operators</a:t>
            </a:r>
            <a:r>
              <a:rPr lang="fr-FR" dirty="0">
                <a:solidFill>
                  <a:srgbClr val="7F7F7F"/>
                </a:solidFill>
                <a:latin typeface="Verdana"/>
                <a:ea typeface="Verdana"/>
                <a:cs typeface="Verdana"/>
                <a:sym typeface="Verdana"/>
              </a:rPr>
              <a:t> have good </a:t>
            </a:r>
            <a:r>
              <a:rPr lang="fr-FR" dirty="0" err="1">
                <a:solidFill>
                  <a:srgbClr val="7F7F7F"/>
                </a:solidFill>
                <a:latin typeface="Verdana"/>
                <a:ea typeface="Verdana"/>
                <a:cs typeface="Verdana"/>
                <a:sym typeface="Verdana"/>
              </a:rPr>
              <a:t>downlink</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uplink</a:t>
            </a:r>
            <a:r>
              <a:rPr lang="fr-FR" dirty="0">
                <a:solidFill>
                  <a:srgbClr val="7F7F7F"/>
                </a:solidFill>
                <a:latin typeface="Verdana"/>
                <a:ea typeface="Verdana"/>
                <a:cs typeface="Verdana"/>
                <a:sym typeface="Verdana"/>
              </a:rPr>
              <a:t> FTP </a:t>
            </a:r>
            <a:r>
              <a:rPr lang="fr-FR" dirty="0" err="1">
                <a:solidFill>
                  <a:srgbClr val="7F7F7F"/>
                </a:solidFill>
                <a:latin typeface="Verdana"/>
                <a:ea typeface="Verdana"/>
                <a:cs typeface="Verdana"/>
                <a:sym typeface="Verdana"/>
              </a:rPr>
              <a:t>success</a:t>
            </a:r>
            <a:r>
              <a:rPr lang="fr-FR" dirty="0">
                <a:solidFill>
                  <a:srgbClr val="7F7F7F"/>
                </a:solidFill>
                <a:latin typeface="Verdana"/>
                <a:ea typeface="Verdana"/>
                <a:cs typeface="Verdana"/>
                <a:sym typeface="Verdana"/>
              </a:rPr>
              <a:t> rate. </a:t>
            </a:r>
            <a:endParaRPr dirty="0">
              <a:solidFill>
                <a:srgbClr val="414141"/>
              </a:solidFill>
            </a:endParaRPr>
          </a:p>
        </p:txBody>
      </p:sp>
      <p:sp>
        <p:nvSpPr>
          <p:cNvPr id="2126" name="Google Shape;2126;p5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49</a:t>
            </a:fld>
            <a:endParaRPr sz="651" b="0" i="0" u="none" strike="noStrike" cap="none">
              <a:solidFill>
                <a:srgbClr val="000000"/>
              </a:solidFill>
              <a:latin typeface="Verdana"/>
              <a:ea typeface="Verdana"/>
              <a:cs typeface="Verdana"/>
              <a:sym typeface="Verdana"/>
            </a:endParaRPr>
          </a:p>
        </p:txBody>
      </p:sp>
      <p:sp>
        <p:nvSpPr>
          <p:cNvPr id="2127" name="Google Shape;2127;p5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29" name="Google Shape;2129;p51"/>
          <p:cNvCxnSpPr/>
          <p:nvPr/>
        </p:nvCxnSpPr>
        <p:spPr>
          <a:xfrm>
            <a:off x="1487163" y="4473344"/>
            <a:ext cx="5442012" cy="887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5"/>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a:t>
            </a:r>
            <a:r>
              <a:rPr lang="fr-FR" sz="2600" dirty="0">
                <a:solidFill>
                  <a:srgbClr val="FFFFFF"/>
                </a:solidFill>
                <a:latin typeface="Quattrocento Sans"/>
                <a:ea typeface="Quattrocento Sans"/>
                <a:cs typeface="Quattrocento Sans"/>
                <a:sym typeface="Quattrocento Sans"/>
              </a:rPr>
              <a:t>ntroduction</a:t>
            </a:r>
            <a:r>
              <a:rPr lang="fr-FR" sz="2600" b="0" i="0" dirty="0">
                <a:solidFill>
                  <a:srgbClr val="FFFFFF"/>
                </a:solidFill>
                <a:latin typeface="Quattrocento Sans"/>
                <a:ea typeface="Quattrocento Sans"/>
                <a:cs typeface="Quattrocento Sans"/>
                <a:sym typeface="Quattrocento Sans"/>
              </a:rPr>
              <a:t>: Context &amp; Report objectives</a:t>
            </a:r>
            <a:endParaRPr dirty="0"/>
          </a:p>
        </p:txBody>
      </p:sp>
      <p:sp>
        <p:nvSpPr>
          <p:cNvPr id="1473" name="Google Shape;1473;p5"/>
          <p:cNvSpPr txBox="1"/>
          <p:nvPr/>
        </p:nvSpPr>
        <p:spPr>
          <a:xfrm>
            <a:off x="733425" y="2090740"/>
            <a:ext cx="145732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01</a:t>
            </a:r>
            <a:endParaRPr/>
          </a:p>
        </p:txBody>
      </p:sp>
      <p:cxnSp>
        <p:nvCxnSpPr>
          <p:cNvPr id="1474" name="Google Shape;1474;p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graphicFrame>
        <p:nvGraphicFramePr>
          <p:cNvPr id="10" name="Graphique 6">
            <a:extLst>
              <a:ext uri="{FF2B5EF4-FFF2-40B4-BE49-F238E27FC236}">
                <a16:creationId xmlns:a16="http://schemas.microsoft.com/office/drawing/2014/main" id="{00000000-0008-0000-0000-000018000000}"/>
              </a:ext>
            </a:extLst>
          </p:cNvPr>
          <p:cNvGraphicFramePr>
            <a:graphicFrameLocks/>
          </p:cNvGraphicFramePr>
          <p:nvPr>
            <p:extLst>
              <p:ext uri="{D42A27DB-BD31-4B8C-83A1-F6EECF244321}">
                <p14:modId xmlns:p14="http://schemas.microsoft.com/office/powerpoint/2010/main" val="2533232470"/>
              </p:ext>
            </p:extLst>
          </p:nvPr>
        </p:nvGraphicFramePr>
        <p:xfrm>
          <a:off x="469901" y="1755621"/>
          <a:ext cx="8765540" cy="4480635"/>
        </p:xfrm>
        <a:graphic>
          <a:graphicData uri="http://schemas.openxmlformats.org/drawingml/2006/chart">
            <c:chart xmlns:c="http://schemas.openxmlformats.org/drawingml/2006/chart" xmlns:r="http://schemas.openxmlformats.org/officeDocument/2006/relationships" r:id="rId3"/>
          </a:graphicData>
        </a:graphic>
      </p:graphicFrame>
      <p:sp>
        <p:nvSpPr>
          <p:cNvPr id="2135" name="Google Shape;2135;p5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3G FTP MEAN THROUGHPUT </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MTN 3G Throughput DL/UL is less than MOOV’s and CELTISS’s</a:t>
            </a:r>
            <a:endParaRPr>
              <a:solidFill>
                <a:srgbClr val="414141"/>
              </a:solidFill>
            </a:endParaRPr>
          </a:p>
        </p:txBody>
      </p:sp>
      <p:sp>
        <p:nvSpPr>
          <p:cNvPr id="2136" name="Google Shape;2136;p5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50</a:t>
            </a:fld>
            <a:endParaRPr sz="651" b="0" i="0" u="none" strike="noStrike" cap="none">
              <a:solidFill>
                <a:srgbClr val="000000"/>
              </a:solidFill>
              <a:latin typeface="Verdana"/>
              <a:ea typeface="Verdana"/>
              <a:cs typeface="Verdana"/>
              <a:sym typeface="Verdana"/>
            </a:endParaRPr>
          </a:p>
        </p:txBody>
      </p:sp>
      <p:sp>
        <p:nvSpPr>
          <p:cNvPr id="2137" name="Google Shape;2137;p5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2138" name="Google Shape;2138;p52"/>
          <p:cNvSpPr/>
          <p:nvPr/>
        </p:nvSpPr>
        <p:spPr>
          <a:xfrm>
            <a:off x="9527832" y="1152878"/>
            <a:ext cx="2359369" cy="508337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1633">
              <a:solidFill>
                <a:srgbClr val="000000"/>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MTN FTP DL AVERAGE Throughout is less than MOOV and CELTISS DL Throughout</a:t>
            </a:r>
            <a:endParaRPr/>
          </a:p>
          <a:p>
            <a:pPr marL="0" marR="0" lvl="0" indent="0" algn="l" rtl="0">
              <a:spcBef>
                <a:spcPts val="0"/>
              </a:spcBef>
              <a:spcAft>
                <a:spcPts val="0"/>
              </a:spcAft>
              <a:buNone/>
            </a:pPr>
            <a:endParaRPr sz="1400">
              <a:solidFill>
                <a:schemeClr val="dk1"/>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DL Throughput mean for all operators satisfies ARCEP thresholds</a:t>
            </a:r>
            <a:endParaRPr/>
          </a:p>
          <a:p>
            <a:pPr marL="259232" marR="0" lvl="0" indent="-170332" algn="l" rtl="0">
              <a:spcBef>
                <a:spcPts val="0"/>
              </a:spcBef>
              <a:spcAft>
                <a:spcPts val="0"/>
              </a:spcAft>
              <a:buClr>
                <a:schemeClr val="dk1"/>
              </a:buClr>
              <a:buSzPts val="1400"/>
              <a:buFont typeface="Arial"/>
              <a:buNone/>
            </a:pPr>
            <a:endParaRPr sz="1400">
              <a:solidFill>
                <a:schemeClr val="dk1"/>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MTN FTP UL AVERAGE Throughout is less  than CELTISS’s MOOV’s</a:t>
            </a:r>
            <a:endParaRPr/>
          </a:p>
          <a:p>
            <a:pPr marL="259232" marR="0" lvl="0" indent="-170332" algn="l" rtl="0">
              <a:spcBef>
                <a:spcPts val="0"/>
              </a:spcBef>
              <a:spcAft>
                <a:spcPts val="0"/>
              </a:spcAft>
              <a:buClr>
                <a:schemeClr val="dk1"/>
              </a:buClr>
              <a:buSzPts val="1400"/>
              <a:buFont typeface="Arial"/>
              <a:buNone/>
            </a:pPr>
            <a:endParaRPr sz="1400">
              <a:solidFill>
                <a:schemeClr val="dk1"/>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UL Throughput mean for all operators satisfy ARCEP thresholds</a:t>
            </a:r>
            <a:endParaRPr sz="1452">
              <a:solidFill>
                <a:schemeClr val="dk1"/>
              </a:solidFill>
              <a:latin typeface="Verdana"/>
              <a:ea typeface="Verdana"/>
              <a:cs typeface="Verdana"/>
              <a:sym typeface="Verdana"/>
            </a:endParaRPr>
          </a:p>
        </p:txBody>
      </p:sp>
      <p:cxnSp>
        <p:nvCxnSpPr>
          <p:cNvPr id="2140" name="Google Shape;2140;p52"/>
          <p:cNvCxnSpPr/>
          <p:nvPr/>
        </p:nvCxnSpPr>
        <p:spPr>
          <a:xfrm flipH="1">
            <a:off x="2724762" y="3889883"/>
            <a:ext cx="1480" cy="735390"/>
          </a:xfrm>
          <a:prstGeom prst="straightConnector1">
            <a:avLst/>
          </a:prstGeom>
          <a:noFill/>
          <a:ln w="28575" cap="flat" cmpd="sng">
            <a:solidFill>
              <a:srgbClr val="DA291C"/>
            </a:solidFill>
            <a:prstDash val="dash"/>
            <a:round/>
            <a:headEnd type="none" w="sm" len="sm"/>
            <a:tailEnd type="none" w="sm" len="sm"/>
          </a:ln>
        </p:spPr>
      </p:cxnSp>
      <p:cxnSp>
        <p:nvCxnSpPr>
          <p:cNvPr id="2141" name="Google Shape;2141;p52"/>
          <p:cNvCxnSpPr/>
          <p:nvPr/>
        </p:nvCxnSpPr>
        <p:spPr>
          <a:xfrm flipH="1">
            <a:off x="2887542" y="4770251"/>
            <a:ext cx="1480" cy="73539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46"/>
        <p:cNvGrpSpPr/>
        <p:nvPr/>
      </p:nvGrpSpPr>
      <p:grpSpPr>
        <a:xfrm>
          <a:off x="0" y="0"/>
          <a:ext cx="0" cy="0"/>
          <a:chOff x="0" y="0"/>
          <a:chExt cx="0" cy="0"/>
        </a:xfrm>
      </p:grpSpPr>
      <p:pic>
        <p:nvPicPr>
          <p:cNvPr id="10" name="Picture 9">
            <a:extLst>
              <a:ext uri="{FF2B5EF4-FFF2-40B4-BE49-F238E27FC236}">
                <a16:creationId xmlns:a16="http://schemas.microsoft.com/office/drawing/2014/main" id="{86E8B95E-0C89-8B99-C72B-6E26D134F7C5}"/>
              </a:ext>
            </a:extLst>
          </p:cNvPr>
          <p:cNvPicPr>
            <a:picLocks noChangeAspect="1"/>
          </p:cNvPicPr>
          <p:nvPr/>
        </p:nvPicPr>
        <p:blipFill>
          <a:blip r:embed="rId3"/>
          <a:stretch>
            <a:fillRect/>
          </a:stretch>
        </p:blipFill>
        <p:spPr>
          <a:xfrm>
            <a:off x="8122824" y="1897094"/>
            <a:ext cx="3643380" cy="2901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630242CD-62AD-5F29-5C97-A3E9B559E731}"/>
              </a:ext>
            </a:extLst>
          </p:cNvPr>
          <p:cNvPicPr>
            <a:picLocks noChangeAspect="1"/>
          </p:cNvPicPr>
          <p:nvPr/>
        </p:nvPicPr>
        <p:blipFill>
          <a:blip r:embed="rId3"/>
          <a:stretch>
            <a:fillRect/>
          </a:stretch>
        </p:blipFill>
        <p:spPr>
          <a:xfrm>
            <a:off x="4274310" y="1881943"/>
            <a:ext cx="3643379" cy="2931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65B790D7-4F9E-8EB7-4EAA-A12D309FCF7B}"/>
              </a:ext>
            </a:extLst>
          </p:cNvPr>
          <p:cNvPicPr>
            <a:picLocks noChangeAspect="1"/>
          </p:cNvPicPr>
          <p:nvPr/>
        </p:nvPicPr>
        <p:blipFill>
          <a:blip r:embed="rId3"/>
          <a:stretch>
            <a:fillRect/>
          </a:stretch>
        </p:blipFill>
        <p:spPr>
          <a:xfrm>
            <a:off x="469901" y="1866792"/>
            <a:ext cx="3599274" cy="2931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48" name="Google Shape;2148;p5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3G FTP MEAN THROUGHPUT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dirty="0">
                <a:solidFill>
                  <a:srgbClr val="414141"/>
                </a:solidFill>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Throughput</a:t>
            </a:r>
            <a:r>
              <a:rPr lang="fr-FR" dirty="0">
                <a:solidFill>
                  <a:srgbClr val="7F7F7F"/>
                </a:solidFill>
                <a:latin typeface="Verdana"/>
                <a:ea typeface="Verdana"/>
                <a:cs typeface="Verdana"/>
                <a:sym typeface="Verdana"/>
              </a:rPr>
              <a:t> distribution </a:t>
            </a:r>
            <a:r>
              <a:rPr lang="fr-FR" dirty="0" err="1">
                <a:solidFill>
                  <a:srgbClr val="7F7F7F"/>
                </a:solidFill>
                <a:latin typeface="Verdana"/>
                <a:ea typeface="Verdana"/>
                <a:cs typeface="Verdana"/>
                <a:sym typeface="Verdana"/>
              </a:rPr>
              <a:t>is</a:t>
            </a:r>
            <a:r>
              <a:rPr lang="fr-FR" dirty="0">
                <a:solidFill>
                  <a:srgbClr val="7F7F7F"/>
                </a:solidFill>
              </a:rPr>
              <a:t> </a:t>
            </a:r>
            <a:r>
              <a:rPr lang="fr-FR" dirty="0" err="1">
                <a:solidFill>
                  <a:srgbClr val="7F7F7F"/>
                </a:solidFill>
              </a:rPr>
              <a:t>better</a:t>
            </a:r>
            <a:r>
              <a:rPr lang="fr-FR" dirty="0">
                <a:solidFill>
                  <a:srgbClr val="7F7F7F"/>
                </a:solidFill>
                <a:latin typeface="Verdana"/>
                <a:ea typeface="Verdana"/>
                <a:cs typeface="Verdana"/>
                <a:sym typeface="Verdana"/>
              </a:rPr>
              <a:t> to MOOV &amp; CELTISS.</a:t>
            </a:r>
            <a:br>
              <a:rPr lang="fr-FR" dirty="0">
                <a:solidFill>
                  <a:srgbClr val="7F7F7F"/>
                </a:solidFill>
                <a:latin typeface="Verdana"/>
                <a:ea typeface="Verdana"/>
                <a:cs typeface="Verdana"/>
                <a:sym typeface="Verdana"/>
              </a:rPr>
            </a:br>
            <a:endParaRPr dirty="0">
              <a:solidFill>
                <a:srgbClr val="414141"/>
              </a:solidFill>
            </a:endParaRPr>
          </a:p>
        </p:txBody>
      </p:sp>
      <p:sp>
        <p:nvSpPr>
          <p:cNvPr id="2149" name="Google Shape;2149;p5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51</a:t>
            </a:fld>
            <a:endParaRPr sz="651" b="0" i="0" u="none" strike="noStrike" cap="none">
              <a:solidFill>
                <a:srgbClr val="000000"/>
              </a:solidFill>
              <a:latin typeface="Verdana"/>
              <a:ea typeface="Verdana"/>
              <a:cs typeface="Verdana"/>
              <a:sym typeface="Verdana"/>
            </a:endParaRPr>
          </a:p>
        </p:txBody>
      </p:sp>
      <p:sp>
        <p:nvSpPr>
          <p:cNvPr id="2150" name="Google Shape;2150;p5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6" name="Google Shape;2154;p53">
            <a:extLst>
              <a:ext uri="{FF2B5EF4-FFF2-40B4-BE49-F238E27FC236}">
                <a16:creationId xmlns:a16="http://schemas.microsoft.com/office/drawing/2014/main" id="{54433741-019A-38A6-F85B-C52F54E98264}"/>
              </a:ext>
            </a:extLst>
          </p:cNvPr>
          <p:cNvPicPr preferRelativeResize="0"/>
          <p:nvPr/>
        </p:nvPicPr>
        <p:blipFill rotWithShape="1">
          <a:blip r:embed="rId4">
            <a:alphaModFix/>
          </a:blip>
          <a:srcRect/>
          <a:stretch/>
        </p:blipFill>
        <p:spPr>
          <a:xfrm>
            <a:off x="469900" y="1881943"/>
            <a:ext cx="295723"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155;p53">
            <a:extLst>
              <a:ext uri="{FF2B5EF4-FFF2-40B4-BE49-F238E27FC236}">
                <a16:creationId xmlns:a16="http://schemas.microsoft.com/office/drawing/2014/main" id="{0379D8E5-E76F-29FA-225B-C8478332617F}"/>
              </a:ext>
            </a:extLst>
          </p:cNvPr>
          <p:cNvPicPr preferRelativeResize="0"/>
          <p:nvPr/>
        </p:nvPicPr>
        <p:blipFill rotWithShape="1">
          <a:blip r:embed="rId5">
            <a:alphaModFix/>
          </a:blip>
          <a:srcRect l="8657" r="10313"/>
          <a:stretch/>
        </p:blipFill>
        <p:spPr>
          <a:xfrm>
            <a:off x="4314805" y="1882748"/>
            <a:ext cx="336156"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9" name="Google Shape;2214;p58">
            <a:extLst>
              <a:ext uri="{FF2B5EF4-FFF2-40B4-BE49-F238E27FC236}">
                <a16:creationId xmlns:a16="http://schemas.microsoft.com/office/drawing/2014/main" id="{302932B9-613E-7234-B3A4-BE848475BC49}"/>
              </a:ext>
            </a:extLst>
          </p:cNvPr>
          <p:cNvPicPr preferRelativeResize="0"/>
          <p:nvPr/>
        </p:nvPicPr>
        <p:blipFill rotWithShape="1">
          <a:blip r:embed="rId6">
            <a:alphaModFix/>
          </a:blip>
          <a:srcRect/>
          <a:stretch/>
        </p:blipFill>
        <p:spPr>
          <a:xfrm>
            <a:off x="8142514" y="1912003"/>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5" name="Picture 4">
            <a:extLst>
              <a:ext uri="{FF2B5EF4-FFF2-40B4-BE49-F238E27FC236}">
                <a16:creationId xmlns:a16="http://schemas.microsoft.com/office/drawing/2014/main" id="{D40EF3A5-CFA9-872D-56A5-B422CFBF68A5}"/>
              </a:ext>
            </a:extLst>
          </p:cNvPr>
          <p:cNvPicPr>
            <a:picLocks noChangeAspect="1"/>
          </p:cNvPicPr>
          <p:nvPr/>
        </p:nvPicPr>
        <p:blipFill>
          <a:blip r:embed="rId7"/>
          <a:stretch>
            <a:fillRect/>
          </a:stretch>
        </p:blipFill>
        <p:spPr>
          <a:xfrm>
            <a:off x="2401219" y="1866792"/>
            <a:ext cx="1625740" cy="867876"/>
          </a:xfrm>
          <a:prstGeom prst="rect">
            <a:avLst/>
          </a:prstGeom>
        </p:spPr>
      </p:pic>
      <p:pic>
        <p:nvPicPr>
          <p:cNvPr id="9" name="Picture 8">
            <a:extLst>
              <a:ext uri="{FF2B5EF4-FFF2-40B4-BE49-F238E27FC236}">
                <a16:creationId xmlns:a16="http://schemas.microsoft.com/office/drawing/2014/main" id="{11413CC8-FE01-A214-2C4D-64A73B332BC0}"/>
              </a:ext>
            </a:extLst>
          </p:cNvPr>
          <p:cNvPicPr>
            <a:picLocks noChangeAspect="1"/>
          </p:cNvPicPr>
          <p:nvPr/>
        </p:nvPicPr>
        <p:blipFill>
          <a:blip r:embed="rId7"/>
          <a:stretch>
            <a:fillRect/>
          </a:stretch>
        </p:blipFill>
        <p:spPr>
          <a:xfrm>
            <a:off x="6272753" y="1897094"/>
            <a:ext cx="1625740" cy="867876"/>
          </a:xfrm>
          <a:prstGeom prst="rect">
            <a:avLst/>
          </a:prstGeom>
        </p:spPr>
      </p:pic>
      <p:pic>
        <p:nvPicPr>
          <p:cNvPr id="11" name="Picture 10">
            <a:extLst>
              <a:ext uri="{FF2B5EF4-FFF2-40B4-BE49-F238E27FC236}">
                <a16:creationId xmlns:a16="http://schemas.microsoft.com/office/drawing/2014/main" id="{02143A5F-1284-3A86-BB2F-5D7D225A7B73}"/>
              </a:ext>
            </a:extLst>
          </p:cNvPr>
          <p:cNvPicPr>
            <a:picLocks noChangeAspect="1"/>
          </p:cNvPicPr>
          <p:nvPr/>
        </p:nvPicPr>
        <p:blipFill>
          <a:blip r:embed="rId7"/>
          <a:stretch>
            <a:fillRect/>
          </a:stretch>
        </p:blipFill>
        <p:spPr>
          <a:xfrm>
            <a:off x="10197226" y="1866792"/>
            <a:ext cx="1568978" cy="837574"/>
          </a:xfrm>
          <a:prstGeom prst="rect">
            <a:avLst/>
          </a:prstGeom>
        </p:spPr>
      </p:pic>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73"/>
        <p:cNvGrpSpPr/>
        <p:nvPr/>
      </p:nvGrpSpPr>
      <p:grpSpPr>
        <a:xfrm>
          <a:off x="0" y="0"/>
          <a:ext cx="0" cy="0"/>
          <a:chOff x="0" y="0"/>
          <a:chExt cx="0" cy="0"/>
        </a:xfrm>
      </p:grpSpPr>
      <p:sp>
        <p:nvSpPr>
          <p:cNvPr id="2174" name="Google Shape;2174;p5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4G HTTP Browsing</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All operators have very good HTTP Browsing success rate. </a:t>
            </a:r>
            <a:br>
              <a:rPr lang="fr-FR" sz="2400">
                <a:solidFill>
                  <a:srgbClr val="7F7F7F"/>
                </a:solidFill>
                <a:latin typeface="Verdana"/>
                <a:ea typeface="Verdana"/>
                <a:cs typeface="Verdana"/>
                <a:sym typeface="Verdana"/>
              </a:rPr>
            </a:br>
            <a:endParaRPr sz="2400">
              <a:solidFill>
                <a:srgbClr val="414141"/>
              </a:solidFill>
            </a:endParaRPr>
          </a:p>
        </p:txBody>
      </p:sp>
      <p:sp>
        <p:nvSpPr>
          <p:cNvPr id="2175" name="Google Shape;2175;p5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52</a:t>
            </a:fld>
            <a:endParaRPr sz="651" b="0" i="0" u="none" strike="noStrike" cap="none">
              <a:solidFill>
                <a:srgbClr val="000000"/>
              </a:solidFill>
              <a:latin typeface="Verdana"/>
              <a:ea typeface="Verdana"/>
              <a:cs typeface="Verdana"/>
              <a:sym typeface="Verdana"/>
            </a:endParaRPr>
          </a:p>
        </p:txBody>
      </p:sp>
      <p:sp>
        <p:nvSpPr>
          <p:cNvPr id="2176" name="Google Shape;2176;p5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4">
            <a:extLst>
              <a:ext uri="{FF2B5EF4-FFF2-40B4-BE49-F238E27FC236}">
                <a16:creationId xmlns:a16="http://schemas.microsoft.com/office/drawing/2014/main" id="{85243718-05AD-4F73-922E-A5F13355156C}"/>
              </a:ext>
            </a:extLst>
          </p:cNvPr>
          <p:cNvGraphicFramePr>
            <a:graphicFrameLocks/>
          </p:cNvGraphicFramePr>
          <p:nvPr>
            <p:extLst>
              <p:ext uri="{D42A27DB-BD31-4B8C-83A1-F6EECF244321}">
                <p14:modId xmlns:p14="http://schemas.microsoft.com/office/powerpoint/2010/main" val="35715146"/>
              </p:ext>
            </p:extLst>
          </p:nvPr>
        </p:nvGraphicFramePr>
        <p:xfrm>
          <a:off x="469900" y="1774290"/>
          <a:ext cx="5077460" cy="464175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82"/>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E5025520-AF4B-E9FC-1404-9A62D1F2E1E8}"/>
              </a:ext>
            </a:extLst>
          </p:cNvPr>
          <p:cNvGraphicFramePr>
            <a:graphicFrameLocks/>
          </p:cNvGraphicFramePr>
          <p:nvPr>
            <p:extLst>
              <p:ext uri="{D42A27DB-BD31-4B8C-83A1-F6EECF244321}">
                <p14:modId xmlns:p14="http://schemas.microsoft.com/office/powerpoint/2010/main" val="4112452248"/>
              </p:ext>
            </p:extLst>
          </p:nvPr>
        </p:nvGraphicFramePr>
        <p:xfrm>
          <a:off x="469900" y="1737360"/>
          <a:ext cx="759206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183" name="Google Shape;2183;p5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4G FTP THROUGHPUT </a:t>
            </a:r>
            <a:r>
              <a:rPr lang="fr-FR" sz="2400" dirty="0" err="1">
                <a:solidFill>
                  <a:srgbClr val="414141"/>
                </a:solidFill>
              </a:rPr>
              <a:t>comparison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a:t>
            </a:r>
            <a:r>
              <a:rPr lang="fr-FR" dirty="0" err="1">
                <a:solidFill>
                  <a:srgbClr val="7F7F7F"/>
                </a:solidFill>
                <a:latin typeface="Verdana"/>
                <a:ea typeface="Verdana"/>
                <a:cs typeface="Verdana"/>
                <a:sym typeface="Verdana"/>
              </a:rPr>
              <a:t>operators</a:t>
            </a:r>
            <a:r>
              <a:rPr lang="fr-FR" dirty="0">
                <a:solidFill>
                  <a:srgbClr val="7F7F7F"/>
                </a:solidFill>
                <a:latin typeface="Verdana"/>
                <a:ea typeface="Verdana"/>
                <a:cs typeface="Verdana"/>
                <a:sym typeface="Verdana"/>
              </a:rPr>
              <a:t> have acceptable FTP </a:t>
            </a:r>
            <a:r>
              <a:rPr lang="fr-FR" dirty="0" err="1">
                <a:solidFill>
                  <a:srgbClr val="7F7F7F"/>
                </a:solidFill>
                <a:latin typeface="Verdana"/>
                <a:ea typeface="Verdana"/>
                <a:cs typeface="Verdana"/>
                <a:sym typeface="Verdana"/>
              </a:rPr>
              <a:t>success</a:t>
            </a:r>
            <a:r>
              <a:rPr lang="fr-FR" dirty="0">
                <a:solidFill>
                  <a:srgbClr val="7F7F7F"/>
                </a:solidFill>
                <a:latin typeface="Verdana"/>
                <a:ea typeface="Verdana"/>
                <a:cs typeface="Verdana"/>
                <a:sym typeface="Verdana"/>
              </a:rPr>
              <a:t> rate.</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184" name="Google Shape;2184;p5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53</a:t>
            </a:fld>
            <a:endParaRPr sz="651" b="0" i="0" u="none" strike="noStrike" cap="none">
              <a:solidFill>
                <a:srgbClr val="000000"/>
              </a:solidFill>
              <a:latin typeface="Verdana"/>
              <a:ea typeface="Verdana"/>
              <a:cs typeface="Verdana"/>
              <a:sym typeface="Verdana"/>
            </a:endParaRPr>
          </a:p>
        </p:txBody>
      </p:sp>
      <p:sp>
        <p:nvSpPr>
          <p:cNvPr id="2185" name="Google Shape;2185;p5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87" name="Google Shape;2187;p56"/>
          <p:cNvCxnSpPr/>
          <p:nvPr/>
        </p:nvCxnSpPr>
        <p:spPr>
          <a:xfrm>
            <a:off x="1721136" y="4447156"/>
            <a:ext cx="5563160" cy="3057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graphicFrame>
        <p:nvGraphicFramePr>
          <p:cNvPr id="2" name="Graphique 5">
            <a:extLst>
              <a:ext uri="{FF2B5EF4-FFF2-40B4-BE49-F238E27FC236}">
                <a16:creationId xmlns:a16="http://schemas.microsoft.com/office/drawing/2014/main" id="{00000000-0008-0000-0000-00002D000000}"/>
              </a:ext>
            </a:extLst>
          </p:cNvPr>
          <p:cNvGraphicFramePr>
            <a:graphicFrameLocks/>
          </p:cNvGraphicFramePr>
          <p:nvPr>
            <p:extLst>
              <p:ext uri="{D42A27DB-BD31-4B8C-83A1-F6EECF244321}">
                <p14:modId xmlns:p14="http://schemas.microsoft.com/office/powerpoint/2010/main" val="2571037103"/>
              </p:ext>
            </p:extLst>
          </p:nvPr>
        </p:nvGraphicFramePr>
        <p:xfrm>
          <a:off x="469900" y="1983038"/>
          <a:ext cx="10690860" cy="4263524"/>
        </p:xfrm>
        <a:graphic>
          <a:graphicData uri="http://schemas.openxmlformats.org/drawingml/2006/chart">
            <c:chart xmlns:c="http://schemas.openxmlformats.org/drawingml/2006/chart" xmlns:r="http://schemas.openxmlformats.org/officeDocument/2006/relationships" r:id="rId3"/>
          </a:graphicData>
        </a:graphic>
      </p:graphicFrame>
      <p:sp>
        <p:nvSpPr>
          <p:cNvPr id="2193" name="Google Shape;2193;p5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THROUGHPUT </a:t>
            </a:r>
            <a:r>
              <a:rPr lang="fr-FR" sz="2400" dirty="0" err="1">
                <a:solidFill>
                  <a:srgbClr val="414141"/>
                </a:solidFill>
              </a:rPr>
              <a:t>comparison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FTP DL AVERAGE </a:t>
            </a:r>
            <a:r>
              <a:rPr lang="fr-FR" dirty="0" err="1">
                <a:solidFill>
                  <a:srgbClr val="7F7F7F"/>
                </a:solidFill>
                <a:latin typeface="Verdana"/>
                <a:ea typeface="Verdana"/>
                <a:cs typeface="Verdana"/>
                <a:sym typeface="Verdana"/>
              </a:rPr>
              <a:t>Throughput</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CELTISS. MTN FTP UL AVERAGE </a:t>
            </a:r>
            <a:r>
              <a:rPr lang="fr-FR" dirty="0" err="1">
                <a:solidFill>
                  <a:srgbClr val="7F7F7F"/>
                </a:solidFill>
                <a:latin typeface="Verdana"/>
                <a:ea typeface="Verdana"/>
                <a:cs typeface="Verdana"/>
                <a:sym typeface="Verdana"/>
              </a:rPr>
              <a:t>Throughput</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MOOV &amp; CELTISS.</a:t>
            </a: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194" name="Google Shape;2194;p5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54</a:t>
            </a:fld>
            <a:endParaRPr sz="651" b="0" i="0" u="none" strike="noStrike" cap="none">
              <a:solidFill>
                <a:srgbClr val="000000"/>
              </a:solidFill>
              <a:latin typeface="Verdana"/>
              <a:ea typeface="Verdana"/>
              <a:cs typeface="Verdana"/>
              <a:sym typeface="Verdana"/>
            </a:endParaRPr>
          </a:p>
        </p:txBody>
      </p:sp>
      <p:sp>
        <p:nvSpPr>
          <p:cNvPr id="2195" name="Google Shape;2195;p5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97" name="Google Shape;2197;p57"/>
          <p:cNvCxnSpPr/>
          <p:nvPr/>
        </p:nvCxnSpPr>
        <p:spPr>
          <a:xfrm>
            <a:off x="3714051" y="4430218"/>
            <a:ext cx="17755" cy="577049"/>
          </a:xfrm>
          <a:prstGeom prst="straightConnector1">
            <a:avLst/>
          </a:prstGeom>
          <a:noFill/>
          <a:ln w="28575" cap="flat" cmpd="sng">
            <a:solidFill>
              <a:srgbClr val="DA291C"/>
            </a:solidFill>
            <a:prstDash val="dash"/>
            <a:round/>
            <a:headEnd type="none" w="sm" len="sm"/>
            <a:tailEnd type="none" w="sm" len="sm"/>
          </a:ln>
        </p:spPr>
      </p:cxnSp>
      <p:cxnSp>
        <p:nvCxnSpPr>
          <p:cNvPr id="8" name="Google Shape;2197;p57"/>
          <p:cNvCxnSpPr/>
          <p:nvPr/>
        </p:nvCxnSpPr>
        <p:spPr>
          <a:xfrm>
            <a:off x="3543722" y="3826275"/>
            <a:ext cx="17755" cy="57704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pic>
        <p:nvPicPr>
          <p:cNvPr id="18" name="Picture 17">
            <a:extLst>
              <a:ext uri="{FF2B5EF4-FFF2-40B4-BE49-F238E27FC236}">
                <a16:creationId xmlns:a16="http://schemas.microsoft.com/office/drawing/2014/main" id="{4CD3AC5F-2E8E-8B6E-96AD-AF26CCF22FF9}"/>
              </a:ext>
            </a:extLst>
          </p:cNvPr>
          <p:cNvPicPr>
            <a:picLocks noChangeAspect="1"/>
          </p:cNvPicPr>
          <p:nvPr/>
        </p:nvPicPr>
        <p:blipFill>
          <a:blip r:embed="rId3"/>
          <a:stretch>
            <a:fillRect/>
          </a:stretch>
        </p:blipFill>
        <p:spPr>
          <a:xfrm>
            <a:off x="8206834" y="1698813"/>
            <a:ext cx="3460879" cy="32056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CD52FDE6-24F0-929E-EAC3-FC7865108676}"/>
              </a:ext>
            </a:extLst>
          </p:cNvPr>
          <p:cNvPicPr>
            <a:picLocks noChangeAspect="1"/>
          </p:cNvPicPr>
          <p:nvPr/>
        </p:nvPicPr>
        <p:blipFill>
          <a:blip r:embed="rId4"/>
          <a:stretch>
            <a:fillRect/>
          </a:stretch>
        </p:blipFill>
        <p:spPr>
          <a:xfrm>
            <a:off x="469900" y="1698813"/>
            <a:ext cx="3628764" cy="32056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03" name="Google Shape;2203;p5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THROUGHPUT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sz="2400" dirty="0">
                <a:solidFill>
                  <a:srgbClr val="414141"/>
                </a:solidFill>
              </a:rPr>
            </a:b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average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throughput</a:t>
            </a:r>
            <a:r>
              <a:rPr lang="fr-FR" dirty="0">
                <a:solidFill>
                  <a:srgbClr val="7F7F7F"/>
                </a:solidFill>
                <a:latin typeface="Verdana"/>
                <a:ea typeface="Verdana"/>
                <a:cs typeface="Verdana"/>
                <a:sym typeface="Verdana"/>
              </a:rPr>
              <a:t> DL rate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MTN and CELTISS.</a:t>
            </a:r>
            <a:r>
              <a:rPr lang="fr-FR" sz="2400" dirty="0">
                <a:solidFill>
                  <a:srgbClr val="7F7F7F"/>
                </a:solidFill>
                <a:latin typeface="Verdana"/>
                <a:ea typeface="Verdana"/>
                <a:cs typeface="Verdana"/>
                <a:sym typeface="Verdana"/>
              </a:rPr>
              <a:t>	</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04" name="Google Shape;2204;p5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55</a:t>
            </a:fld>
            <a:endParaRPr sz="651" b="0" i="0" u="none" strike="noStrike" cap="none">
              <a:solidFill>
                <a:srgbClr val="000000"/>
              </a:solidFill>
              <a:latin typeface="Verdana"/>
              <a:ea typeface="Verdana"/>
              <a:cs typeface="Verdana"/>
              <a:sym typeface="Verdana"/>
            </a:endParaRPr>
          </a:p>
        </p:txBody>
      </p:sp>
      <p:sp>
        <p:nvSpPr>
          <p:cNvPr id="2205" name="Google Shape;2205;p5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212" name="Google Shape;2212;p58"/>
          <p:cNvPicPr preferRelativeResize="0"/>
          <p:nvPr/>
        </p:nvPicPr>
        <p:blipFill rotWithShape="1">
          <a:blip r:embed="rId5">
            <a:alphaModFix/>
          </a:blip>
          <a:srcRect/>
          <a:stretch/>
        </p:blipFill>
        <p:spPr>
          <a:xfrm>
            <a:off x="469900" y="1698813"/>
            <a:ext cx="392352"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214;p58">
            <a:extLst>
              <a:ext uri="{FF2B5EF4-FFF2-40B4-BE49-F238E27FC236}">
                <a16:creationId xmlns:a16="http://schemas.microsoft.com/office/drawing/2014/main" id="{6E43D5B1-2A87-6141-43AD-C6A5560956BB}"/>
              </a:ext>
            </a:extLst>
          </p:cNvPr>
          <p:cNvPicPr preferRelativeResize="0"/>
          <p:nvPr/>
        </p:nvPicPr>
        <p:blipFill rotWithShape="1">
          <a:blip r:embed="rId6">
            <a:alphaModFix/>
          </a:blip>
          <a:srcRect/>
          <a:stretch/>
        </p:blipFill>
        <p:spPr>
          <a:xfrm>
            <a:off x="8258896" y="1713787"/>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7" name="Picture 6">
            <a:extLst>
              <a:ext uri="{FF2B5EF4-FFF2-40B4-BE49-F238E27FC236}">
                <a16:creationId xmlns:a16="http://schemas.microsoft.com/office/drawing/2014/main" id="{BE48675B-0EDE-EBA3-195B-A4834BDB3394}"/>
              </a:ext>
            </a:extLst>
          </p:cNvPr>
          <p:cNvPicPr>
            <a:picLocks noChangeAspect="1"/>
          </p:cNvPicPr>
          <p:nvPr/>
        </p:nvPicPr>
        <p:blipFill>
          <a:blip r:embed="rId7"/>
          <a:stretch>
            <a:fillRect/>
          </a:stretch>
        </p:blipFill>
        <p:spPr>
          <a:xfrm>
            <a:off x="2589177" y="1698813"/>
            <a:ext cx="1509487" cy="926400"/>
          </a:xfrm>
          <a:prstGeom prst="rect">
            <a:avLst/>
          </a:prstGeom>
        </p:spPr>
      </p:pic>
      <p:pic>
        <p:nvPicPr>
          <p:cNvPr id="10" name="Picture 9">
            <a:extLst>
              <a:ext uri="{FF2B5EF4-FFF2-40B4-BE49-F238E27FC236}">
                <a16:creationId xmlns:a16="http://schemas.microsoft.com/office/drawing/2014/main" id="{8231EA36-D997-D907-1F4F-8A83596864A0}"/>
              </a:ext>
            </a:extLst>
          </p:cNvPr>
          <p:cNvPicPr>
            <a:picLocks noChangeAspect="1"/>
          </p:cNvPicPr>
          <p:nvPr/>
        </p:nvPicPr>
        <p:blipFill>
          <a:blip r:embed="rId8"/>
          <a:stretch>
            <a:fillRect/>
          </a:stretch>
        </p:blipFill>
        <p:spPr>
          <a:xfrm>
            <a:off x="4365560" y="1697079"/>
            <a:ext cx="3460879" cy="32073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Google Shape;2213;p58">
            <a:extLst>
              <a:ext uri="{FF2B5EF4-FFF2-40B4-BE49-F238E27FC236}">
                <a16:creationId xmlns:a16="http://schemas.microsoft.com/office/drawing/2014/main" id="{DCC8E20D-0118-D2EE-6E32-865757DD1BFD}"/>
              </a:ext>
            </a:extLst>
          </p:cNvPr>
          <p:cNvPicPr preferRelativeResize="0"/>
          <p:nvPr/>
        </p:nvPicPr>
        <p:blipFill rotWithShape="1">
          <a:blip r:embed="rId9">
            <a:alphaModFix/>
          </a:blip>
          <a:srcRect l="8657" r="10313"/>
          <a:stretch/>
        </p:blipFill>
        <p:spPr>
          <a:xfrm>
            <a:off x="4365560" y="1697079"/>
            <a:ext cx="354621" cy="293330"/>
          </a:xfrm>
          <a:prstGeom prst="roundRect">
            <a:avLst>
              <a:gd name="adj" fmla="val 8594"/>
            </a:avLst>
          </a:prstGeom>
          <a:solidFill>
            <a:srgbClr val="ECECEC"/>
          </a:solidFill>
          <a:ln>
            <a:noFill/>
          </a:ln>
          <a:effectLst>
            <a:reflection stA="38000" endPos="28000" dist="5000" dir="5400000" sy="-100000" algn="bl" rotWithShape="0"/>
          </a:effectLst>
        </p:spPr>
      </p:pic>
      <p:pic>
        <p:nvPicPr>
          <p:cNvPr id="15" name="Picture 14">
            <a:extLst>
              <a:ext uri="{FF2B5EF4-FFF2-40B4-BE49-F238E27FC236}">
                <a16:creationId xmlns:a16="http://schemas.microsoft.com/office/drawing/2014/main" id="{EF0A53FA-7538-0547-D9C5-3A2E1833EF04}"/>
              </a:ext>
            </a:extLst>
          </p:cNvPr>
          <p:cNvPicPr>
            <a:picLocks noChangeAspect="1"/>
          </p:cNvPicPr>
          <p:nvPr/>
        </p:nvPicPr>
        <p:blipFill>
          <a:blip r:embed="rId10"/>
          <a:stretch>
            <a:fillRect/>
          </a:stretch>
        </p:blipFill>
        <p:spPr>
          <a:xfrm>
            <a:off x="6287752" y="1697079"/>
            <a:ext cx="1538687" cy="930878"/>
          </a:xfrm>
          <a:prstGeom prst="rect">
            <a:avLst/>
          </a:prstGeom>
        </p:spPr>
      </p:pic>
      <p:pic>
        <p:nvPicPr>
          <p:cNvPr id="21" name="Picture 20">
            <a:extLst>
              <a:ext uri="{FF2B5EF4-FFF2-40B4-BE49-F238E27FC236}">
                <a16:creationId xmlns:a16="http://schemas.microsoft.com/office/drawing/2014/main" id="{42BA6D36-8F95-8BB0-8061-CCB1D26F0FD9}"/>
              </a:ext>
            </a:extLst>
          </p:cNvPr>
          <p:cNvPicPr>
            <a:picLocks noChangeAspect="1"/>
          </p:cNvPicPr>
          <p:nvPr/>
        </p:nvPicPr>
        <p:blipFill>
          <a:blip r:embed="rId11"/>
          <a:stretch>
            <a:fillRect/>
          </a:stretch>
        </p:blipFill>
        <p:spPr>
          <a:xfrm>
            <a:off x="10303105" y="1697079"/>
            <a:ext cx="1364608" cy="928134"/>
          </a:xfrm>
          <a:prstGeom prst="rect">
            <a:avLst/>
          </a:prstGeom>
        </p:spPr>
      </p:pic>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19"/>
        <p:cNvGrpSpPr/>
        <p:nvPr/>
      </p:nvGrpSpPr>
      <p:grpSpPr>
        <a:xfrm>
          <a:off x="0" y="0"/>
          <a:ext cx="0" cy="0"/>
          <a:chOff x="0" y="0"/>
          <a:chExt cx="0" cy="0"/>
        </a:xfrm>
      </p:grpSpPr>
      <p:sp>
        <p:nvSpPr>
          <p:cNvPr id="2220" name="Google Shape;2220;p5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BAND and TECHNOLOGY UTILISATION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Most of MTN LTE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in Cotonou are in 2600 band.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Most of MOOV LTE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in Cotonou are in 800 band and 2600 band.</a:t>
            </a:r>
            <a:br>
              <a:rPr lang="fr-FR" sz="2400"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Most of MOOV LTE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in Cotonou are in 1800 band.</a:t>
            </a:r>
            <a:br>
              <a:rPr lang="fr-FR" sz="2800"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Usage of 3G U900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very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low</a:t>
            </a:r>
            <a:r>
              <a:rPr lang="fr-FR" dirty="0">
                <a:solidFill>
                  <a:srgbClr val="7F7F7F"/>
                </a:solidFill>
                <a:latin typeface="Verdana"/>
                <a:ea typeface="Verdana"/>
                <a:cs typeface="Verdana"/>
                <a:sym typeface="Verdana"/>
              </a:rPr>
              <a:t> for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21" name="Google Shape;2221;p5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56</a:t>
            </a:fld>
            <a:endParaRPr sz="651" b="0" i="0" u="none" strike="noStrike" cap="none">
              <a:solidFill>
                <a:srgbClr val="000000"/>
              </a:solidFill>
              <a:latin typeface="Verdana"/>
              <a:ea typeface="Verdana"/>
              <a:cs typeface="Verdana"/>
              <a:sym typeface="Verdana"/>
            </a:endParaRPr>
          </a:p>
        </p:txBody>
      </p:sp>
      <p:sp>
        <p:nvSpPr>
          <p:cNvPr id="2222" name="Google Shape;2222;p5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9" name="Graphique 3">
            <a:extLst>
              <a:ext uri="{FF2B5EF4-FFF2-40B4-BE49-F238E27FC236}">
                <a16:creationId xmlns:a16="http://schemas.microsoft.com/office/drawing/2014/main" id="{F1408A4F-F70A-4313-9662-2359E95C7287}"/>
              </a:ext>
            </a:extLst>
          </p:cNvPr>
          <p:cNvGraphicFramePr>
            <a:graphicFrameLocks/>
          </p:cNvGraphicFramePr>
          <p:nvPr>
            <p:extLst>
              <p:ext uri="{D42A27DB-BD31-4B8C-83A1-F6EECF244321}">
                <p14:modId xmlns:p14="http://schemas.microsoft.com/office/powerpoint/2010/main" val="429310541"/>
              </p:ext>
            </p:extLst>
          </p:nvPr>
        </p:nvGraphicFramePr>
        <p:xfrm>
          <a:off x="469901" y="2708112"/>
          <a:ext cx="4513580" cy="37207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aphique 10">
            <a:extLst>
              <a:ext uri="{FF2B5EF4-FFF2-40B4-BE49-F238E27FC236}">
                <a16:creationId xmlns:a16="http://schemas.microsoft.com/office/drawing/2014/main" id="{00000000-0008-0000-0000-000031000000}"/>
              </a:ext>
            </a:extLst>
          </p:cNvPr>
          <p:cNvGraphicFramePr>
            <a:graphicFrameLocks/>
          </p:cNvGraphicFramePr>
          <p:nvPr>
            <p:extLst>
              <p:ext uri="{D42A27DB-BD31-4B8C-83A1-F6EECF244321}">
                <p14:modId xmlns:p14="http://schemas.microsoft.com/office/powerpoint/2010/main" val="2809736166"/>
              </p:ext>
            </p:extLst>
          </p:nvPr>
        </p:nvGraphicFramePr>
        <p:xfrm>
          <a:off x="5151119" y="2708112"/>
          <a:ext cx="6570981" cy="372074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0" name="Google Shape;2230;p6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TECHNOLOGY Usage(%)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a:t>
            </a:r>
            <a:r>
              <a:rPr lang="fr-FR" dirty="0" err="1">
                <a:solidFill>
                  <a:srgbClr val="00B050"/>
                </a:solidFill>
                <a:latin typeface="Verdana"/>
                <a:ea typeface="Verdana"/>
                <a:cs typeface="Verdana"/>
                <a:sym typeface="Verdana"/>
              </a:rPr>
              <a:t>highest</a:t>
            </a:r>
            <a:r>
              <a:rPr lang="fr-FR" dirty="0">
                <a:solidFill>
                  <a:srgbClr val="00B050"/>
                </a:solidFill>
                <a:latin typeface="Verdana"/>
                <a:ea typeface="Verdana"/>
                <a:cs typeface="Verdana"/>
                <a:sym typeface="Verdana"/>
              </a:rPr>
              <a:t> LTE CA </a:t>
            </a:r>
            <a:r>
              <a:rPr lang="fr-FR" dirty="0">
                <a:solidFill>
                  <a:srgbClr val="7F7F7F"/>
                </a:solidFill>
                <a:latin typeface="Verdana"/>
                <a:ea typeface="Verdana"/>
                <a:cs typeface="Verdana"/>
                <a:sym typeface="Verdana"/>
              </a:rPr>
              <a:t>Carrier </a:t>
            </a:r>
            <a:r>
              <a:rPr lang="fr-FR" dirty="0" err="1">
                <a:solidFill>
                  <a:srgbClr val="7F7F7F"/>
                </a:solidFill>
                <a:latin typeface="Verdana"/>
                <a:ea typeface="Verdana"/>
                <a:cs typeface="Verdana"/>
                <a:sym typeface="Verdana"/>
              </a:rPr>
              <a:t>Aggregation</a:t>
            </a:r>
            <a:r>
              <a:rPr lang="fr-FR" dirty="0">
                <a:solidFill>
                  <a:srgbClr val="7F7F7F"/>
                </a:solidFill>
                <a:latin typeface="Verdana"/>
                <a:ea typeface="Verdana"/>
                <a:cs typeface="Verdana"/>
                <a:sym typeface="Verdana"/>
              </a:rPr>
              <a:t> usage.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HSDPA-DC not </a:t>
            </a:r>
            <a:r>
              <a:rPr lang="fr-FR" dirty="0" err="1">
                <a:solidFill>
                  <a:srgbClr val="7F7F7F"/>
                </a:solidFill>
                <a:latin typeface="Verdana"/>
                <a:ea typeface="Verdana"/>
                <a:cs typeface="Verdana"/>
                <a:sym typeface="Verdana"/>
              </a:rPr>
              <a:t>used</a:t>
            </a:r>
            <a:r>
              <a:rPr lang="fr-FR" dirty="0">
                <a:solidFill>
                  <a:srgbClr val="7F7F7F"/>
                </a:solidFill>
                <a:latin typeface="Verdana"/>
                <a:ea typeface="Verdana"/>
                <a:cs typeface="Verdana"/>
                <a:sym typeface="Verdana"/>
              </a:rPr>
              <a:t> for MTN.</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31" name="Google Shape;2231;p6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57</a:t>
            </a:fld>
            <a:endParaRPr sz="651" b="0" i="0" u="none" strike="noStrike" cap="none">
              <a:solidFill>
                <a:srgbClr val="000000"/>
              </a:solidFill>
              <a:latin typeface="Verdana"/>
              <a:ea typeface="Verdana"/>
              <a:cs typeface="Verdana"/>
              <a:sym typeface="Verdana"/>
            </a:endParaRPr>
          </a:p>
        </p:txBody>
      </p:sp>
      <p:sp>
        <p:nvSpPr>
          <p:cNvPr id="2232" name="Google Shape;2232;p6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Chart 6">
            <a:extLst>
              <a:ext uri="{FF2B5EF4-FFF2-40B4-BE49-F238E27FC236}">
                <a16:creationId xmlns:a16="http://schemas.microsoft.com/office/drawing/2014/main" id="{DE46CD1A-1CA8-4AB9-9791-C953F9CFE2C5}"/>
              </a:ext>
            </a:extLst>
          </p:cNvPr>
          <p:cNvGraphicFramePr>
            <a:graphicFrameLocks/>
          </p:cNvGraphicFramePr>
          <p:nvPr>
            <p:extLst>
              <p:ext uri="{D42A27DB-BD31-4B8C-83A1-F6EECF244321}">
                <p14:modId xmlns:p14="http://schemas.microsoft.com/office/powerpoint/2010/main" val="3242070482"/>
              </p:ext>
            </p:extLst>
          </p:nvPr>
        </p:nvGraphicFramePr>
        <p:xfrm>
          <a:off x="469900" y="2067545"/>
          <a:ext cx="5610860" cy="42877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03DC0350-3475-5065-BE3D-F97E81B3D116}"/>
              </a:ext>
            </a:extLst>
          </p:cNvPr>
          <p:cNvGraphicFramePr>
            <a:graphicFrameLocks/>
          </p:cNvGraphicFramePr>
          <p:nvPr>
            <p:extLst>
              <p:ext uri="{D42A27DB-BD31-4B8C-83A1-F6EECF244321}">
                <p14:modId xmlns:p14="http://schemas.microsoft.com/office/powerpoint/2010/main" val="3660253158"/>
              </p:ext>
            </p:extLst>
          </p:nvPr>
        </p:nvGraphicFramePr>
        <p:xfrm>
          <a:off x="6309360" y="2067544"/>
          <a:ext cx="5412740" cy="428770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260"/>
        <p:cNvGrpSpPr/>
        <p:nvPr/>
      </p:nvGrpSpPr>
      <p:grpSpPr>
        <a:xfrm>
          <a:off x="0" y="0"/>
          <a:ext cx="0" cy="0"/>
          <a:chOff x="0" y="0"/>
          <a:chExt cx="0" cy="0"/>
        </a:xfrm>
      </p:grpSpPr>
      <p:sp>
        <p:nvSpPr>
          <p:cNvPr id="2261" name="Google Shape;2261;p63"/>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Next steps</a:t>
            </a:r>
            <a:endParaRPr/>
          </a:p>
        </p:txBody>
      </p:sp>
      <p:sp>
        <p:nvSpPr>
          <p:cNvPr id="2262" name="Google Shape;2262;p63"/>
          <p:cNvSpPr txBox="1"/>
          <p:nvPr/>
        </p:nvSpPr>
        <p:spPr>
          <a:xfrm>
            <a:off x="424545" y="2090740"/>
            <a:ext cx="176620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05</a:t>
            </a:r>
            <a:endParaRPr sz="9600" b="0" i="0" u="none" strike="noStrike" cap="none" dirty="0">
              <a:solidFill>
                <a:srgbClr val="FFFFFF"/>
              </a:solidFill>
              <a:latin typeface="Quattrocento Sans"/>
              <a:ea typeface="Quattrocento Sans"/>
              <a:cs typeface="Quattrocento Sans"/>
              <a:sym typeface="Quattrocento Sans"/>
            </a:endParaRPr>
          </a:p>
        </p:txBody>
      </p:sp>
      <p:cxnSp>
        <p:nvCxnSpPr>
          <p:cNvPr id="2263" name="Google Shape;2263;p6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268"/>
        <p:cNvGrpSpPr/>
        <p:nvPr/>
      </p:nvGrpSpPr>
      <p:grpSpPr>
        <a:xfrm>
          <a:off x="0" y="0"/>
          <a:ext cx="0" cy="0"/>
          <a:chOff x="0" y="0"/>
          <a:chExt cx="0" cy="0"/>
        </a:xfrm>
      </p:grpSpPr>
      <p:sp>
        <p:nvSpPr>
          <p:cNvPr id="2269" name="Google Shape;2269;p6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Next steps</a:t>
            </a:r>
            <a:endParaRPr/>
          </a:p>
        </p:txBody>
      </p:sp>
      <p:sp>
        <p:nvSpPr>
          <p:cNvPr id="2270" name="Google Shape;2270;p6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59</a:t>
            </a:fld>
            <a:endParaRPr sz="651" b="0" i="0" u="none" strike="noStrike" cap="none">
              <a:solidFill>
                <a:srgbClr val="000000"/>
              </a:solidFill>
              <a:latin typeface="Verdana"/>
              <a:ea typeface="Verdana"/>
              <a:cs typeface="Verdana"/>
              <a:sym typeface="Verdana"/>
            </a:endParaRPr>
          </a:p>
        </p:txBody>
      </p:sp>
      <p:sp>
        <p:nvSpPr>
          <p:cNvPr id="2271" name="Google Shape;2271;p6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2272" name="Google Shape;2272;p64"/>
          <p:cNvSpPr/>
          <p:nvPr/>
        </p:nvSpPr>
        <p:spPr>
          <a:xfrm>
            <a:off x="603315" y="1504482"/>
            <a:ext cx="8454404" cy="341632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Complete 2G &amp; 3G drive tests: Remaining areas (north area of Benin)</a:t>
            </a:r>
            <a:endParaRPr/>
          </a:p>
          <a:p>
            <a:pPr marL="0" marR="0" lvl="0" indent="0" algn="just" rtl="0">
              <a:lnSpc>
                <a:spcPct val="150000"/>
              </a:lnSpc>
              <a:spcBef>
                <a:spcPts val="0"/>
              </a:spcBef>
              <a:spcAft>
                <a:spcPts val="0"/>
              </a:spcAft>
              <a:buNone/>
            </a:pPr>
            <a:endParaRPr sz="180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Conduct deep analysis on drive tests results</a:t>
            </a:r>
            <a:endParaRPr/>
          </a:p>
          <a:p>
            <a:pPr marL="0" marR="0" lvl="0" indent="0" algn="just" rtl="0">
              <a:lnSpc>
                <a:spcPct val="150000"/>
              </a:lnSpc>
              <a:spcBef>
                <a:spcPts val="0"/>
              </a:spcBef>
              <a:spcAft>
                <a:spcPts val="0"/>
              </a:spcAft>
              <a:buNone/>
            </a:pPr>
            <a:endParaRPr sz="180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Complete cross analysis on KPIs and OSS parameters with drive tests results and call traces</a:t>
            </a:r>
            <a:endParaRPr/>
          </a:p>
          <a:p>
            <a:pPr marL="0" marR="0" lvl="0" indent="0" algn="just" rtl="0">
              <a:lnSpc>
                <a:spcPct val="150000"/>
              </a:lnSpc>
              <a:spcBef>
                <a:spcPts val="0"/>
              </a:spcBef>
              <a:spcAft>
                <a:spcPts val="0"/>
              </a:spcAft>
              <a:buNone/>
            </a:pPr>
            <a:endParaRPr sz="180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Issue final report and recommendations </a:t>
            </a:r>
            <a:endParaRPr/>
          </a:p>
        </p:txBody>
      </p:sp>
      <p:sp>
        <p:nvSpPr>
          <p:cNvPr id="2273" name="Google Shape;2273;p64"/>
          <p:cNvSpPr/>
          <p:nvPr/>
        </p:nvSpPr>
        <p:spPr>
          <a:xfrm>
            <a:off x="111468" y="1582936"/>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4" name="Google Shape;2274;p64"/>
          <p:cNvSpPr/>
          <p:nvPr/>
        </p:nvSpPr>
        <p:spPr>
          <a:xfrm>
            <a:off x="101748" y="2429180"/>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5" name="Google Shape;2275;p64"/>
          <p:cNvSpPr/>
          <p:nvPr/>
        </p:nvSpPr>
        <p:spPr>
          <a:xfrm>
            <a:off x="108448" y="3244873"/>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6" name="Google Shape;2276;p64"/>
          <p:cNvSpPr/>
          <p:nvPr/>
        </p:nvSpPr>
        <p:spPr>
          <a:xfrm>
            <a:off x="108448" y="4424776"/>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Context &amp; Report objectives</a:t>
            </a:r>
            <a:endParaRPr/>
          </a:p>
        </p:txBody>
      </p:sp>
      <p:sp>
        <p:nvSpPr>
          <p:cNvPr id="1481" name="Google Shape;1481;p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6</a:t>
            </a:fld>
            <a:endParaRPr sz="651" b="0" i="0" u="none" strike="noStrike" cap="none">
              <a:solidFill>
                <a:srgbClr val="000000"/>
              </a:solidFill>
              <a:latin typeface="Verdana"/>
              <a:ea typeface="Verdana"/>
              <a:cs typeface="Verdana"/>
              <a:sym typeface="Verdana"/>
            </a:endParaRPr>
          </a:p>
        </p:txBody>
      </p:sp>
      <p:sp>
        <p:nvSpPr>
          <p:cNvPr id="1482" name="Google Shape;1482;p6"/>
          <p:cNvSpPr txBox="1">
            <a:spLocks noGrp="1"/>
          </p:cNvSpPr>
          <p:nvPr>
            <p:ph type="ftr" idx="11"/>
          </p:nvPr>
        </p:nvSpPr>
        <p:spPr>
          <a:xfrm>
            <a:off x="105415" y="6581185"/>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pSp>
        <p:nvGrpSpPr>
          <p:cNvPr id="1483" name="Google Shape;1483;p6"/>
          <p:cNvGrpSpPr/>
          <p:nvPr/>
        </p:nvGrpSpPr>
        <p:grpSpPr>
          <a:xfrm>
            <a:off x="47134" y="965408"/>
            <a:ext cx="12030075" cy="1015622"/>
            <a:chOff x="0" y="965407"/>
            <a:chExt cx="10079038" cy="1134298"/>
          </a:xfrm>
        </p:grpSpPr>
        <p:sp>
          <p:nvSpPr>
            <p:cNvPr id="1484" name="Google Shape;1484;p6"/>
            <p:cNvSpPr/>
            <p:nvPr/>
          </p:nvSpPr>
          <p:spPr>
            <a:xfrm>
              <a:off x="0" y="965408"/>
              <a:ext cx="10068260" cy="1108914"/>
            </a:xfrm>
            <a:prstGeom prst="rect">
              <a:avLst/>
            </a:prstGeom>
            <a:solidFill>
              <a:schemeClr val="accent1"/>
            </a:solidFill>
            <a:ln w="9525" cap="flat" cmpd="sng">
              <a:solidFill>
                <a:schemeClr val="lt1"/>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200"/>
                <a:buFont typeface="Noto Sans Symbols"/>
                <a:buNone/>
              </a:pPr>
              <a:endParaRPr sz="1200" b="1">
                <a:solidFill>
                  <a:schemeClr val="lt1"/>
                </a:solidFill>
                <a:latin typeface="Verdana"/>
                <a:ea typeface="Verdana"/>
                <a:cs typeface="Verdana"/>
                <a:sym typeface="Verdana"/>
              </a:endParaRPr>
            </a:p>
          </p:txBody>
        </p:sp>
        <p:grpSp>
          <p:nvGrpSpPr>
            <p:cNvPr id="1485" name="Google Shape;1485;p6"/>
            <p:cNvGrpSpPr/>
            <p:nvPr/>
          </p:nvGrpSpPr>
          <p:grpSpPr>
            <a:xfrm>
              <a:off x="48830" y="965407"/>
              <a:ext cx="10030208" cy="1134298"/>
              <a:chOff x="48830" y="991864"/>
              <a:chExt cx="10030208" cy="1134298"/>
            </a:xfrm>
          </p:grpSpPr>
          <p:sp>
            <p:nvSpPr>
              <p:cNvPr id="1486" name="Google Shape;1486;p6"/>
              <p:cNvSpPr/>
              <p:nvPr/>
            </p:nvSpPr>
            <p:spPr>
              <a:xfrm>
                <a:off x="48830"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1</a:t>
                </a:r>
                <a:endParaRPr/>
              </a:p>
            </p:txBody>
          </p:sp>
          <p:sp>
            <p:nvSpPr>
              <p:cNvPr id="1487" name="Google Shape;1487;p6"/>
              <p:cNvSpPr/>
              <p:nvPr/>
            </p:nvSpPr>
            <p:spPr>
              <a:xfrm>
                <a:off x="584701" y="991864"/>
                <a:ext cx="1978255" cy="11342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lt1"/>
                    </a:solidFill>
                    <a:latin typeface="Verdana"/>
                    <a:ea typeface="Verdana"/>
                  </a:rPr>
                  <a:t>MTN Benin holds a prominent position as a leading mobile operator in Benin, with a market share of over 60%.</a:t>
                </a:r>
              </a:p>
            </p:txBody>
          </p:sp>
          <p:sp>
            <p:nvSpPr>
              <p:cNvPr id="1488" name="Google Shape;1488;p6"/>
              <p:cNvSpPr/>
              <p:nvPr/>
            </p:nvSpPr>
            <p:spPr>
              <a:xfrm>
                <a:off x="2612447"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2</a:t>
                </a:r>
                <a:endParaRPr/>
              </a:p>
            </p:txBody>
          </p:sp>
          <p:sp>
            <p:nvSpPr>
              <p:cNvPr id="1489" name="Google Shape;1489;p6"/>
              <p:cNvSpPr/>
              <p:nvPr/>
            </p:nvSpPr>
            <p:spPr>
              <a:xfrm>
                <a:off x="3086932" y="1153298"/>
                <a:ext cx="197825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It </a:t>
                </a:r>
                <a:r>
                  <a:rPr lang="fr-FR" sz="1200" b="1" dirty="0" err="1">
                    <a:solidFill>
                      <a:schemeClr val="lt1"/>
                    </a:solidFill>
                    <a:latin typeface="Verdana"/>
                    <a:ea typeface="Verdana"/>
                    <a:cs typeface="Verdana"/>
                    <a:sym typeface="Verdana"/>
                  </a:rPr>
                  <a:t>operates</a:t>
                </a:r>
                <a:r>
                  <a:rPr lang="fr-FR" sz="1200" b="1" dirty="0">
                    <a:solidFill>
                      <a:schemeClr val="lt1"/>
                    </a:solidFill>
                    <a:latin typeface="Verdana"/>
                    <a:ea typeface="Verdana"/>
                    <a:cs typeface="Verdana"/>
                    <a:sym typeface="Verdana"/>
                  </a:rPr>
                  <a:t> a network </a:t>
                </a:r>
                <a:r>
                  <a:rPr lang="fr-FR" sz="1200" b="1" dirty="0" err="1">
                    <a:solidFill>
                      <a:schemeClr val="lt1"/>
                    </a:solidFill>
                    <a:latin typeface="Verdana"/>
                    <a:ea typeface="Verdana"/>
                    <a:cs typeface="Verdana"/>
                    <a:sym typeface="Verdana"/>
                  </a:rPr>
                  <a:t>comprising</a:t>
                </a:r>
                <a:r>
                  <a:rPr lang="fr-FR" sz="1200" b="1" dirty="0">
                    <a:solidFill>
                      <a:schemeClr val="lt1"/>
                    </a:solidFill>
                    <a:latin typeface="Verdana"/>
                    <a:ea typeface="Verdana"/>
                    <a:cs typeface="Verdana"/>
                    <a:sym typeface="Verdana"/>
                  </a:rPr>
                  <a:t> of 675 2G, 3G and LTE sites </a:t>
                </a:r>
                <a:r>
                  <a:rPr lang="fr-FR" sz="1200" b="1" dirty="0" err="1">
                    <a:solidFill>
                      <a:schemeClr val="lt1"/>
                    </a:solidFill>
                    <a:latin typeface="Verdana"/>
                    <a:ea typeface="Verdana"/>
                    <a:cs typeface="Verdana"/>
                    <a:sym typeface="Verdana"/>
                  </a:rPr>
                  <a:t>across</a:t>
                </a:r>
                <a:r>
                  <a:rPr lang="fr-FR" sz="1200" b="1" dirty="0">
                    <a:solidFill>
                      <a:schemeClr val="lt1"/>
                    </a:solidFill>
                    <a:latin typeface="Verdana"/>
                    <a:ea typeface="Verdana"/>
                    <a:cs typeface="Verdana"/>
                    <a:sym typeface="Verdana"/>
                  </a:rPr>
                  <a:t> Benin. </a:t>
                </a:r>
                <a:endParaRPr dirty="0"/>
              </a:p>
            </p:txBody>
          </p:sp>
          <p:sp>
            <p:nvSpPr>
              <p:cNvPr id="1490" name="Google Shape;1490;p6"/>
              <p:cNvSpPr/>
              <p:nvPr/>
            </p:nvSpPr>
            <p:spPr>
              <a:xfrm>
                <a:off x="5176064"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3</a:t>
                </a:r>
                <a:endParaRPr/>
              </a:p>
            </p:txBody>
          </p:sp>
          <p:sp>
            <p:nvSpPr>
              <p:cNvPr id="1491" name="Google Shape;1491;p6"/>
              <p:cNvSpPr/>
              <p:nvPr/>
            </p:nvSpPr>
            <p:spPr>
              <a:xfrm>
                <a:off x="5601176" y="1007929"/>
                <a:ext cx="209340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MTN Benin </a:t>
                </a:r>
                <a:r>
                  <a:rPr lang="fr-FR" sz="1200" b="1" dirty="0" err="1">
                    <a:solidFill>
                      <a:schemeClr val="lt1"/>
                    </a:solidFill>
                    <a:latin typeface="Verdana"/>
                    <a:ea typeface="Verdana"/>
                    <a:cs typeface="Verdana"/>
                    <a:sym typeface="Verdana"/>
                  </a:rPr>
                  <a:t>wants</a:t>
                </a:r>
                <a:r>
                  <a:rPr lang="fr-FR" sz="1200" b="1" dirty="0">
                    <a:solidFill>
                      <a:schemeClr val="lt1"/>
                    </a:solidFill>
                    <a:latin typeface="Verdana"/>
                    <a:ea typeface="Verdana"/>
                    <a:cs typeface="Verdana"/>
                    <a:sym typeface="Verdana"/>
                  </a:rPr>
                  <a:t> an </a:t>
                </a:r>
                <a:r>
                  <a:rPr lang="fr-FR" sz="1200" b="1" dirty="0" err="1">
                    <a:solidFill>
                      <a:schemeClr val="lt1"/>
                    </a:solidFill>
                    <a:latin typeface="Verdana"/>
                    <a:ea typeface="Verdana"/>
                    <a:cs typeface="Verdana"/>
                    <a:sym typeface="Verdana"/>
                  </a:rPr>
                  <a:t>independent</a:t>
                </a:r>
                <a:r>
                  <a:rPr lang="fr-FR" sz="1200" b="1" dirty="0">
                    <a:solidFill>
                      <a:schemeClr val="lt1"/>
                    </a:solidFill>
                    <a:latin typeface="Verdana"/>
                    <a:ea typeface="Verdana"/>
                    <a:cs typeface="Verdana"/>
                    <a:sym typeface="Verdana"/>
                  </a:rPr>
                  <a:t> </a:t>
                </a:r>
                <a:r>
                  <a:rPr lang="fr-FR" sz="1200" b="1" dirty="0" err="1">
                    <a:solidFill>
                      <a:schemeClr val="lt1"/>
                    </a:solidFill>
                    <a:latin typeface="Verdana"/>
                    <a:ea typeface="Verdana"/>
                    <a:cs typeface="Verdana"/>
                    <a:sym typeface="Verdana"/>
                  </a:rPr>
                  <a:t>assessment</a:t>
                </a:r>
                <a:r>
                  <a:rPr lang="fr-FR" sz="1200" b="1" dirty="0">
                    <a:solidFill>
                      <a:schemeClr val="lt1"/>
                    </a:solidFill>
                    <a:latin typeface="Verdana"/>
                    <a:ea typeface="Verdana"/>
                    <a:cs typeface="Verdana"/>
                    <a:sym typeface="Verdana"/>
                  </a:rPr>
                  <a:t> and benchmarking of </a:t>
                </a:r>
                <a:r>
                  <a:rPr lang="fr-FR" sz="1200" b="1" dirty="0" err="1">
                    <a:solidFill>
                      <a:schemeClr val="lt1"/>
                    </a:solidFill>
                    <a:latin typeface="Verdana"/>
                    <a:ea typeface="Verdana"/>
                    <a:cs typeface="Verdana"/>
                    <a:sym typeface="Verdana"/>
                  </a:rPr>
                  <a:t>its</a:t>
                </a:r>
                <a:r>
                  <a:rPr lang="fr-FR" sz="1200" b="1" dirty="0">
                    <a:solidFill>
                      <a:schemeClr val="lt1"/>
                    </a:solidFill>
                    <a:latin typeface="Verdana"/>
                    <a:ea typeface="Verdana"/>
                    <a:cs typeface="Verdana"/>
                    <a:sym typeface="Verdana"/>
                  </a:rPr>
                  <a:t> radio network </a:t>
                </a:r>
                <a:r>
                  <a:rPr lang="fr-FR" sz="1200" b="1" dirty="0" err="1">
                    <a:solidFill>
                      <a:schemeClr val="lt1"/>
                    </a:solidFill>
                    <a:latin typeface="Verdana"/>
                    <a:ea typeface="Verdana"/>
                    <a:cs typeface="Verdana"/>
                    <a:sym typeface="Verdana"/>
                  </a:rPr>
                  <a:t>through</a:t>
                </a:r>
                <a:r>
                  <a:rPr lang="fr-FR" sz="1200" b="1" dirty="0">
                    <a:solidFill>
                      <a:schemeClr val="lt1"/>
                    </a:solidFill>
                    <a:latin typeface="Verdana"/>
                    <a:ea typeface="Verdana"/>
                    <a:cs typeface="Verdana"/>
                    <a:sym typeface="Verdana"/>
                  </a:rPr>
                  <a:t> drive tests</a:t>
                </a:r>
                <a:endParaRPr sz="1200" dirty="0">
                  <a:solidFill>
                    <a:schemeClr val="lt1"/>
                  </a:solidFill>
                  <a:latin typeface="Verdana"/>
                  <a:ea typeface="Verdana"/>
                  <a:cs typeface="Verdana"/>
                  <a:sym typeface="Verdana"/>
                </a:endParaRPr>
              </a:p>
            </p:txBody>
          </p:sp>
          <p:sp>
            <p:nvSpPr>
              <p:cNvPr id="1492" name="Google Shape;1492;p6"/>
              <p:cNvSpPr/>
              <p:nvPr/>
            </p:nvSpPr>
            <p:spPr>
              <a:xfrm>
                <a:off x="7798718"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4</a:t>
                </a:r>
                <a:endParaRPr/>
              </a:p>
            </p:txBody>
          </p:sp>
          <p:sp>
            <p:nvSpPr>
              <p:cNvPr id="1493" name="Google Shape;1493;p6"/>
              <p:cNvSpPr/>
              <p:nvPr/>
            </p:nvSpPr>
            <p:spPr>
              <a:xfrm>
                <a:off x="8273202" y="1153298"/>
                <a:ext cx="180583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MTN Benin </a:t>
                </a:r>
                <a:r>
                  <a:rPr lang="fr-FR" sz="1200" b="1" dirty="0" err="1">
                    <a:solidFill>
                      <a:schemeClr val="lt1"/>
                    </a:solidFill>
                    <a:latin typeface="Verdana"/>
                    <a:ea typeface="Verdana"/>
                    <a:cs typeface="Verdana"/>
                    <a:sym typeface="Verdana"/>
                  </a:rPr>
                  <a:t>also</a:t>
                </a:r>
                <a:r>
                  <a:rPr lang="fr-FR" sz="1200" b="1" dirty="0">
                    <a:solidFill>
                      <a:schemeClr val="lt1"/>
                    </a:solidFill>
                    <a:latin typeface="Verdana"/>
                    <a:ea typeface="Verdana"/>
                    <a:cs typeface="Verdana"/>
                    <a:sym typeface="Verdana"/>
                  </a:rPr>
                  <a:t> </a:t>
                </a:r>
                <a:r>
                  <a:rPr lang="fr-FR" sz="1200" b="1" dirty="0" err="1">
                    <a:solidFill>
                      <a:schemeClr val="lt1"/>
                    </a:solidFill>
                    <a:latin typeface="Verdana"/>
                    <a:ea typeface="Verdana"/>
                    <a:cs typeface="Verdana"/>
                    <a:sym typeface="Verdana"/>
                  </a:rPr>
                  <a:t>wants</a:t>
                </a:r>
                <a:r>
                  <a:rPr lang="fr-FR" sz="1200" b="1" dirty="0">
                    <a:solidFill>
                      <a:schemeClr val="lt1"/>
                    </a:solidFill>
                    <a:latin typeface="Verdana"/>
                    <a:ea typeface="Verdana"/>
                    <a:cs typeface="Verdana"/>
                    <a:sym typeface="Verdana"/>
                  </a:rPr>
                  <a:t> to </a:t>
                </a:r>
                <a:r>
                  <a:rPr lang="fr-FR" sz="1200" b="1" dirty="0" err="1">
                    <a:solidFill>
                      <a:schemeClr val="lt1"/>
                    </a:solidFill>
                    <a:latin typeface="Verdana"/>
                    <a:ea typeface="Verdana"/>
                    <a:cs typeface="Verdana"/>
                    <a:sym typeface="Verdana"/>
                  </a:rPr>
                  <a:t>ascertain</a:t>
                </a:r>
                <a:r>
                  <a:rPr lang="fr-FR" sz="1200" b="1" dirty="0">
                    <a:solidFill>
                      <a:schemeClr val="lt1"/>
                    </a:solidFill>
                    <a:latin typeface="Verdana"/>
                    <a:ea typeface="Verdana"/>
                    <a:cs typeface="Verdana"/>
                    <a:sym typeface="Verdana"/>
                  </a:rPr>
                  <a:t> network assurance and </a:t>
                </a:r>
                <a:r>
                  <a:rPr lang="fr-FR" sz="1200" b="1" dirty="0" err="1">
                    <a:solidFill>
                      <a:schemeClr val="lt1"/>
                    </a:solidFill>
                    <a:latin typeface="Verdana"/>
                    <a:ea typeface="Verdana"/>
                    <a:cs typeface="Verdana"/>
                    <a:sym typeface="Verdana"/>
                  </a:rPr>
                  <a:t>capacities</a:t>
                </a:r>
                <a:endParaRPr sz="1200" b="1" dirty="0">
                  <a:solidFill>
                    <a:schemeClr val="lt1"/>
                  </a:solidFill>
                  <a:latin typeface="Verdana"/>
                  <a:ea typeface="Verdana"/>
                  <a:cs typeface="Verdana"/>
                  <a:sym typeface="Verdana"/>
                </a:endParaRPr>
              </a:p>
            </p:txBody>
          </p:sp>
          <p:grpSp>
            <p:nvGrpSpPr>
              <p:cNvPr id="1494" name="Google Shape;1494;p6"/>
              <p:cNvGrpSpPr/>
              <p:nvPr/>
            </p:nvGrpSpPr>
            <p:grpSpPr>
              <a:xfrm>
                <a:off x="2543318" y="1251526"/>
                <a:ext cx="27382" cy="530600"/>
                <a:chOff x="2261955" y="1279582"/>
                <a:chExt cx="29613" cy="553998"/>
              </a:xfrm>
            </p:grpSpPr>
            <p:cxnSp>
              <p:nvCxnSpPr>
                <p:cNvPr id="1495" name="Google Shape;1495;p6"/>
                <p:cNvCxnSpPr/>
                <p:nvPr/>
              </p:nvCxnSpPr>
              <p:spPr>
                <a:xfrm>
                  <a:off x="2261955" y="1279582"/>
                  <a:ext cx="0" cy="553998"/>
                </a:xfrm>
                <a:prstGeom prst="straightConnector1">
                  <a:avLst/>
                </a:prstGeom>
                <a:noFill/>
                <a:ln w="9525" cap="flat" cmpd="sng">
                  <a:solidFill>
                    <a:schemeClr val="lt1"/>
                  </a:solidFill>
                  <a:prstDash val="solid"/>
                  <a:round/>
                  <a:headEnd type="none" w="sm" len="sm"/>
                  <a:tailEnd type="none" w="sm" len="sm"/>
                </a:ln>
              </p:spPr>
            </p:cxnSp>
            <p:cxnSp>
              <p:nvCxnSpPr>
                <p:cNvPr id="1496" name="Google Shape;1496;p6"/>
                <p:cNvCxnSpPr/>
                <p:nvPr/>
              </p:nvCxnSpPr>
              <p:spPr>
                <a:xfrm>
                  <a:off x="2291568" y="1279582"/>
                  <a:ext cx="0" cy="553998"/>
                </a:xfrm>
                <a:prstGeom prst="straightConnector1">
                  <a:avLst/>
                </a:prstGeom>
                <a:noFill/>
                <a:ln w="9525" cap="flat" cmpd="sng">
                  <a:solidFill>
                    <a:schemeClr val="lt1"/>
                  </a:solidFill>
                  <a:prstDash val="solid"/>
                  <a:round/>
                  <a:headEnd type="none" w="sm" len="sm"/>
                  <a:tailEnd type="none" w="sm" len="sm"/>
                </a:ln>
              </p:spPr>
            </p:cxnSp>
          </p:grpSp>
          <p:grpSp>
            <p:nvGrpSpPr>
              <p:cNvPr id="1497" name="Google Shape;1497;p6"/>
              <p:cNvGrpSpPr/>
              <p:nvPr/>
            </p:nvGrpSpPr>
            <p:grpSpPr>
              <a:xfrm>
                <a:off x="5106935" y="1251526"/>
                <a:ext cx="27382" cy="530600"/>
                <a:chOff x="5154991" y="1279582"/>
                <a:chExt cx="29613" cy="553998"/>
              </a:xfrm>
            </p:grpSpPr>
            <p:cxnSp>
              <p:nvCxnSpPr>
                <p:cNvPr id="1498" name="Google Shape;1498;p6"/>
                <p:cNvCxnSpPr/>
                <p:nvPr/>
              </p:nvCxnSpPr>
              <p:spPr>
                <a:xfrm>
                  <a:off x="5154991" y="1279582"/>
                  <a:ext cx="0" cy="553998"/>
                </a:xfrm>
                <a:prstGeom prst="straightConnector1">
                  <a:avLst/>
                </a:prstGeom>
                <a:noFill/>
                <a:ln w="9525" cap="flat" cmpd="sng">
                  <a:solidFill>
                    <a:schemeClr val="lt1"/>
                  </a:solidFill>
                  <a:prstDash val="solid"/>
                  <a:round/>
                  <a:headEnd type="none" w="sm" len="sm"/>
                  <a:tailEnd type="none" w="sm" len="sm"/>
                </a:ln>
              </p:spPr>
            </p:cxnSp>
            <p:cxnSp>
              <p:nvCxnSpPr>
                <p:cNvPr id="1499" name="Google Shape;1499;p6"/>
                <p:cNvCxnSpPr/>
                <p:nvPr/>
              </p:nvCxnSpPr>
              <p:spPr>
                <a:xfrm>
                  <a:off x="5184604" y="1279582"/>
                  <a:ext cx="0" cy="553998"/>
                </a:xfrm>
                <a:prstGeom prst="straightConnector1">
                  <a:avLst/>
                </a:prstGeom>
                <a:noFill/>
                <a:ln w="9525" cap="flat" cmpd="sng">
                  <a:solidFill>
                    <a:schemeClr val="lt1"/>
                  </a:solidFill>
                  <a:prstDash val="solid"/>
                  <a:round/>
                  <a:headEnd type="none" w="sm" len="sm"/>
                  <a:tailEnd type="none" w="sm" len="sm"/>
                </a:ln>
              </p:spPr>
            </p:cxnSp>
          </p:grpSp>
          <p:grpSp>
            <p:nvGrpSpPr>
              <p:cNvPr id="1500" name="Google Shape;1500;p6"/>
              <p:cNvGrpSpPr/>
              <p:nvPr/>
            </p:nvGrpSpPr>
            <p:grpSpPr>
              <a:xfrm>
                <a:off x="7729589" y="1251526"/>
                <a:ext cx="27382" cy="530600"/>
                <a:chOff x="7896015" y="1240680"/>
                <a:chExt cx="29613" cy="553998"/>
              </a:xfrm>
            </p:grpSpPr>
            <p:cxnSp>
              <p:nvCxnSpPr>
                <p:cNvPr id="1501" name="Google Shape;1501;p6"/>
                <p:cNvCxnSpPr/>
                <p:nvPr/>
              </p:nvCxnSpPr>
              <p:spPr>
                <a:xfrm>
                  <a:off x="7896015" y="1240680"/>
                  <a:ext cx="0" cy="553998"/>
                </a:xfrm>
                <a:prstGeom prst="straightConnector1">
                  <a:avLst/>
                </a:prstGeom>
                <a:noFill/>
                <a:ln w="9525" cap="flat" cmpd="sng">
                  <a:solidFill>
                    <a:schemeClr val="lt1"/>
                  </a:solidFill>
                  <a:prstDash val="solid"/>
                  <a:round/>
                  <a:headEnd type="none" w="sm" len="sm"/>
                  <a:tailEnd type="none" w="sm" len="sm"/>
                </a:ln>
              </p:spPr>
            </p:cxnSp>
            <p:cxnSp>
              <p:nvCxnSpPr>
                <p:cNvPr id="1502" name="Google Shape;1502;p6"/>
                <p:cNvCxnSpPr/>
                <p:nvPr/>
              </p:nvCxnSpPr>
              <p:spPr>
                <a:xfrm>
                  <a:off x="7925628" y="1240680"/>
                  <a:ext cx="0" cy="553998"/>
                </a:xfrm>
                <a:prstGeom prst="straightConnector1">
                  <a:avLst/>
                </a:prstGeom>
                <a:noFill/>
                <a:ln w="9525" cap="flat" cmpd="sng">
                  <a:solidFill>
                    <a:schemeClr val="lt1"/>
                  </a:solidFill>
                  <a:prstDash val="solid"/>
                  <a:round/>
                  <a:headEnd type="none" w="sm" len="sm"/>
                  <a:tailEnd type="none" w="sm" len="sm"/>
                </a:ln>
              </p:spPr>
            </p:cxnSp>
          </p:grpSp>
        </p:grpSp>
      </p:grpSp>
      <p:sp>
        <p:nvSpPr>
          <p:cNvPr id="1503" name="Google Shape;1503;p6"/>
          <p:cNvSpPr/>
          <p:nvPr/>
        </p:nvSpPr>
        <p:spPr>
          <a:xfrm>
            <a:off x="105415" y="1972684"/>
            <a:ext cx="11971793" cy="4390003"/>
          </a:xfrm>
          <a:prstGeom prst="rect">
            <a:avLst/>
          </a:prstGeom>
          <a:noFill/>
          <a:ln w="19050"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04" name="Google Shape;1504;p6"/>
          <p:cNvSpPr/>
          <p:nvPr/>
        </p:nvSpPr>
        <p:spPr>
          <a:xfrm>
            <a:off x="379010" y="2069439"/>
            <a:ext cx="11628000" cy="328942"/>
          </a:xfrm>
          <a:prstGeom prst="rect">
            <a:avLst/>
          </a:prstGeom>
          <a:solidFill>
            <a:schemeClr val="accent6"/>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200"/>
              <a:buFont typeface="Noto Sans Symbols"/>
              <a:buNone/>
            </a:pPr>
            <a:r>
              <a:rPr lang="fr-FR" sz="1200" b="1">
                <a:solidFill>
                  <a:schemeClr val="lt1"/>
                </a:solidFill>
                <a:latin typeface="Verdana"/>
                <a:ea typeface="Verdana"/>
                <a:cs typeface="Verdana"/>
                <a:sym typeface="Verdana"/>
              </a:rPr>
              <a:t>Overview of the NW QoS assessment scope</a:t>
            </a:r>
            <a:endParaRPr sz="1200" b="1">
              <a:solidFill>
                <a:schemeClr val="lt1"/>
              </a:solidFill>
              <a:latin typeface="Verdana"/>
              <a:ea typeface="Verdana"/>
              <a:cs typeface="Verdana"/>
              <a:sym typeface="Verdana"/>
            </a:endParaRPr>
          </a:p>
        </p:txBody>
      </p:sp>
      <p:sp>
        <p:nvSpPr>
          <p:cNvPr id="1505" name="Google Shape;1505;p6"/>
          <p:cNvSpPr/>
          <p:nvPr/>
        </p:nvSpPr>
        <p:spPr>
          <a:xfrm>
            <a:off x="442941" y="2427879"/>
            <a:ext cx="11564069" cy="728674"/>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spcBef>
                <a:spcPts val="0"/>
              </a:spcBef>
              <a:spcAft>
                <a:spcPts val="0"/>
              </a:spcAft>
              <a:buNone/>
            </a:pPr>
            <a:r>
              <a:rPr lang="en-US" sz="1200" dirty="0">
                <a:effectLst/>
                <a:latin typeface="Segoe UI" panose="020B0502040204020203" pitchFamily="34" charset="0"/>
              </a:rPr>
              <a:t>A comprehensive drive testing exercise to assess customer-perceived radio network quality in MTN Benin's 2G, 3G, and LTE network compared to competitors and as required by the regulator.</a:t>
            </a:r>
            <a:endParaRPr lang="en-US" sz="1200" dirty="0">
              <a:solidFill>
                <a:schemeClr val="dk1"/>
              </a:solidFill>
              <a:latin typeface="Verdana"/>
              <a:ea typeface="Verdana"/>
              <a:cs typeface="Verdana"/>
              <a:sym typeface="Verdana"/>
            </a:endParaRPr>
          </a:p>
        </p:txBody>
      </p:sp>
      <p:sp>
        <p:nvSpPr>
          <p:cNvPr id="1506" name="Google Shape;1506;p6"/>
          <p:cNvSpPr/>
          <p:nvPr/>
        </p:nvSpPr>
        <p:spPr>
          <a:xfrm>
            <a:off x="381953" y="3251710"/>
            <a:ext cx="11628000" cy="328942"/>
          </a:xfrm>
          <a:prstGeom prst="rect">
            <a:avLst/>
          </a:prstGeom>
          <a:solidFill>
            <a:schemeClr val="accent6"/>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100"/>
              <a:buFont typeface="Noto Sans Symbols"/>
              <a:buNone/>
            </a:pPr>
            <a:endParaRPr sz="1100" b="1">
              <a:solidFill>
                <a:schemeClr val="lt1"/>
              </a:solidFill>
              <a:latin typeface="Verdana"/>
              <a:ea typeface="Verdana"/>
              <a:cs typeface="Verdana"/>
              <a:sym typeface="Verdana"/>
            </a:endParaRPr>
          </a:p>
        </p:txBody>
      </p:sp>
      <p:grpSp>
        <p:nvGrpSpPr>
          <p:cNvPr id="1507" name="Google Shape;1507;p6"/>
          <p:cNvGrpSpPr/>
          <p:nvPr/>
        </p:nvGrpSpPr>
        <p:grpSpPr>
          <a:xfrm>
            <a:off x="6613667" y="3290159"/>
            <a:ext cx="4389648" cy="3032463"/>
            <a:chOff x="475351" y="3614253"/>
            <a:chExt cx="4389648" cy="3032463"/>
          </a:xfrm>
        </p:grpSpPr>
        <p:grpSp>
          <p:nvGrpSpPr>
            <p:cNvPr id="1508" name="Google Shape;1508;p6"/>
            <p:cNvGrpSpPr/>
            <p:nvPr/>
          </p:nvGrpSpPr>
          <p:grpSpPr>
            <a:xfrm>
              <a:off x="475351" y="4000665"/>
              <a:ext cx="4389648" cy="2646051"/>
              <a:chOff x="469816" y="4000665"/>
              <a:chExt cx="4389648" cy="2646051"/>
            </a:xfrm>
          </p:grpSpPr>
          <p:sp>
            <p:nvSpPr>
              <p:cNvPr id="1509" name="Google Shape;1509;p6"/>
              <p:cNvSpPr/>
              <p:nvPr/>
            </p:nvSpPr>
            <p:spPr>
              <a:xfrm>
                <a:off x="2293765" y="4454043"/>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0" name="Google Shape;1510;p6"/>
              <p:cNvSpPr/>
              <p:nvPr/>
            </p:nvSpPr>
            <p:spPr>
              <a:xfrm>
                <a:off x="2293765" y="5642473"/>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1" name="Google Shape;1511;p6"/>
              <p:cNvSpPr/>
              <p:nvPr/>
            </p:nvSpPr>
            <p:spPr>
              <a:xfrm>
                <a:off x="2838200" y="5343811"/>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2" name="Google Shape;1512;p6"/>
              <p:cNvSpPr/>
              <p:nvPr/>
            </p:nvSpPr>
            <p:spPr>
              <a:xfrm>
                <a:off x="2838200" y="4752705"/>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3" name="Google Shape;1513;p6"/>
              <p:cNvSpPr/>
              <p:nvPr/>
            </p:nvSpPr>
            <p:spPr>
              <a:xfrm>
                <a:off x="1749330" y="5343811"/>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4" name="Google Shape;1514;p6"/>
              <p:cNvSpPr/>
              <p:nvPr/>
            </p:nvSpPr>
            <p:spPr>
              <a:xfrm>
                <a:off x="1749330" y="4752705"/>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5" name="Google Shape;1515;p6"/>
              <p:cNvSpPr txBox="1"/>
              <p:nvPr/>
            </p:nvSpPr>
            <p:spPr>
              <a:xfrm>
                <a:off x="1851407" y="4000665"/>
                <a:ext cx="1503358"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Formulate drive test methodology and coverage</a:t>
                </a:r>
                <a:endParaRPr sz="900">
                  <a:solidFill>
                    <a:srgbClr val="757070"/>
                  </a:solidFill>
                  <a:latin typeface="Verdana"/>
                  <a:ea typeface="Verdana"/>
                  <a:cs typeface="Verdana"/>
                  <a:sym typeface="Verdana"/>
                </a:endParaRPr>
              </a:p>
            </p:txBody>
          </p:sp>
          <p:sp>
            <p:nvSpPr>
              <p:cNvPr id="1516" name="Google Shape;1516;p6"/>
              <p:cNvSpPr txBox="1"/>
              <p:nvPr/>
            </p:nvSpPr>
            <p:spPr>
              <a:xfrm>
                <a:off x="3483421" y="4821100"/>
                <a:ext cx="1376043"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Finalize reporting format and KPIs to be measured</a:t>
                </a:r>
                <a:endParaRPr sz="900">
                  <a:solidFill>
                    <a:srgbClr val="757070"/>
                  </a:solidFill>
                  <a:latin typeface="Verdana"/>
                  <a:ea typeface="Verdana"/>
                  <a:cs typeface="Verdana"/>
                  <a:sym typeface="Verdana"/>
                </a:endParaRPr>
              </a:p>
            </p:txBody>
          </p:sp>
          <p:sp>
            <p:nvSpPr>
              <p:cNvPr id="1517" name="Google Shape;1517;p6"/>
              <p:cNvSpPr txBox="1"/>
              <p:nvPr/>
            </p:nvSpPr>
            <p:spPr>
              <a:xfrm>
                <a:off x="3420518" y="5401617"/>
                <a:ext cx="1415845"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Conduct drive tests for MTN Benin and competitor’s network</a:t>
                </a:r>
                <a:endParaRPr sz="900">
                  <a:solidFill>
                    <a:srgbClr val="757070"/>
                  </a:solidFill>
                  <a:latin typeface="Verdana"/>
                  <a:ea typeface="Verdana"/>
                  <a:cs typeface="Verdana"/>
                  <a:sym typeface="Verdana"/>
                </a:endParaRPr>
              </a:p>
            </p:txBody>
          </p:sp>
          <p:sp>
            <p:nvSpPr>
              <p:cNvPr id="1518" name="Google Shape;1518;p6"/>
              <p:cNvSpPr txBox="1"/>
              <p:nvPr/>
            </p:nvSpPr>
            <p:spPr>
              <a:xfrm>
                <a:off x="1960916" y="6231218"/>
                <a:ext cx="1415845"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Validate results with MTN Benin’s radio planning team</a:t>
                </a:r>
                <a:endParaRPr sz="900">
                  <a:solidFill>
                    <a:srgbClr val="757070"/>
                  </a:solidFill>
                  <a:latin typeface="Verdana"/>
                  <a:ea typeface="Verdana"/>
                  <a:cs typeface="Verdana"/>
                  <a:sym typeface="Verdana"/>
                </a:endParaRPr>
              </a:p>
            </p:txBody>
          </p:sp>
          <p:sp>
            <p:nvSpPr>
              <p:cNvPr id="1519" name="Google Shape;1519;p6"/>
              <p:cNvSpPr txBox="1"/>
              <p:nvPr/>
            </p:nvSpPr>
            <p:spPr>
              <a:xfrm>
                <a:off x="469816" y="5447105"/>
                <a:ext cx="1272577" cy="69249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Benchmark key KPIs between MTN, competition and regulator defined KPIs levels</a:t>
                </a:r>
                <a:endParaRPr sz="900">
                  <a:solidFill>
                    <a:srgbClr val="757070"/>
                  </a:solidFill>
                  <a:latin typeface="Verdana"/>
                  <a:ea typeface="Verdana"/>
                  <a:cs typeface="Verdana"/>
                  <a:sym typeface="Verdana"/>
                </a:endParaRPr>
              </a:p>
            </p:txBody>
          </p:sp>
          <p:sp>
            <p:nvSpPr>
              <p:cNvPr id="1520" name="Google Shape;1520;p6"/>
              <p:cNvSpPr txBox="1"/>
              <p:nvPr/>
            </p:nvSpPr>
            <p:spPr>
              <a:xfrm>
                <a:off x="637486" y="4821100"/>
                <a:ext cx="1155180"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Recommendations for network improvement</a:t>
                </a:r>
                <a:endParaRPr sz="900">
                  <a:solidFill>
                    <a:srgbClr val="757070"/>
                  </a:solidFill>
                  <a:latin typeface="Verdana"/>
                  <a:ea typeface="Verdana"/>
                  <a:cs typeface="Verdana"/>
                  <a:sym typeface="Verdana"/>
                </a:endParaRPr>
              </a:p>
            </p:txBody>
          </p:sp>
          <p:grpSp>
            <p:nvGrpSpPr>
              <p:cNvPr id="1521" name="Google Shape;1521;p6"/>
              <p:cNvGrpSpPr/>
              <p:nvPr/>
            </p:nvGrpSpPr>
            <p:grpSpPr>
              <a:xfrm>
                <a:off x="2439551" y="4553334"/>
                <a:ext cx="367631" cy="367631"/>
                <a:chOff x="4220" y="1197"/>
                <a:chExt cx="340" cy="340"/>
              </a:xfrm>
            </p:grpSpPr>
            <p:sp>
              <p:nvSpPr>
                <p:cNvPr id="1522" name="Google Shape;1522;p6"/>
                <p:cNvSpPr/>
                <p:nvPr/>
              </p:nvSpPr>
              <p:spPr>
                <a:xfrm>
                  <a:off x="4220" y="1197"/>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3" name="Google Shape;1523;p6"/>
                <p:cNvSpPr/>
                <p:nvPr/>
              </p:nvSpPr>
              <p:spPr>
                <a:xfrm>
                  <a:off x="4312" y="1261"/>
                  <a:ext cx="156" cy="212"/>
                </a:xfrm>
                <a:custGeom>
                  <a:avLst/>
                  <a:gdLst/>
                  <a:ahLst/>
                  <a:cxnLst/>
                  <a:rect l="l" t="t" r="r" b="b"/>
                  <a:pathLst>
                    <a:path w="235" h="320" extrusionOk="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4" name="Google Shape;1524;p6"/>
                <p:cNvSpPr/>
                <p:nvPr/>
              </p:nvSpPr>
              <p:spPr>
                <a:xfrm>
                  <a:off x="4340" y="1431"/>
                  <a:ext cx="99" cy="14"/>
                </a:xfrm>
                <a:custGeom>
                  <a:avLst/>
                  <a:gdLst/>
                  <a:ahLst/>
                  <a:cxnLst/>
                  <a:rect l="l" t="t" r="r" b="b"/>
                  <a:pathLst>
                    <a:path w="149" h="21" extrusionOk="0">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5" name="Google Shape;1525;p6"/>
                <p:cNvSpPr/>
                <p:nvPr/>
              </p:nvSpPr>
              <p:spPr>
                <a:xfrm>
                  <a:off x="4340" y="1402"/>
                  <a:ext cx="99" cy="14"/>
                </a:xfrm>
                <a:custGeom>
                  <a:avLst/>
                  <a:gdLst/>
                  <a:ahLst/>
                  <a:cxnLst/>
                  <a:rect l="l" t="t" r="r" b="b"/>
                  <a:pathLst>
                    <a:path w="149" h="21" extrusionOk="0">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6" name="Google Shape;1526;p6"/>
                <p:cNvSpPr/>
                <p:nvPr/>
              </p:nvSpPr>
              <p:spPr>
                <a:xfrm>
                  <a:off x="4340" y="1374"/>
                  <a:ext cx="99" cy="14"/>
                </a:xfrm>
                <a:custGeom>
                  <a:avLst/>
                  <a:gdLst/>
                  <a:ahLst/>
                  <a:cxnLst/>
                  <a:rect l="l" t="t" r="r" b="b"/>
                  <a:pathLst>
                    <a:path w="149" h="22" extrusionOk="0">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7" name="Google Shape;1527;p6"/>
                <p:cNvSpPr/>
                <p:nvPr/>
              </p:nvSpPr>
              <p:spPr>
                <a:xfrm>
                  <a:off x="4340" y="1346"/>
                  <a:ext cx="99" cy="14"/>
                </a:xfrm>
                <a:custGeom>
                  <a:avLst/>
                  <a:gdLst/>
                  <a:ahLst/>
                  <a:cxnLst/>
                  <a:rect l="l" t="t" r="r" b="b"/>
                  <a:pathLst>
                    <a:path w="149" h="21" extrusionOk="0">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28" name="Google Shape;1528;p6"/>
              <p:cNvGrpSpPr/>
              <p:nvPr/>
            </p:nvGrpSpPr>
            <p:grpSpPr>
              <a:xfrm>
                <a:off x="2983082" y="4861628"/>
                <a:ext cx="367041" cy="367041"/>
                <a:chOff x="3780" y="2658"/>
                <a:chExt cx="340" cy="340"/>
              </a:xfrm>
            </p:grpSpPr>
            <p:sp>
              <p:nvSpPr>
                <p:cNvPr id="1529" name="Google Shape;1529;p6"/>
                <p:cNvSpPr/>
                <p:nvPr/>
              </p:nvSpPr>
              <p:spPr>
                <a:xfrm>
                  <a:off x="3858" y="2799"/>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0" name="Google Shape;1530;p6"/>
                <p:cNvSpPr/>
                <p:nvPr/>
              </p:nvSpPr>
              <p:spPr>
                <a:xfrm>
                  <a:off x="3858" y="2757"/>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1" name="Google Shape;1531;p6"/>
                <p:cNvSpPr/>
                <p:nvPr/>
              </p:nvSpPr>
              <p:spPr>
                <a:xfrm>
                  <a:off x="3858" y="2842"/>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2" name="Google Shape;1532;p6"/>
                <p:cNvSpPr/>
                <p:nvPr/>
              </p:nvSpPr>
              <p:spPr>
                <a:xfrm>
                  <a:off x="3907" y="2799"/>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3" name="Google Shape;1533;p6"/>
                <p:cNvSpPr/>
                <p:nvPr/>
              </p:nvSpPr>
              <p:spPr>
                <a:xfrm>
                  <a:off x="3907" y="2757"/>
                  <a:ext cx="135" cy="14"/>
                </a:xfrm>
                <a:custGeom>
                  <a:avLst/>
                  <a:gdLst/>
                  <a:ahLst/>
                  <a:cxnLst/>
                  <a:rect l="l" t="t" r="r" b="b"/>
                  <a:pathLst>
                    <a:path w="202" h="21" extrusionOk="0">
                      <a:moveTo>
                        <a:pt x="10" y="21"/>
                      </a:moveTo>
                      <a:cubicBezTo>
                        <a:pt x="192" y="21"/>
                        <a:pt x="192" y="21"/>
                        <a:pt x="192" y="21"/>
                      </a:cubicBezTo>
                      <a:cubicBezTo>
                        <a:pt x="198" y="21"/>
                        <a:pt x="202" y="17"/>
                        <a:pt x="202" y="11"/>
                      </a:cubicBezTo>
                      <a:cubicBezTo>
                        <a:pt x="202" y="5"/>
                        <a:pt x="198" y="0"/>
                        <a:pt x="192" y="0"/>
                      </a:cubicBezTo>
                      <a:cubicBezTo>
                        <a:pt x="10" y="0"/>
                        <a:pt x="10" y="0"/>
                        <a:pt x="10" y="0"/>
                      </a:cubicBezTo>
                      <a:cubicBezTo>
                        <a:pt x="4" y="0"/>
                        <a:pt x="0" y="5"/>
                        <a:pt x="0" y="11"/>
                      </a:cubicBezTo>
                      <a:cubicBezTo>
                        <a:pt x="0" y="17"/>
                        <a:pt x="4" y="21"/>
                        <a:pt x="10" y="2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4" name="Google Shape;1534;p6"/>
                <p:cNvSpPr/>
                <p:nvPr/>
              </p:nvSpPr>
              <p:spPr>
                <a:xfrm>
                  <a:off x="3907" y="2842"/>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5" name="Google Shape;1535;p6"/>
                <p:cNvSpPr/>
                <p:nvPr/>
              </p:nvSpPr>
              <p:spPr>
                <a:xfrm>
                  <a:off x="3858" y="2884"/>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6" name="Google Shape;1536;p6"/>
                <p:cNvSpPr/>
                <p:nvPr/>
              </p:nvSpPr>
              <p:spPr>
                <a:xfrm>
                  <a:off x="3907" y="2884"/>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7" name="Google Shape;1537;p6"/>
                <p:cNvSpPr/>
                <p:nvPr/>
              </p:nvSpPr>
              <p:spPr>
                <a:xfrm>
                  <a:off x="3780" y="2658"/>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38" name="Google Shape;1538;p6"/>
              <p:cNvGrpSpPr/>
              <p:nvPr/>
            </p:nvGrpSpPr>
            <p:grpSpPr>
              <a:xfrm>
                <a:off x="2964445" y="5447089"/>
                <a:ext cx="367982" cy="367982"/>
                <a:chOff x="3220" y="2949"/>
                <a:chExt cx="340" cy="340"/>
              </a:xfrm>
            </p:grpSpPr>
            <p:sp>
              <p:nvSpPr>
                <p:cNvPr id="1539" name="Google Shape;1539;p6"/>
                <p:cNvSpPr/>
                <p:nvPr/>
              </p:nvSpPr>
              <p:spPr>
                <a:xfrm>
                  <a:off x="3220" y="2949"/>
                  <a:ext cx="340" cy="340"/>
                </a:xfrm>
                <a:custGeom>
                  <a:avLst/>
                  <a:gdLst/>
                  <a:ahLst/>
                  <a:cxnLst/>
                  <a:rect l="l" t="t" r="r" b="b"/>
                  <a:pathLst>
                    <a:path w="512" h="512" extrusionOk="0">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0" name="Google Shape;1540;p6"/>
                <p:cNvSpPr/>
                <p:nvPr/>
              </p:nvSpPr>
              <p:spPr>
                <a:xfrm>
                  <a:off x="3312" y="3018"/>
                  <a:ext cx="156" cy="207"/>
                </a:xfrm>
                <a:custGeom>
                  <a:avLst/>
                  <a:gdLst/>
                  <a:ahLst/>
                  <a:cxnLst/>
                  <a:rect l="l" t="t" r="r" b="b"/>
                  <a:pathLst>
                    <a:path w="234" h="312" extrusionOk="0">
                      <a:moveTo>
                        <a:pt x="94" y="170"/>
                      </a:moveTo>
                      <a:cubicBezTo>
                        <a:pt x="92" y="174"/>
                        <a:pt x="89" y="176"/>
                        <a:pt x="85" y="176"/>
                      </a:cubicBezTo>
                      <a:cubicBezTo>
                        <a:pt x="83" y="176"/>
                        <a:pt x="81" y="175"/>
                        <a:pt x="80" y="174"/>
                      </a:cubicBezTo>
                      <a:cubicBezTo>
                        <a:pt x="57" y="161"/>
                        <a:pt x="42" y="136"/>
                        <a:pt x="42" y="110"/>
                      </a:cubicBezTo>
                      <a:cubicBezTo>
                        <a:pt x="42" y="83"/>
                        <a:pt x="57" y="58"/>
                        <a:pt x="80" y="45"/>
                      </a:cubicBezTo>
                      <a:cubicBezTo>
                        <a:pt x="85" y="42"/>
                        <a:pt x="91" y="44"/>
                        <a:pt x="94" y="49"/>
                      </a:cubicBezTo>
                      <a:cubicBezTo>
                        <a:pt x="97" y="54"/>
                        <a:pt x="95" y="61"/>
                        <a:pt x="90" y="63"/>
                      </a:cubicBezTo>
                      <a:cubicBezTo>
                        <a:pt x="74" y="73"/>
                        <a:pt x="64" y="91"/>
                        <a:pt x="64" y="110"/>
                      </a:cubicBezTo>
                      <a:cubicBezTo>
                        <a:pt x="64" y="129"/>
                        <a:pt x="74" y="146"/>
                        <a:pt x="90" y="156"/>
                      </a:cubicBezTo>
                      <a:cubicBezTo>
                        <a:pt x="95" y="159"/>
                        <a:pt x="97" y="165"/>
                        <a:pt x="94" y="170"/>
                      </a:cubicBezTo>
                      <a:close/>
                      <a:moveTo>
                        <a:pt x="79" y="198"/>
                      </a:moveTo>
                      <a:cubicBezTo>
                        <a:pt x="44" y="182"/>
                        <a:pt x="21" y="148"/>
                        <a:pt x="21" y="110"/>
                      </a:cubicBezTo>
                      <a:cubicBezTo>
                        <a:pt x="21" y="71"/>
                        <a:pt x="44" y="37"/>
                        <a:pt x="79" y="22"/>
                      </a:cubicBezTo>
                      <a:cubicBezTo>
                        <a:pt x="84" y="19"/>
                        <a:pt x="86" y="13"/>
                        <a:pt x="84" y="8"/>
                      </a:cubicBezTo>
                      <a:cubicBezTo>
                        <a:pt x="82" y="2"/>
                        <a:pt x="75" y="0"/>
                        <a:pt x="70" y="2"/>
                      </a:cubicBezTo>
                      <a:cubicBezTo>
                        <a:pt x="27" y="21"/>
                        <a:pt x="0" y="63"/>
                        <a:pt x="0" y="110"/>
                      </a:cubicBezTo>
                      <a:cubicBezTo>
                        <a:pt x="0" y="156"/>
                        <a:pt x="27" y="199"/>
                        <a:pt x="70" y="217"/>
                      </a:cubicBezTo>
                      <a:cubicBezTo>
                        <a:pt x="71" y="218"/>
                        <a:pt x="73" y="218"/>
                        <a:pt x="74" y="218"/>
                      </a:cubicBezTo>
                      <a:cubicBezTo>
                        <a:pt x="78" y="218"/>
                        <a:pt x="82" y="216"/>
                        <a:pt x="84" y="212"/>
                      </a:cubicBezTo>
                      <a:cubicBezTo>
                        <a:pt x="86" y="206"/>
                        <a:pt x="84" y="200"/>
                        <a:pt x="79" y="198"/>
                      </a:cubicBezTo>
                      <a:close/>
                      <a:moveTo>
                        <a:pt x="128" y="140"/>
                      </a:moveTo>
                      <a:cubicBezTo>
                        <a:pt x="128" y="302"/>
                        <a:pt x="128" y="302"/>
                        <a:pt x="128" y="302"/>
                      </a:cubicBezTo>
                      <a:cubicBezTo>
                        <a:pt x="128" y="308"/>
                        <a:pt x="123" y="312"/>
                        <a:pt x="117" y="312"/>
                      </a:cubicBezTo>
                      <a:cubicBezTo>
                        <a:pt x="111" y="312"/>
                        <a:pt x="106" y="308"/>
                        <a:pt x="106" y="302"/>
                      </a:cubicBezTo>
                      <a:cubicBezTo>
                        <a:pt x="106" y="140"/>
                        <a:pt x="106" y="140"/>
                        <a:pt x="106" y="140"/>
                      </a:cubicBezTo>
                      <a:cubicBezTo>
                        <a:pt x="94" y="135"/>
                        <a:pt x="85" y="124"/>
                        <a:pt x="85" y="110"/>
                      </a:cubicBezTo>
                      <a:cubicBezTo>
                        <a:pt x="85" y="92"/>
                        <a:pt x="99" y="78"/>
                        <a:pt x="117" y="78"/>
                      </a:cubicBezTo>
                      <a:cubicBezTo>
                        <a:pt x="135" y="78"/>
                        <a:pt x="149" y="92"/>
                        <a:pt x="149" y="110"/>
                      </a:cubicBezTo>
                      <a:cubicBezTo>
                        <a:pt x="149" y="124"/>
                        <a:pt x="140" y="135"/>
                        <a:pt x="128" y="140"/>
                      </a:cubicBezTo>
                      <a:close/>
                      <a:moveTo>
                        <a:pt x="106" y="110"/>
                      </a:moveTo>
                      <a:cubicBezTo>
                        <a:pt x="106" y="116"/>
                        <a:pt x="111" y="120"/>
                        <a:pt x="117" y="120"/>
                      </a:cubicBezTo>
                      <a:cubicBezTo>
                        <a:pt x="123" y="120"/>
                        <a:pt x="128" y="116"/>
                        <a:pt x="128" y="110"/>
                      </a:cubicBezTo>
                      <a:cubicBezTo>
                        <a:pt x="128" y="104"/>
                        <a:pt x="123" y="99"/>
                        <a:pt x="117" y="99"/>
                      </a:cubicBezTo>
                      <a:cubicBezTo>
                        <a:pt x="111" y="99"/>
                        <a:pt x="106" y="104"/>
                        <a:pt x="106" y="110"/>
                      </a:cubicBezTo>
                      <a:close/>
                      <a:moveTo>
                        <a:pt x="192" y="110"/>
                      </a:moveTo>
                      <a:cubicBezTo>
                        <a:pt x="192" y="83"/>
                        <a:pt x="177" y="58"/>
                        <a:pt x="154" y="45"/>
                      </a:cubicBezTo>
                      <a:cubicBezTo>
                        <a:pt x="149" y="42"/>
                        <a:pt x="143" y="44"/>
                        <a:pt x="140" y="49"/>
                      </a:cubicBezTo>
                      <a:cubicBezTo>
                        <a:pt x="137" y="54"/>
                        <a:pt x="139" y="61"/>
                        <a:pt x="144" y="63"/>
                      </a:cubicBezTo>
                      <a:cubicBezTo>
                        <a:pt x="160" y="73"/>
                        <a:pt x="170" y="91"/>
                        <a:pt x="170" y="110"/>
                      </a:cubicBezTo>
                      <a:cubicBezTo>
                        <a:pt x="170" y="129"/>
                        <a:pt x="160" y="146"/>
                        <a:pt x="144" y="156"/>
                      </a:cubicBezTo>
                      <a:cubicBezTo>
                        <a:pt x="139" y="159"/>
                        <a:pt x="137" y="165"/>
                        <a:pt x="140" y="170"/>
                      </a:cubicBezTo>
                      <a:cubicBezTo>
                        <a:pt x="142" y="174"/>
                        <a:pt x="145" y="176"/>
                        <a:pt x="149" y="176"/>
                      </a:cubicBezTo>
                      <a:cubicBezTo>
                        <a:pt x="151" y="176"/>
                        <a:pt x="153" y="175"/>
                        <a:pt x="154" y="174"/>
                      </a:cubicBezTo>
                      <a:cubicBezTo>
                        <a:pt x="177" y="161"/>
                        <a:pt x="192" y="136"/>
                        <a:pt x="192" y="110"/>
                      </a:cubicBezTo>
                      <a:close/>
                      <a:moveTo>
                        <a:pt x="164" y="2"/>
                      </a:moveTo>
                      <a:cubicBezTo>
                        <a:pt x="159" y="0"/>
                        <a:pt x="152" y="2"/>
                        <a:pt x="150" y="8"/>
                      </a:cubicBezTo>
                      <a:cubicBezTo>
                        <a:pt x="148" y="13"/>
                        <a:pt x="150" y="19"/>
                        <a:pt x="155" y="22"/>
                      </a:cubicBezTo>
                      <a:cubicBezTo>
                        <a:pt x="190" y="37"/>
                        <a:pt x="213" y="71"/>
                        <a:pt x="213" y="110"/>
                      </a:cubicBezTo>
                      <a:cubicBezTo>
                        <a:pt x="213" y="148"/>
                        <a:pt x="190" y="182"/>
                        <a:pt x="155" y="198"/>
                      </a:cubicBezTo>
                      <a:cubicBezTo>
                        <a:pt x="150" y="200"/>
                        <a:pt x="148" y="206"/>
                        <a:pt x="150" y="212"/>
                      </a:cubicBezTo>
                      <a:cubicBezTo>
                        <a:pt x="152" y="216"/>
                        <a:pt x="156" y="218"/>
                        <a:pt x="160" y="218"/>
                      </a:cubicBezTo>
                      <a:cubicBezTo>
                        <a:pt x="161" y="218"/>
                        <a:pt x="163" y="218"/>
                        <a:pt x="164" y="217"/>
                      </a:cubicBezTo>
                      <a:cubicBezTo>
                        <a:pt x="207" y="199"/>
                        <a:pt x="234" y="156"/>
                        <a:pt x="234" y="110"/>
                      </a:cubicBezTo>
                      <a:cubicBezTo>
                        <a:pt x="234" y="63"/>
                        <a:pt x="207" y="21"/>
                        <a:pt x="164" y="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1" name="Google Shape;1541;p6"/>
              <p:cNvGrpSpPr/>
              <p:nvPr/>
            </p:nvGrpSpPr>
            <p:grpSpPr>
              <a:xfrm>
                <a:off x="2413900" y="5754962"/>
                <a:ext cx="378373" cy="356628"/>
                <a:chOff x="1152" y="3440"/>
                <a:chExt cx="348" cy="328"/>
              </a:xfrm>
            </p:grpSpPr>
            <p:sp>
              <p:nvSpPr>
                <p:cNvPr id="1542" name="Google Shape;1542;p6"/>
                <p:cNvSpPr/>
                <p:nvPr/>
              </p:nvSpPr>
              <p:spPr>
                <a:xfrm>
                  <a:off x="1259" y="3539"/>
                  <a:ext cx="71" cy="71"/>
                </a:xfrm>
                <a:custGeom>
                  <a:avLst/>
                  <a:gdLst/>
                  <a:ahLst/>
                  <a:cxnLst/>
                  <a:rect l="l" t="t" r="r" b="b"/>
                  <a:pathLst>
                    <a:path w="107" h="107" extrusionOk="0">
                      <a:moveTo>
                        <a:pt x="96" y="43"/>
                      </a:moveTo>
                      <a:cubicBezTo>
                        <a:pt x="64" y="43"/>
                        <a:pt x="64" y="43"/>
                        <a:pt x="64" y="43"/>
                      </a:cubicBezTo>
                      <a:cubicBezTo>
                        <a:pt x="64" y="11"/>
                        <a:pt x="64" y="11"/>
                        <a:pt x="64" y="11"/>
                      </a:cubicBezTo>
                      <a:cubicBezTo>
                        <a:pt x="64" y="5"/>
                        <a:pt x="59" y="0"/>
                        <a:pt x="53" y="0"/>
                      </a:cubicBezTo>
                      <a:cubicBezTo>
                        <a:pt x="47" y="0"/>
                        <a:pt x="43" y="5"/>
                        <a:pt x="43" y="11"/>
                      </a:cubicBezTo>
                      <a:cubicBezTo>
                        <a:pt x="43" y="43"/>
                        <a:pt x="43" y="43"/>
                        <a:pt x="43" y="43"/>
                      </a:cubicBezTo>
                      <a:cubicBezTo>
                        <a:pt x="11" y="43"/>
                        <a:pt x="11" y="43"/>
                        <a:pt x="11" y="43"/>
                      </a:cubicBezTo>
                      <a:cubicBezTo>
                        <a:pt x="5" y="43"/>
                        <a:pt x="0" y="47"/>
                        <a:pt x="0" y="53"/>
                      </a:cubicBezTo>
                      <a:cubicBezTo>
                        <a:pt x="0" y="59"/>
                        <a:pt x="5" y="64"/>
                        <a:pt x="11" y="64"/>
                      </a:cubicBezTo>
                      <a:cubicBezTo>
                        <a:pt x="43" y="64"/>
                        <a:pt x="43" y="64"/>
                        <a:pt x="43" y="64"/>
                      </a:cubicBezTo>
                      <a:cubicBezTo>
                        <a:pt x="43" y="96"/>
                        <a:pt x="43" y="96"/>
                        <a:pt x="43" y="96"/>
                      </a:cubicBezTo>
                      <a:cubicBezTo>
                        <a:pt x="43" y="102"/>
                        <a:pt x="47" y="107"/>
                        <a:pt x="53" y="107"/>
                      </a:cubicBezTo>
                      <a:cubicBezTo>
                        <a:pt x="59" y="107"/>
                        <a:pt x="64" y="102"/>
                        <a:pt x="64" y="96"/>
                      </a:cubicBezTo>
                      <a:cubicBezTo>
                        <a:pt x="64" y="64"/>
                        <a:pt x="64" y="64"/>
                        <a:pt x="64" y="64"/>
                      </a:cubicBezTo>
                      <a:cubicBezTo>
                        <a:pt x="96" y="64"/>
                        <a:pt x="96" y="64"/>
                        <a:pt x="96" y="64"/>
                      </a:cubicBezTo>
                      <a:cubicBezTo>
                        <a:pt x="102" y="64"/>
                        <a:pt x="107" y="59"/>
                        <a:pt x="107" y="53"/>
                      </a:cubicBezTo>
                      <a:cubicBezTo>
                        <a:pt x="107" y="47"/>
                        <a:pt x="102" y="43"/>
                        <a:pt x="96" y="4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3" name="Google Shape;1543;p6"/>
                <p:cNvSpPr/>
                <p:nvPr/>
              </p:nvSpPr>
              <p:spPr>
                <a:xfrm>
                  <a:off x="1224" y="3504"/>
                  <a:ext cx="192" cy="191"/>
                </a:xfrm>
                <a:custGeom>
                  <a:avLst/>
                  <a:gdLst/>
                  <a:ahLst/>
                  <a:cxnLst/>
                  <a:rect l="l" t="t" r="r" b="b"/>
                  <a:pathLst>
                    <a:path w="289" h="288" extrusionOk="0">
                      <a:moveTo>
                        <a:pt x="189" y="174"/>
                      </a:moveTo>
                      <a:cubicBezTo>
                        <a:pt x="204" y="155"/>
                        <a:pt x="213" y="132"/>
                        <a:pt x="213" y="106"/>
                      </a:cubicBezTo>
                      <a:cubicBezTo>
                        <a:pt x="213" y="48"/>
                        <a:pt x="165" y="0"/>
                        <a:pt x="106" y="0"/>
                      </a:cubicBezTo>
                      <a:cubicBezTo>
                        <a:pt x="48" y="0"/>
                        <a:pt x="0" y="48"/>
                        <a:pt x="0" y="106"/>
                      </a:cubicBezTo>
                      <a:cubicBezTo>
                        <a:pt x="0" y="165"/>
                        <a:pt x="48" y="213"/>
                        <a:pt x="106" y="213"/>
                      </a:cubicBezTo>
                      <a:cubicBezTo>
                        <a:pt x="132" y="213"/>
                        <a:pt x="155" y="204"/>
                        <a:pt x="174" y="189"/>
                      </a:cubicBezTo>
                      <a:cubicBezTo>
                        <a:pt x="269" y="285"/>
                        <a:pt x="269" y="285"/>
                        <a:pt x="269" y="285"/>
                      </a:cubicBezTo>
                      <a:cubicBezTo>
                        <a:pt x="272" y="287"/>
                        <a:pt x="274" y="288"/>
                        <a:pt x="277" y="288"/>
                      </a:cubicBezTo>
                      <a:cubicBezTo>
                        <a:pt x="280" y="288"/>
                        <a:pt x="282" y="287"/>
                        <a:pt x="285" y="285"/>
                      </a:cubicBezTo>
                      <a:cubicBezTo>
                        <a:pt x="289" y="280"/>
                        <a:pt x="289" y="274"/>
                        <a:pt x="285" y="269"/>
                      </a:cubicBezTo>
                      <a:lnTo>
                        <a:pt x="189" y="174"/>
                      </a:lnTo>
                      <a:close/>
                      <a:moveTo>
                        <a:pt x="106" y="192"/>
                      </a:moveTo>
                      <a:cubicBezTo>
                        <a:pt x="59" y="192"/>
                        <a:pt x="21" y="153"/>
                        <a:pt x="21" y="106"/>
                      </a:cubicBezTo>
                      <a:cubicBezTo>
                        <a:pt x="21" y="59"/>
                        <a:pt x="59" y="21"/>
                        <a:pt x="106" y="21"/>
                      </a:cubicBezTo>
                      <a:cubicBezTo>
                        <a:pt x="153" y="21"/>
                        <a:pt x="192" y="59"/>
                        <a:pt x="192" y="106"/>
                      </a:cubicBezTo>
                      <a:cubicBezTo>
                        <a:pt x="192" y="153"/>
                        <a:pt x="153" y="192"/>
                        <a:pt x="106" y="19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4" name="Google Shape;1544;p6"/>
                <p:cNvSpPr/>
                <p:nvPr/>
              </p:nvSpPr>
              <p:spPr>
                <a:xfrm>
                  <a:off x="1152" y="3440"/>
                  <a:ext cx="348" cy="328"/>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5" name="Google Shape;1545;p6"/>
              <p:cNvGrpSpPr/>
              <p:nvPr/>
            </p:nvGrpSpPr>
            <p:grpSpPr>
              <a:xfrm>
                <a:off x="1893229" y="5442927"/>
                <a:ext cx="367982" cy="367982"/>
                <a:chOff x="5022" y="3403"/>
                <a:chExt cx="340" cy="340"/>
              </a:xfrm>
            </p:grpSpPr>
            <p:sp>
              <p:nvSpPr>
                <p:cNvPr id="1546" name="Google Shape;1546;p6"/>
                <p:cNvSpPr/>
                <p:nvPr/>
              </p:nvSpPr>
              <p:spPr>
                <a:xfrm>
                  <a:off x="5022" y="3403"/>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7" name="Google Shape;1547;p6"/>
                <p:cNvSpPr/>
                <p:nvPr/>
              </p:nvSpPr>
              <p:spPr>
                <a:xfrm>
                  <a:off x="5100" y="3473"/>
                  <a:ext cx="191" cy="192"/>
                </a:xfrm>
                <a:custGeom>
                  <a:avLst/>
                  <a:gdLst/>
                  <a:ahLst/>
                  <a:cxnLst/>
                  <a:rect l="l" t="t" r="r" b="b"/>
                  <a:pathLst>
                    <a:path w="288" h="288" extrusionOk="0">
                      <a:moveTo>
                        <a:pt x="277" y="32"/>
                      </a:moveTo>
                      <a:cubicBezTo>
                        <a:pt x="256" y="32"/>
                        <a:pt x="256" y="32"/>
                        <a:pt x="256" y="32"/>
                      </a:cubicBezTo>
                      <a:cubicBezTo>
                        <a:pt x="256" y="11"/>
                        <a:pt x="256" y="11"/>
                        <a:pt x="256" y="11"/>
                      </a:cubicBezTo>
                      <a:cubicBezTo>
                        <a:pt x="256" y="5"/>
                        <a:pt x="251" y="0"/>
                        <a:pt x="245" y="0"/>
                      </a:cubicBezTo>
                      <a:cubicBezTo>
                        <a:pt x="239" y="0"/>
                        <a:pt x="235" y="5"/>
                        <a:pt x="235" y="11"/>
                      </a:cubicBezTo>
                      <a:cubicBezTo>
                        <a:pt x="235" y="39"/>
                        <a:pt x="235" y="39"/>
                        <a:pt x="235" y="39"/>
                      </a:cubicBezTo>
                      <a:cubicBezTo>
                        <a:pt x="229" y="44"/>
                        <a:pt x="229" y="44"/>
                        <a:pt x="229" y="44"/>
                      </a:cubicBezTo>
                      <a:cubicBezTo>
                        <a:pt x="205" y="24"/>
                        <a:pt x="173" y="11"/>
                        <a:pt x="139" y="11"/>
                      </a:cubicBezTo>
                      <a:cubicBezTo>
                        <a:pt x="62" y="11"/>
                        <a:pt x="0" y="73"/>
                        <a:pt x="0" y="150"/>
                      </a:cubicBezTo>
                      <a:cubicBezTo>
                        <a:pt x="0" y="189"/>
                        <a:pt x="17" y="225"/>
                        <a:pt x="44" y="251"/>
                      </a:cubicBezTo>
                      <a:cubicBezTo>
                        <a:pt x="24" y="270"/>
                        <a:pt x="24" y="270"/>
                        <a:pt x="24" y="270"/>
                      </a:cubicBezTo>
                      <a:cubicBezTo>
                        <a:pt x="20" y="274"/>
                        <a:pt x="20" y="281"/>
                        <a:pt x="24" y="285"/>
                      </a:cubicBezTo>
                      <a:cubicBezTo>
                        <a:pt x="27" y="287"/>
                        <a:pt x="29" y="288"/>
                        <a:pt x="32" y="288"/>
                      </a:cubicBezTo>
                      <a:cubicBezTo>
                        <a:pt x="35" y="288"/>
                        <a:pt x="37" y="287"/>
                        <a:pt x="40" y="285"/>
                      </a:cubicBezTo>
                      <a:cubicBezTo>
                        <a:pt x="61" y="264"/>
                        <a:pt x="61" y="264"/>
                        <a:pt x="61" y="264"/>
                      </a:cubicBezTo>
                      <a:cubicBezTo>
                        <a:pt x="83" y="279"/>
                        <a:pt x="110" y="288"/>
                        <a:pt x="139" y="288"/>
                      </a:cubicBezTo>
                      <a:cubicBezTo>
                        <a:pt x="168" y="288"/>
                        <a:pt x="194" y="279"/>
                        <a:pt x="217" y="264"/>
                      </a:cubicBezTo>
                      <a:cubicBezTo>
                        <a:pt x="238" y="285"/>
                        <a:pt x="238" y="285"/>
                        <a:pt x="238" y="285"/>
                      </a:cubicBezTo>
                      <a:cubicBezTo>
                        <a:pt x="240" y="287"/>
                        <a:pt x="243" y="288"/>
                        <a:pt x="245" y="288"/>
                      </a:cubicBezTo>
                      <a:cubicBezTo>
                        <a:pt x="248" y="288"/>
                        <a:pt x="251" y="287"/>
                        <a:pt x="253" y="285"/>
                      </a:cubicBezTo>
                      <a:cubicBezTo>
                        <a:pt x="257" y="281"/>
                        <a:pt x="257" y="274"/>
                        <a:pt x="253" y="270"/>
                      </a:cubicBezTo>
                      <a:cubicBezTo>
                        <a:pt x="233" y="251"/>
                        <a:pt x="233" y="251"/>
                        <a:pt x="233" y="251"/>
                      </a:cubicBezTo>
                      <a:cubicBezTo>
                        <a:pt x="260" y="225"/>
                        <a:pt x="277" y="189"/>
                        <a:pt x="277" y="150"/>
                      </a:cubicBezTo>
                      <a:cubicBezTo>
                        <a:pt x="277" y="115"/>
                        <a:pt x="265" y="84"/>
                        <a:pt x="244" y="60"/>
                      </a:cubicBezTo>
                      <a:cubicBezTo>
                        <a:pt x="250" y="54"/>
                        <a:pt x="250" y="54"/>
                        <a:pt x="250" y="54"/>
                      </a:cubicBezTo>
                      <a:cubicBezTo>
                        <a:pt x="277" y="54"/>
                        <a:pt x="277" y="54"/>
                        <a:pt x="277" y="54"/>
                      </a:cubicBezTo>
                      <a:cubicBezTo>
                        <a:pt x="283" y="54"/>
                        <a:pt x="288" y="49"/>
                        <a:pt x="288" y="43"/>
                      </a:cubicBezTo>
                      <a:cubicBezTo>
                        <a:pt x="288" y="37"/>
                        <a:pt x="283" y="32"/>
                        <a:pt x="277" y="32"/>
                      </a:cubicBezTo>
                      <a:close/>
                      <a:moveTo>
                        <a:pt x="256" y="150"/>
                      </a:moveTo>
                      <a:cubicBezTo>
                        <a:pt x="256" y="214"/>
                        <a:pt x="203" y="267"/>
                        <a:pt x="139" y="267"/>
                      </a:cubicBezTo>
                      <a:cubicBezTo>
                        <a:pt x="74" y="267"/>
                        <a:pt x="21" y="214"/>
                        <a:pt x="21" y="150"/>
                      </a:cubicBezTo>
                      <a:cubicBezTo>
                        <a:pt x="21" y="85"/>
                        <a:pt x="74" y="32"/>
                        <a:pt x="139" y="32"/>
                      </a:cubicBezTo>
                      <a:cubicBezTo>
                        <a:pt x="167" y="32"/>
                        <a:pt x="193" y="43"/>
                        <a:pt x="214" y="60"/>
                      </a:cubicBezTo>
                      <a:cubicBezTo>
                        <a:pt x="199" y="75"/>
                        <a:pt x="199" y="75"/>
                        <a:pt x="199" y="75"/>
                      </a:cubicBezTo>
                      <a:cubicBezTo>
                        <a:pt x="182" y="62"/>
                        <a:pt x="161" y="54"/>
                        <a:pt x="139" y="54"/>
                      </a:cubicBezTo>
                      <a:cubicBezTo>
                        <a:pt x="86" y="54"/>
                        <a:pt x="43" y="97"/>
                        <a:pt x="43" y="150"/>
                      </a:cubicBezTo>
                      <a:cubicBezTo>
                        <a:pt x="43" y="203"/>
                        <a:pt x="86" y="246"/>
                        <a:pt x="139" y="246"/>
                      </a:cubicBezTo>
                      <a:cubicBezTo>
                        <a:pt x="192" y="246"/>
                        <a:pt x="235" y="203"/>
                        <a:pt x="235" y="150"/>
                      </a:cubicBezTo>
                      <a:cubicBezTo>
                        <a:pt x="235" y="127"/>
                        <a:pt x="227" y="106"/>
                        <a:pt x="214" y="90"/>
                      </a:cubicBezTo>
                      <a:cubicBezTo>
                        <a:pt x="229" y="75"/>
                        <a:pt x="229" y="75"/>
                        <a:pt x="229" y="75"/>
                      </a:cubicBezTo>
                      <a:cubicBezTo>
                        <a:pt x="246" y="95"/>
                        <a:pt x="256" y="121"/>
                        <a:pt x="256" y="150"/>
                      </a:cubicBezTo>
                      <a:close/>
                      <a:moveTo>
                        <a:pt x="213" y="150"/>
                      </a:moveTo>
                      <a:cubicBezTo>
                        <a:pt x="213" y="191"/>
                        <a:pt x="180" y="224"/>
                        <a:pt x="139" y="224"/>
                      </a:cubicBezTo>
                      <a:cubicBezTo>
                        <a:pt x="97" y="224"/>
                        <a:pt x="64" y="191"/>
                        <a:pt x="64" y="150"/>
                      </a:cubicBezTo>
                      <a:cubicBezTo>
                        <a:pt x="64" y="108"/>
                        <a:pt x="97" y="75"/>
                        <a:pt x="139" y="75"/>
                      </a:cubicBezTo>
                      <a:cubicBezTo>
                        <a:pt x="155" y="75"/>
                        <a:pt x="171" y="81"/>
                        <a:pt x="183" y="90"/>
                      </a:cubicBezTo>
                      <a:cubicBezTo>
                        <a:pt x="168" y="105"/>
                        <a:pt x="168" y="105"/>
                        <a:pt x="168" y="105"/>
                      </a:cubicBezTo>
                      <a:cubicBezTo>
                        <a:pt x="160" y="100"/>
                        <a:pt x="150" y="96"/>
                        <a:pt x="139" y="96"/>
                      </a:cubicBezTo>
                      <a:cubicBezTo>
                        <a:pt x="109" y="96"/>
                        <a:pt x="85" y="120"/>
                        <a:pt x="85" y="150"/>
                      </a:cubicBezTo>
                      <a:cubicBezTo>
                        <a:pt x="85" y="179"/>
                        <a:pt x="109" y="203"/>
                        <a:pt x="139" y="203"/>
                      </a:cubicBezTo>
                      <a:cubicBezTo>
                        <a:pt x="168" y="203"/>
                        <a:pt x="192" y="179"/>
                        <a:pt x="192" y="150"/>
                      </a:cubicBezTo>
                      <a:cubicBezTo>
                        <a:pt x="192" y="139"/>
                        <a:pt x="189" y="129"/>
                        <a:pt x="183" y="120"/>
                      </a:cubicBezTo>
                      <a:cubicBezTo>
                        <a:pt x="198" y="105"/>
                        <a:pt x="198" y="105"/>
                        <a:pt x="198" y="105"/>
                      </a:cubicBezTo>
                      <a:cubicBezTo>
                        <a:pt x="208" y="118"/>
                        <a:pt x="213" y="133"/>
                        <a:pt x="213" y="150"/>
                      </a:cubicBezTo>
                      <a:close/>
                      <a:moveTo>
                        <a:pt x="171" y="150"/>
                      </a:moveTo>
                      <a:cubicBezTo>
                        <a:pt x="171" y="167"/>
                        <a:pt x="156" y="182"/>
                        <a:pt x="139" y="182"/>
                      </a:cubicBezTo>
                      <a:cubicBezTo>
                        <a:pt x="121" y="182"/>
                        <a:pt x="107" y="167"/>
                        <a:pt x="107" y="150"/>
                      </a:cubicBezTo>
                      <a:cubicBezTo>
                        <a:pt x="107" y="132"/>
                        <a:pt x="121" y="118"/>
                        <a:pt x="139" y="118"/>
                      </a:cubicBezTo>
                      <a:cubicBezTo>
                        <a:pt x="144" y="118"/>
                        <a:pt x="148" y="119"/>
                        <a:pt x="152" y="121"/>
                      </a:cubicBezTo>
                      <a:cubicBezTo>
                        <a:pt x="131" y="142"/>
                        <a:pt x="131" y="142"/>
                        <a:pt x="131" y="142"/>
                      </a:cubicBezTo>
                      <a:cubicBezTo>
                        <a:pt x="127" y="146"/>
                        <a:pt x="127" y="153"/>
                        <a:pt x="131" y="157"/>
                      </a:cubicBezTo>
                      <a:cubicBezTo>
                        <a:pt x="133" y="159"/>
                        <a:pt x="136" y="160"/>
                        <a:pt x="139" y="160"/>
                      </a:cubicBezTo>
                      <a:cubicBezTo>
                        <a:pt x="141" y="160"/>
                        <a:pt x="144" y="159"/>
                        <a:pt x="146" y="157"/>
                      </a:cubicBezTo>
                      <a:cubicBezTo>
                        <a:pt x="167" y="136"/>
                        <a:pt x="167" y="136"/>
                        <a:pt x="167" y="136"/>
                      </a:cubicBezTo>
                      <a:cubicBezTo>
                        <a:pt x="169" y="140"/>
                        <a:pt x="171" y="145"/>
                        <a:pt x="171" y="15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8" name="Google Shape;1548;p6"/>
              <p:cNvGrpSpPr/>
              <p:nvPr/>
            </p:nvGrpSpPr>
            <p:grpSpPr>
              <a:xfrm>
                <a:off x="1888706" y="4836267"/>
                <a:ext cx="367982" cy="367982"/>
                <a:chOff x="3724" y="2689"/>
                <a:chExt cx="340" cy="340"/>
              </a:xfrm>
            </p:grpSpPr>
            <p:sp>
              <p:nvSpPr>
                <p:cNvPr id="1549" name="Google Shape;1549;p6"/>
                <p:cNvSpPr/>
                <p:nvPr/>
              </p:nvSpPr>
              <p:spPr>
                <a:xfrm>
                  <a:off x="3816" y="2753"/>
                  <a:ext cx="156" cy="212"/>
                </a:xfrm>
                <a:custGeom>
                  <a:avLst/>
                  <a:gdLst/>
                  <a:ahLst/>
                  <a:cxnLst/>
                  <a:rect l="l" t="t" r="r" b="b"/>
                  <a:pathLst>
                    <a:path w="235" h="320" extrusionOk="0">
                      <a:moveTo>
                        <a:pt x="224" y="0"/>
                      </a:move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10"/>
                        <a:pt x="235" y="10"/>
                        <a:pt x="235" y="10"/>
                      </a:cubicBezTo>
                      <a:cubicBezTo>
                        <a:pt x="235" y="4"/>
                        <a:pt x="230" y="0"/>
                        <a:pt x="224" y="0"/>
                      </a:cubicBezTo>
                      <a:close/>
                      <a:moveTo>
                        <a:pt x="128" y="21"/>
                      </a:moveTo>
                      <a:cubicBezTo>
                        <a:pt x="171" y="21"/>
                        <a:pt x="171" y="21"/>
                        <a:pt x="171" y="21"/>
                      </a:cubicBezTo>
                      <a:cubicBezTo>
                        <a:pt x="171" y="166"/>
                        <a:pt x="171" y="166"/>
                        <a:pt x="171" y="166"/>
                      </a:cubicBezTo>
                      <a:cubicBezTo>
                        <a:pt x="157" y="152"/>
                        <a:pt x="157" y="152"/>
                        <a:pt x="157" y="152"/>
                      </a:cubicBezTo>
                      <a:cubicBezTo>
                        <a:pt x="153" y="148"/>
                        <a:pt x="146" y="148"/>
                        <a:pt x="142" y="152"/>
                      </a:cubicBezTo>
                      <a:cubicBezTo>
                        <a:pt x="128" y="166"/>
                        <a:pt x="128" y="166"/>
                        <a:pt x="128" y="166"/>
                      </a:cubicBezTo>
                      <a:lnTo>
                        <a:pt x="128" y="21"/>
                      </a:lnTo>
                      <a:close/>
                      <a:moveTo>
                        <a:pt x="214" y="298"/>
                      </a:moveTo>
                      <a:cubicBezTo>
                        <a:pt x="22" y="298"/>
                        <a:pt x="22" y="298"/>
                        <a:pt x="22" y="298"/>
                      </a:cubicBezTo>
                      <a:cubicBezTo>
                        <a:pt x="22" y="21"/>
                        <a:pt x="22" y="21"/>
                        <a:pt x="22" y="21"/>
                      </a:cubicBezTo>
                      <a:cubicBezTo>
                        <a:pt x="107" y="21"/>
                        <a:pt x="107" y="21"/>
                        <a:pt x="107" y="21"/>
                      </a:cubicBezTo>
                      <a:cubicBezTo>
                        <a:pt x="107" y="192"/>
                        <a:pt x="107" y="192"/>
                        <a:pt x="107" y="192"/>
                      </a:cubicBezTo>
                      <a:cubicBezTo>
                        <a:pt x="107" y="196"/>
                        <a:pt x="110" y="200"/>
                        <a:pt x="114" y="202"/>
                      </a:cubicBezTo>
                      <a:cubicBezTo>
                        <a:pt x="118" y="203"/>
                        <a:pt x="122" y="202"/>
                        <a:pt x="125" y="199"/>
                      </a:cubicBezTo>
                      <a:cubicBezTo>
                        <a:pt x="150" y="175"/>
                        <a:pt x="150" y="175"/>
                        <a:pt x="150" y="175"/>
                      </a:cubicBezTo>
                      <a:cubicBezTo>
                        <a:pt x="174" y="199"/>
                        <a:pt x="174" y="199"/>
                        <a:pt x="174" y="199"/>
                      </a:cubicBezTo>
                      <a:cubicBezTo>
                        <a:pt x="176" y="201"/>
                        <a:pt x="179" y="202"/>
                        <a:pt x="182" y="202"/>
                      </a:cubicBezTo>
                      <a:cubicBezTo>
                        <a:pt x="183" y="202"/>
                        <a:pt x="184" y="202"/>
                        <a:pt x="186" y="202"/>
                      </a:cubicBezTo>
                      <a:cubicBezTo>
                        <a:pt x="190" y="200"/>
                        <a:pt x="192" y="196"/>
                        <a:pt x="192" y="192"/>
                      </a:cubicBezTo>
                      <a:cubicBezTo>
                        <a:pt x="192" y="21"/>
                        <a:pt x="192" y="21"/>
                        <a:pt x="192" y="21"/>
                      </a:cubicBezTo>
                      <a:cubicBezTo>
                        <a:pt x="214" y="21"/>
                        <a:pt x="214" y="21"/>
                        <a:pt x="214" y="21"/>
                      </a:cubicBezTo>
                      <a:lnTo>
                        <a:pt x="214" y="29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50" name="Google Shape;1550;p6"/>
                <p:cNvSpPr/>
                <p:nvPr/>
              </p:nvSpPr>
              <p:spPr>
                <a:xfrm>
                  <a:off x="3724" y="2689"/>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sp>
            <p:nvSpPr>
              <p:cNvPr id="1551" name="Google Shape;1551;p6"/>
              <p:cNvSpPr txBox="1"/>
              <p:nvPr/>
            </p:nvSpPr>
            <p:spPr>
              <a:xfrm>
                <a:off x="2585299" y="5028288"/>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1</a:t>
                </a:r>
                <a:endParaRPr sz="800" b="1">
                  <a:solidFill>
                    <a:srgbClr val="757070"/>
                  </a:solidFill>
                  <a:latin typeface="Verdana"/>
                  <a:ea typeface="Verdana"/>
                  <a:cs typeface="Verdana"/>
                  <a:sym typeface="Verdana"/>
                </a:endParaRPr>
              </a:p>
            </p:txBody>
          </p:sp>
          <p:sp>
            <p:nvSpPr>
              <p:cNvPr id="1552" name="Google Shape;1552;p6"/>
              <p:cNvSpPr txBox="1"/>
              <p:nvPr/>
            </p:nvSpPr>
            <p:spPr>
              <a:xfrm>
                <a:off x="2800034" y="5134396"/>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dirty="0">
                    <a:solidFill>
                      <a:srgbClr val="757070"/>
                    </a:solidFill>
                    <a:latin typeface="Verdana"/>
                    <a:ea typeface="Verdana"/>
                    <a:cs typeface="Verdana"/>
                    <a:sym typeface="Verdana"/>
                  </a:rPr>
                  <a:t>2</a:t>
                </a:r>
                <a:endParaRPr sz="800" b="1" dirty="0">
                  <a:solidFill>
                    <a:srgbClr val="757070"/>
                  </a:solidFill>
                  <a:latin typeface="Verdana"/>
                  <a:ea typeface="Verdana"/>
                  <a:cs typeface="Verdana"/>
                  <a:sym typeface="Verdana"/>
                </a:endParaRPr>
              </a:p>
            </p:txBody>
          </p:sp>
          <p:sp>
            <p:nvSpPr>
              <p:cNvPr id="1553" name="Google Shape;1553;p6"/>
              <p:cNvSpPr txBox="1"/>
              <p:nvPr/>
            </p:nvSpPr>
            <p:spPr>
              <a:xfrm>
                <a:off x="2792406" y="5407335"/>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3</a:t>
                </a:r>
                <a:endParaRPr sz="800" b="1">
                  <a:solidFill>
                    <a:srgbClr val="757070"/>
                  </a:solidFill>
                  <a:latin typeface="Verdana"/>
                  <a:ea typeface="Verdana"/>
                  <a:cs typeface="Verdana"/>
                  <a:sym typeface="Verdana"/>
                </a:endParaRPr>
              </a:p>
            </p:txBody>
          </p:sp>
          <p:sp>
            <p:nvSpPr>
              <p:cNvPr id="1554" name="Google Shape;1554;p6"/>
              <p:cNvSpPr txBox="1"/>
              <p:nvPr/>
            </p:nvSpPr>
            <p:spPr>
              <a:xfrm>
                <a:off x="2593115" y="5505030"/>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4</a:t>
                </a:r>
                <a:endParaRPr sz="800" b="1">
                  <a:solidFill>
                    <a:srgbClr val="757070"/>
                  </a:solidFill>
                  <a:latin typeface="Verdana"/>
                  <a:ea typeface="Verdana"/>
                  <a:cs typeface="Verdana"/>
                  <a:sym typeface="Verdana"/>
                </a:endParaRPr>
              </a:p>
            </p:txBody>
          </p:sp>
          <p:sp>
            <p:nvSpPr>
              <p:cNvPr id="1555" name="Google Shape;1555;p6"/>
              <p:cNvSpPr txBox="1"/>
              <p:nvPr/>
            </p:nvSpPr>
            <p:spPr>
              <a:xfrm>
                <a:off x="2358646" y="5411246"/>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5</a:t>
                </a:r>
                <a:endParaRPr sz="800" b="1">
                  <a:solidFill>
                    <a:srgbClr val="757070"/>
                  </a:solidFill>
                  <a:latin typeface="Verdana"/>
                  <a:ea typeface="Verdana"/>
                  <a:cs typeface="Verdana"/>
                  <a:sym typeface="Verdana"/>
                </a:endParaRPr>
              </a:p>
            </p:txBody>
          </p:sp>
          <p:sp>
            <p:nvSpPr>
              <p:cNvPr id="1556" name="Google Shape;1556;p6"/>
              <p:cNvSpPr txBox="1"/>
              <p:nvPr/>
            </p:nvSpPr>
            <p:spPr>
              <a:xfrm>
                <a:off x="2346924" y="5149431"/>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6</a:t>
                </a:r>
                <a:endParaRPr sz="800" b="1">
                  <a:solidFill>
                    <a:srgbClr val="757070"/>
                  </a:solidFill>
                  <a:latin typeface="Verdana"/>
                  <a:ea typeface="Verdana"/>
                  <a:cs typeface="Verdana"/>
                  <a:sym typeface="Verdana"/>
                </a:endParaRPr>
              </a:p>
            </p:txBody>
          </p:sp>
        </p:grpSp>
        <p:sp>
          <p:nvSpPr>
            <p:cNvPr id="1557" name="Google Shape;1557;p6"/>
            <p:cNvSpPr/>
            <p:nvPr/>
          </p:nvSpPr>
          <p:spPr>
            <a:xfrm>
              <a:off x="1973510" y="3614253"/>
              <a:ext cx="1393330" cy="256160"/>
            </a:xfrm>
            <a:prstGeom prst="rect">
              <a:avLst/>
            </a:prstGeom>
            <a:noFill/>
            <a:ln>
              <a:noFill/>
            </a:ln>
          </p:spPr>
          <p:txBody>
            <a:bodyPr spcFirstLastPara="1" wrap="square" lIns="91425" tIns="45700" rIns="91425" bIns="45700" anchor="t" anchorCtr="0">
              <a:spAutoFit/>
            </a:bodyPr>
            <a:lstStyle/>
            <a:p>
              <a:pPr marL="0" marR="0" lvl="0" indent="0" algn="l" rtl="0">
                <a:lnSpc>
                  <a:spcPct val="106000"/>
                </a:lnSpc>
                <a:spcBef>
                  <a:spcPts val="0"/>
                </a:spcBef>
                <a:spcAft>
                  <a:spcPts val="0"/>
                </a:spcAft>
                <a:buNone/>
              </a:pPr>
              <a:r>
                <a:rPr lang="fr-FR" sz="1100" b="1">
                  <a:solidFill>
                    <a:schemeClr val="lt1"/>
                  </a:solidFill>
                  <a:latin typeface="Verdana"/>
                  <a:ea typeface="Verdana"/>
                  <a:cs typeface="Verdana"/>
                  <a:sym typeface="Verdana"/>
                </a:rPr>
                <a:t>Detailed scope </a:t>
              </a:r>
              <a:endParaRPr sz="1100" b="1">
                <a:solidFill>
                  <a:schemeClr val="lt1"/>
                </a:solidFill>
                <a:latin typeface="Verdana"/>
                <a:ea typeface="Verdana"/>
                <a:cs typeface="Verdana"/>
                <a:sym typeface="Verdana"/>
              </a:endParaRPr>
            </a:p>
          </p:txBody>
        </p:sp>
      </p:grpSp>
      <p:cxnSp>
        <p:nvCxnSpPr>
          <p:cNvPr id="1558" name="Google Shape;1558;p6"/>
          <p:cNvCxnSpPr/>
          <p:nvPr/>
        </p:nvCxnSpPr>
        <p:spPr>
          <a:xfrm>
            <a:off x="5836209" y="3757359"/>
            <a:ext cx="9867" cy="2536832"/>
          </a:xfrm>
          <a:prstGeom prst="straightConnector1">
            <a:avLst/>
          </a:prstGeom>
          <a:noFill/>
          <a:ln w="9525" cap="flat" cmpd="sng">
            <a:solidFill>
              <a:schemeClr val="dk1"/>
            </a:solidFill>
            <a:prstDash val="dash"/>
            <a:round/>
            <a:headEnd type="none" w="sm" len="sm"/>
            <a:tailEnd type="none" w="sm" len="sm"/>
          </a:ln>
        </p:spPr>
      </p:cxnSp>
      <p:sp>
        <p:nvSpPr>
          <p:cNvPr id="1559" name="Google Shape;1559;p6"/>
          <p:cNvSpPr/>
          <p:nvPr/>
        </p:nvSpPr>
        <p:spPr>
          <a:xfrm>
            <a:off x="1337314" y="3290159"/>
            <a:ext cx="2491388" cy="271741"/>
          </a:xfrm>
          <a:prstGeom prst="rect">
            <a:avLst/>
          </a:prstGeom>
          <a:noFill/>
          <a:ln>
            <a:noFill/>
          </a:ln>
        </p:spPr>
        <p:txBody>
          <a:bodyPr spcFirstLastPara="1" wrap="square" lIns="91425" tIns="45700" rIns="91425" bIns="45700" anchor="t" anchorCtr="0">
            <a:spAutoFit/>
          </a:bodyPr>
          <a:lstStyle/>
          <a:p>
            <a:pPr marL="0" marR="0" lvl="0" indent="0" algn="ctr" rtl="0">
              <a:lnSpc>
                <a:spcPct val="106000"/>
              </a:lnSpc>
              <a:spcBef>
                <a:spcPts val="0"/>
              </a:spcBef>
              <a:spcAft>
                <a:spcPts val="0"/>
              </a:spcAft>
              <a:buNone/>
            </a:pPr>
            <a:r>
              <a:rPr lang="fr-FR" sz="1100" b="1">
                <a:solidFill>
                  <a:srgbClr val="FFFFFF"/>
                </a:solidFill>
                <a:latin typeface="Verdana"/>
                <a:ea typeface="Verdana"/>
                <a:cs typeface="Verdana"/>
                <a:sym typeface="Verdana"/>
              </a:rPr>
              <a:t>Objectives of the assignment</a:t>
            </a:r>
            <a:endParaRPr sz="1100" b="1">
              <a:solidFill>
                <a:srgbClr val="FFFFFF"/>
              </a:solidFill>
              <a:latin typeface="Verdana"/>
              <a:ea typeface="Verdana"/>
              <a:cs typeface="Verdana"/>
              <a:sym typeface="Verdana"/>
            </a:endParaRPr>
          </a:p>
        </p:txBody>
      </p:sp>
      <p:sp>
        <p:nvSpPr>
          <p:cNvPr id="1560" name="Google Shape;1560;p6"/>
          <p:cNvSpPr/>
          <p:nvPr/>
        </p:nvSpPr>
        <p:spPr>
          <a:xfrm>
            <a:off x="406552" y="3757359"/>
            <a:ext cx="5110121" cy="1985159"/>
          </a:xfrm>
          <a:prstGeom prst="rect">
            <a:avLst/>
          </a:prstGeom>
          <a:noFill/>
          <a:ln>
            <a:noFill/>
          </a:ln>
        </p:spPr>
        <p:txBody>
          <a:bodyPr spcFirstLastPara="1" wrap="square" lIns="91425" tIns="45700" rIns="91425" bIns="45700" anchor="t" anchorCtr="0">
            <a:spAutoFit/>
          </a:bodyPr>
          <a:lstStyle/>
          <a:p>
            <a:pPr marL="228600" marR="0" lvl="0" indent="-228600" algn="l" rtl="0">
              <a:lnSpc>
                <a:spcPct val="150000"/>
              </a:lnSpc>
              <a:spcBef>
                <a:spcPts val="0"/>
              </a:spcBef>
              <a:spcAft>
                <a:spcPts val="0"/>
              </a:spcAft>
              <a:buClr>
                <a:schemeClr val="dk1"/>
              </a:buClr>
              <a:buSzPts val="1200"/>
              <a:buFont typeface="Verdana"/>
              <a:buAutoNum type="alphaUcPeriod"/>
            </a:pPr>
            <a:r>
              <a:rPr lang="fr-FR" sz="1200" dirty="0">
                <a:solidFill>
                  <a:schemeClr val="dk1"/>
                </a:solidFill>
                <a:latin typeface="Verdana"/>
                <a:ea typeface="Verdana"/>
                <a:cs typeface="Verdana"/>
                <a:sym typeface="Verdana"/>
              </a:rPr>
              <a:t>2G/3G/4G MTN Networks KPIs audit </a:t>
            </a:r>
            <a:r>
              <a:rPr lang="fr-FR" sz="1200" dirty="0" err="1">
                <a:solidFill>
                  <a:schemeClr val="dk1"/>
                </a:solidFill>
                <a:latin typeface="Verdana"/>
                <a:ea typeface="Verdana"/>
                <a:cs typeface="Verdana"/>
                <a:sym typeface="Verdana"/>
              </a:rPr>
              <a:t>based</a:t>
            </a:r>
            <a:r>
              <a:rPr lang="fr-FR" sz="1200" dirty="0">
                <a:solidFill>
                  <a:schemeClr val="dk1"/>
                </a:solidFill>
                <a:latin typeface="Verdana"/>
                <a:ea typeface="Verdana"/>
                <a:cs typeface="Verdana"/>
                <a:sym typeface="Verdana"/>
              </a:rPr>
              <a:t> on OSS </a:t>
            </a:r>
            <a:r>
              <a:rPr lang="fr-FR" sz="1200" dirty="0" err="1">
                <a:solidFill>
                  <a:schemeClr val="dk1"/>
                </a:solidFill>
                <a:latin typeface="Verdana"/>
                <a:ea typeface="Verdana"/>
                <a:cs typeface="Verdana"/>
                <a:sym typeface="Verdana"/>
              </a:rPr>
              <a:t>counters</a:t>
            </a:r>
            <a:r>
              <a:rPr lang="fr-FR" sz="1200" dirty="0">
                <a:solidFill>
                  <a:schemeClr val="dk1"/>
                </a:solidFill>
                <a:latin typeface="Verdana"/>
                <a:ea typeface="Verdana"/>
                <a:cs typeface="Verdana"/>
                <a:sym typeface="Verdana"/>
              </a:rPr>
              <a:t> </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Parameters</a:t>
            </a:r>
            <a:r>
              <a:rPr lang="fr-FR" sz="1200" dirty="0">
                <a:solidFill>
                  <a:schemeClr val="dk1"/>
                </a:solidFill>
                <a:latin typeface="Verdana"/>
                <a:ea typeface="Verdana"/>
                <a:cs typeface="Verdana"/>
                <a:sym typeface="Verdana"/>
              </a:rPr>
              <a:t> settings audit of 2G/3G/4G MTN network</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Capacity</a:t>
            </a:r>
            <a:r>
              <a:rPr lang="fr-FR" sz="1200" dirty="0">
                <a:solidFill>
                  <a:schemeClr val="dk1"/>
                </a:solidFill>
                <a:latin typeface="Verdana"/>
                <a:ea typeface="Verdana"/>
                <a:cs typeface="Verdana"/>
                <a:sym typeface="Verdana"/>
              </a:rPr>
              <a:t> audit of 2G/3G/4G MTN network</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Evaluate</a:t>
            </a:r>
            <a:r>
              <a:rPr lang="fr-FR" sz="1200" dirty="0">
                <a:solidFill>
                  <a:schemeClr val="dk1"/>
                </a:solidFill>
                <a:latin typeface="Verdana"/>
                <a:ea typeface="Verdana"/>
                <a:cs typeface="Verdana"/>
                <a:sym typeface="Verdana"/>
              </a:rPr>
              <a:t> and benchmark </a:t>
            </a:r>
            <a:r>
              <a:rPr lang="fr-FR" sz="1200" dirty="0" err="1">
                <a:solidFill>
                  <a:schemeClr val="dk1"/>
                </a:solidFill>
                <a:latin typeface="Verdana"/>
                <a:ea typeface="Verdana"/>
                <a:cs typeface="Verdana"/>
                <a:sym typeface="Verdana"/>
              </a:rPr>
              <a:t>Quality</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levels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offered</a:t>
            </a:r>
            <a:r>
              <a:rPr lang="fr-FR" sz="1200" dirty="0">
                <a:solidFill>
                  <a:schemeClr val="dk1"/>
                </a:solidFill>
                <a:latin typeface="Verdana"/>
                <a:ea typeface="Verdana"/>
                <a:cs typeface="Verdana"/>
                <a:sym typeface="Verdana"/>
              </a:rPr>
              <a:t> by MTN to MOOV mobiles networks and </a:t>
            </a:r>
            <a:r>
              <a:rPr lang="fr-FR" sz="1200" dirty="0" err="1">
                <a:solidFill>
                  <a:schemeClr val="dk1"/>
                </a:solidFill>
                <a:latin typeface="Verdana"/>
                <a:ea typeface="Verdana"/>
                <a:cs typeface="Verdana"/>
                <a:sym typeface="Verdana"/>
              </a:rPr>
              <a:t>regulator</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defined</a:t>
            </a:r>
            <a:r>
              <a:rPr lang="fr-FR" sz="1200" dirty="0">
                <a:solidFill>
                  <a:schemeClr val="dk1"/>
                </a:solidFill>
                <a:latin typeface="Verdana"/>
                <a:ea typeface="Verdana"/>
                <a:cs typeface="Verdana"/>
                <a:sym typeface="Verdana"/>
              </a:rPr>
              <a:t> KPIs </a:t>
            </a:r>
            <a:r>
              <a:rPr lang="fr-FR" sz="1200" dirty="0" err="1">
                <a:solidFill>
                  <a:schemeClr val="dk1"/>
                </a:solidFill>
                <a:latin typeface="Verdana"/>
                <a:ea typeface="Verdana"/>
                <a:cs typeface="Verdana"/>
                <a:sym typeface="Verdana"/>
              </a:rPr>
              <a:t>levels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based</a:t>
            </a:r>
            <a:r>
              <a:rPr lang="fr-FR" sz="1200" dirty="0">
                <a:solidFill>
                  <a:schemeClr val="dk1"/>
                </a:solidFill>
                <a:latin typeface="Verdana"/>
                <a:ea typeface="Verdana"/>
                <a:cs typeface="Verdana"/>
                <a:sym typeface="Verdana"/>
              </a:rPr>
              <a:t> on Drive Test </a:t>
            </a:r>
            <a:r>
              <a:rPr lang="fr-FR" sz="1200" dirty="0" err="1">
                <a:solidFill>
                  <a:schemeClr val="dk1"/>
                </a:solidFill>
                <a:latin typeface="Verdana"/>
                <a:ea typeface="Verdana"/>
                <a:cs typeface="Verdana"/>
                <a:sym typeface="Verdana"/>
              </a:rPr>
              <a:t>measurements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results</a:t>
            </a:r>
            <a:endParaRPr dirty="0"/>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94"/>
        <p:cNvGrpSpPr/>
        <p:nvPr/>
      </p:nvGrpSpPr>
      <p:grpSpPr>
        <a:xfrm>
          <a:off x="0" y="0"/>
          <a:ext cx="0" cy="0"/>
          <a:chOff x="0" y="0"/>
          <a:chExt cx="0" cy="0"/>
        </a:xfrm>
      </p:grpSpPr>
      <p:pic>
        <p:nvPicPr>
          <p:cNvPr id="2695" name="Google Shape;2695;p108" descr="C:\Users\ADMINI~1\AppData\Local\Temp\Rar$DI00.305\DEL_PRI_RGB.jpg"/>
          <p:cNvPicPr preferRelativeResize="0"/>
          <p:nvPr/>
        </p:nvPicPr>
        <p:blipFill rotWithShape="1">
          <a:blip r:embed="rId3">
            <a:alphaModFix/>
          </a:blip>
          <a:srcRect/>
          <a:stretch/>
        </p:blipFill>
        <p:spPr>
          <a:xfrm>
            <a:off x="77002" y="3641900"/>
            <a:ext cx="2786939" cy="955492"/>
          </a:xfrm>
          <a:prstGeom prst="rect">
            <a:avLst/>
          </a:prstGeom>
          <a:noFill/>
          <a:ln>
            <a:noFill/>
          </a:ln>
        </p:spPr>
      </p:pic>
      <p:sp>
        <p:nvSpPr>
          <p:cNvPr id="2696" name="Google Shape;2696;p108"/>
          <p:cNvSpPr txBox="1"/>
          <p:nvPr/>
        </p:nvSpPr>
        <p:spPr>
          <a:xfrm>
            <a:off x="459045" y="4457232"/>
            <a:ext cx="11384263" cy="2096960"/>
          </a:xfrm>
          <a:prstGeom prst="rect">
            <a:avLst/>
          </a:prstGeom>
          <a:noFill/>
          <a:ln>
            <a:noFill/>
          </a:ln>
        </p:spPr>
        <p:txBody>
          <a:bodyPr spcFirstLastPara="1" wrap="square" lIns="0" tIns="0" rIns="0" bIns="0" anchor="t" anchorCtr="0">
            <a:normAutofit/>
          </a:bodyPr>
          <a:lstStyle/>
          <a:p>
            <a:pPr marL="0" marR="0" lvl="0" indent="0" algn="l" rtl="0">
              <a:spcBef>
                <a:spcPts val="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Deloitte fait référence à un ou plusieurs cabinets membres de Deloitte Touche Tohmatsu Limited, société de droit anglais (« private company limited by guarantee »), et à son réseau de cabinets membres constitués en entités indépendantes et juridiquement distinctes. Pour en savoir plus sur la structure légale de Deloitte Touche Tohmatsu Limited et de ses cabinets membres, consulter www.deloitte.com/about.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Fort d’un réseau de firmes membres dans plus de 150 pays, Deloitte allie des compétences de niveau international à des expertises locales pointues, afin d’accompagner ses clients dans leur développement partout où ils opèrent. Nos 264 000 professionnels sont animés par un objectif commun, faire de Deloitte la référence en matière d’excellence de service.</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Au Bénin, Deloitte mobilise un ensemble de compétences diversifiées pour répondre aux enjeux de ses clients, de toutes tailles et de tous secteurs – des grandes entreprises multinationales aux microentreprises locales, en passant par les entreprises moyennes.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Le présent document et ses annexes sont confidentiels et réservés à l’usage interne exclusif du destinataire. Toute reproduction ou toute divulgation partielle ou totale à des tiers en est interdite, sauf accord écrit préalable de Deloitte Bénin.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 2019 Deloitte Bénin SARL. Société du réseau Deloitte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4"/>
        <p:cNvGrpSpPr/>
        <p:nvPr/>
      </p:nvGrpSpPr>
      <p:grpSpPr>
        <a:xfrm>
          <a:off x="0" y="0"/>
          <a:ext cx="0" cy="0"/>
          <a:chOff x="0" y="0"/>
          <a:chExt cx="0" cy="0"/>
        </a:xfrm>
      </p:grpSpPr>
      <p:sp>
        <p:nvSpPr>
          <p:cNvPr id="1565" name="Google Shape;1565;p7"/>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Introduction: Scope of Work</a:t>
            </a:r>
            <a:endParaRPr dirty="0"/>
          </a:p>
        </p:txBody>
      </p:sp>
      <p:sp>
        <p:nvSpPr>
          <p:cNvPr id="1566" name="Google Shape;1566;p7"/>
          <p:cNvSpPr txBox="1"/>
          <p:nvPr/>
        </p:nvSpPr>
        <p:spPr>
          <a:xfrm>
            <a:off x="542926" y="2090740"/>
            <a:ext cx="1647825"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567" name="Google Shape;1567;p7"/>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3" name="Google Shape;1573;p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Scope of work (i/ii)</a:t>
            </a:r>
            <a:endParaRPr/>
          </a:p>
        </p:txBody>
      </p:sp>
      <p:sp>
        <p:nvSpPr>
          <p:cNvPr id="1574" name="Google Shape;1574;p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8</a:t>
            </a:fld>
            <a:endParaRPr sz="651" b="0" i="0" u="none" strike="noStrike" cap="none">
              <a:solidFill>
                <a:srgbClr val="000000"/>
              </a:solidFill>
              <a:latin typeface="Verdana"/>
              <a:ea typeface="Verdana"/>
              <a:cs typeface="Verdana"/>
              <a:sym typeface="Verdana"/>
            </a:endParaRPr>
          </a:p>
        </p:txBody>
      </p:sp>
      <p:sp>
        <p:nvSpPr>
          <p:cNvPr id="1575" name="Google Shape;1575;p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576" name="Google Shape;1576;p8"/>
          <p:cNvSpPr/>
          <p:nvPr/>
        </p:nvSpPr>
        <p:spPr>
          <a:xfrm>
            <a:off x="0" y="1042835"/>
            <a:ext cx="12192000" cy="483577"/>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77" name="Google Shape;1577;p8"/>
          <p:cNvSpPr txBox="1"/>
          <p:nvPr/>
        </p:nvSpPr>
        <p:spPr>
          <a:xfrm>
            <a:off x="1165649" y="1202431"/>
            <a:ext cx="2321848"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400" b="1">
                <a:solidFill>
                  <a:schemeClr val="lt1"/>
                </a:solidFill>
                <a:latin typeface="Verdana"/>
                <a:ea typeface="Verdana"/>
                <a:cs typeface="Verdana"/>
                <a:sym typeface="Verdana"/>
              </a:rPr>
              <a:t>Conduct OSS Audit</a:t>
            </a:r>
            <a:endParaRPr/>
          </a:p>
        </p:txBody>
      </p:sp>
      <p:sp>
        <p:nvSpPr>
          <p:cNvPr id="1578" name="Google Shape;1578;p8"/>
          <p:cNvSpPr/>
          <p:nvPr/>
        </p:nvSpPr>
        <p:spPr>
          <a:xfrm>
            <a:off x="468741" y="1232974"/>
            <a:ext cx="631626" cy="631626"/>
          </a:xfrm>
          <a:prstGeom prst="ellipse">
            <a:avLst/>
          </a:prstGeom>
          <a:solidFill>
            <a:schemeClr val="l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79" name="Google Shape;1579;p8"/>
          <p:cNvSpPr/>
          <p:nvPr/>
        </p:nvSpPr>
        <p:spPr>
          <a:xfrm>
            <a:off x="534023" y="1284623"/>
            <a:ext cx="501062" cy="501062"/>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580" name="Google Shape;1580;p8"/>
          <p:cNvSpPr txBox="1"/>
          <p:nvPr/>
        </p:nvSpPr>
        <p:spPr>
          <a:xfrm>
            <a:off x="1100367" y="1591759"/>
            <a:ext cx="4971647" cy="754053"/>
          </a:xfrm>
          <a:prstGeom prst="rect">
            <a:avLst/>
          </a:prstGeom>
          <a:noFill/>
          <a:ln>
            <a:noFill/>
          </a:ln>
        </p:spPr>
        <p:txBody>
          <a:bodyPr spcFirstLastPara="1" wrap="square" lIns="0" tIns="45700" rIns="0" bIns="45700" anchor="ctr" anchorCtr="0">
            <a:spAutoFit/>
          </a:bodyPr>
          <a:lstStyle/>
          <a:p>
            <a:pPr marL="171450" marR="0" lvl="1" indent="-171450" algn="l" rtl="0">
              <a:spcBef>
                <a:spcPts val="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2G/3G/4G MTN Networks KPIs audit based on OSS counters </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Parameters settings audit of 2G/3G/4G MTN network</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Capacity audit of 2G/3G/4G MTN network</a:t>
            </a:r>
            <a:endParaRPr/>
          </a:p>
        </p:txBody>
      </p:sp>
      <p:sp>
        <p:nvSpPr>
          <p:cNvPr id="1581" name="Google Shape;1581;p8"/>
          <p:cNvSpPr/>
          <p:nvPr/>
        </p:nvSpPr>
        <p:spPr>
          <a:xfrm>
            <a:off x="468741" y="2349427"/>
            <a:ext cx="11074697" cy="927777"/>
          </a:xfrm>
          <a:prstGeom prst="rect">
            <a:avLst/>
          </a:prstGeom>
          <a:noFill/>
          <a:ln w="9525" cap="flat" cmpd="sng">
            <a:solidFill>
              <a:srgbClr val="046A3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2" name="Google Shape;1582;p8"/>
          <p:cNvSpPr/>
          <p:nvPr/>
        </p:nvSpPr>
        <p:spPr>
          <a:xfrm>
            <a:off x="2643633" y="2445975"/>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Hourly KPI review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HW / Alarms review</a:t>
            </a:r>
            <a:endParaRPr/>
          </a:p>
        </p:txBody>
      </p:sp>
      <p:sp>
        <p:nvSpPr>
          <p:cNvPr id="1583" name="Google Shape;1583;p8"/>
          <p:cNvSpPr/>
          <p:nvPr/>
        </p:nvSpPr>
        <p:spPr>
          <a:xfrm>
            <a:off x="5016465" y="2445975"/>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RAN Parameters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RAN Features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Neighbors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HW/licensing</a:t>
            </a:r>
            <a:endParaRPr/>
          </a:p>
        </p:txBody>
      </p:sp>
      <p:sp>
        <p:nvSpPr>
          <p:cNvPr id="1584" name="Google Shape;1584;p8"/>
          <p:cNvSpPr/>
          <p:nvPr/>
        </p:nvSpPr>
        <p:spPr>
          <a:xfrm>
            <a:off x="590841" y="2445975"/>
            <a:ext cx="1502783"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Kick-off</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Prerequisites</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Data collection</a:t>
            </a:r>
            <a:endParaRPr/>
          </a:p>
        </p:txBody>
      </p:sp>
      <p:sp>
        <p:nvSpPr>
          <p:cNvPr id="1585" name="Google Shape;1585;p8"/>
          <p:cNvSpPr/>
          <p:nvPr/>
        </p:nvSpPr>
        <p:spPr>
          <a:xfrm>
            <a:off x="7339598" y="2445975"/>
            <a:ext cx="1863052"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Result analysis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Suggest Recommendations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audit report written</a:t>
            </a:r>
            <a:endParaRPr/>
          </a:p>
        </p:txBody>
      </p:sp>
      <p:sp>
        <p:nvSpPr>
          <p:cNvPr id="1586" name="Google Shape;1586;p8"/>
          <p:cNvSpPr/>
          <p:nvPr/>
        </p:nvSpPr>
        <p:spPr>
          <a:xfrm>
            <a:off x="2165848" y="2697195"/>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7" name="Google Shape;1587;p8"/>
          <p:cNvSpPr/>
          <p:nvPr/>
        </p:nvSpPr>
        <p:spPr>
          <a:xfrm>
            <a:off x="4522863" y="2725852"/>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8" name="Google Shape;1588;p8"/>
          <p:cNvSpPr/>
          <p:nvPr/>
        </p:nvSpPr>
        <p:spPr>
          <a:xfrm>
            <a:off x="6879517" y="2725851"/>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9" name="Google Shape;1589;p8"/>
          <p:cNvSpPr/>
          <p:nvPr/>
        </p:nvSpPr>
        <p:spPr>
          <a:xfrm>
            <a:off x="9266176" y="2725851"/>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0" name="Google Shape;1590;p8"/>
          <p:cNvSpPr/>
          <p:nvPr/>
        </p:nvSpPr>
        <p:spPr>
          <a:xfrm>
            <a:off x="9780716" y="2445975"/>
            <a:ext cx="1633016"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Presentation and actions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Close out report </a:t>
            </a:r>
            <a:endParaRPr/>
          </a:p>
        </p:txBody>
      </p:sp>
      <p:sp>
        <p:nvSpPr>
          <p:cNvPr id="1591" name="Google Shape;1591;p8"/>
          <p:cNvSpPr/>
          <p:nvPr/>
        </p:nvSpPr>
        <p:spPr>
          <a:xfrm>
            <a:off x="618577" y="3328992"/>
            <a:ext cx="1475047" cy="325970"/>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Preparation</a:t>
            </a:r>
            <a:endParaRPr/>
          </a:p>
        </p:txBody>
      </p:sp>
      <p:sp>
        <p:nvSpPr>
          <p:cNvPr id="1592" name="Google Shape;1592;p8"/>
          <p:cNvSpPr/>
          <p:nvPr/>
        </p:nvSpPr>
        <p:spPr>
          <a:xfrm>
            <a:off x="2681477" y="3357058"/>
            <a:ext cx="1733280" cy="325972"/>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Early KPI</a:t>
            </a:r>
            <a:endParaRPr/>
          </a:p>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warning</a:t>
            </a:r>
            <a:endParaRPr/>
          </a:p>
        </p:txBody>
      </p:sp>
      <p:sp>
        <p:nvSpPr>
          <p:cNvPr id="1593" name="Google Shape;1593;p8"/>
          <p:cNvSpPr/>
          <p:nvPr/>
        </p:nvSpPr>
        <p:spPr>
          <a:xfrm>
            <a:off x="5016465" y="3359724"/>
            <a:ext cx="1771125" cy="341984"/>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Configuration Audit</a:t>
            </a:r>
            <a:endParaRPr/>
          </a:p>
        </p:txBody>
      </p:sp>
      <p:sp>
        <p:nvSpPr>
          <p:cNvPr id="1594" name="Google Shape;1594;p8"/>
          <p:cNvSpPr/>
          <p:nvPr/>
        </p:nvSpPr>
        <p:spPr>
          <a:xfrm>
            <a:off x="7339597" y="3328992"/>
            <a:ext cx="1926579" cy="372716"/>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Performance Analysis</a:t>
            </a:r>
            <a:endParaRPr/>
          </a:p>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Dimensioning</a:t>
            </a:r>
            <a:endParaRPr/>
          </a:p>
        </p:txBody>
      </p:sp>
      <p:sp>
        <p:nvSpPr>
          <p:cNvPr id="1595" name="Google Shape;1595;p8"/>
          <p:cNvSpPr/>
          <p:nvPr/>
        </p:nvSpPr>
        <p:spPr>
          <a:xfrm>
            <a:off x="9809506" y="3359724"/>
            <a:ext cx="1604226" cy="372718"/>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Reporting</a:t>
            </a:r>
            <a:endParaRPr/>
          </a:p>
        </p:txBody>
      </p:sp>
      <p:sp>
        <p:nvSpPr>
          <p:cNvPr id="1596" name="Google Shape;1596;p8"/>
          <p:cNvSpPr/>
          <p:nvPr/>
        </p:nvSpPr>
        <p:spPr>
          <a:xfrm>
            <a:off x="0" y="3892527"/>
            <a:ext cx="12192000" cy="483577"/>
          </a:xfrm>
          <a:prstGeom prst="rect">
            <a:avLst/>
          </a:prstGeom>
          <a:solidFill>
            <a:schemeClr val="accent5"/>
          </a:solidFill>
          <a:ln w="19050" cap="flat" cmpd="sng">
            <a:solidFill>
              <a:schemeClr val="accent5"/>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7" name="Google Shape;1597;p8"/>
          <p:cNvSpPr txBox="1"/>
          <p:nvPr/>
        </p:nvSpPr>
        <p:spPr>
          <a:xfrm>
            <a:off x="1165649" y="3932353"/>
            <a:ext cx="11026351"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400" b="1">
                <a:solidFill>
                  <a:schemeClr val="lt1"/>
                </a:solidFill>
                <a:latin typeface="Verdana"/>
                <a:ea typeface="Verdana"/>
                <a:cs typeface="Verdana"/>
                <a:sym typeface="Verdana"/>
              </a:rPr>
              <a:t>Evaluate and benchmark Quality levels offered by MTN to MOOV mobiles networks and regulator’s defined KPIs levels based on Drive Test measurements results</a:t>
            </a:r>
            <a:endParaRPr/>
          </a:p>
        </p:txBody>
      </p:sp>
      <p:sp>
        <p:nvSpPr>
          <p:cNvPr id="1598" name="Google Shape;1598;p8"/>
          <p:cNvSpPr/>
          <p:nvPr/>
        </p:nvSpPr>
        <p:spPr>
          <a:xfrm>
            <a:off x="468741" y="4082666"/>
            <a:ext cx="631626" cy="631626"/>
          </a:xfrm>
          <a:prstGeom prst="ellipse">
            <a:avLst/>
          </a:prstGeom>
          <a:solidFill>
            <a:schemeClr val="lt1"/>
          </a:solidFill>
          <a:ln w="19050" cap="flat" cmpd="sng">
            <a:solidFill>
              <a:schemeClr val="accent5"/>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9" name="Google Shape;1599;p8"/>
          <p:cNvSpPr/>
          <p:nvPr/>
        </p:nvSpPr>
        <p:spPr>
          <a:xfrm>
            <a:off x="534023" y="4134315"/>
            <a:ext cx="501062" cy="501062"/>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w="9525"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00" name="Google Shape;1600;p8"/>
          <p:cNvSpPr txBox="1"/>
          <p:nvPr/>
        </p:nvSpPr>
        <p:spPr>
          <a:xfrm>
            <a:off x="1201827" y="4444491"/>
            <a:ext cx="5886616" cy="754053"/>
          </a:xfrm>
          <a:prstGeom prst="rect">
            <a:avLst/>
          </a:prstGeom>
          <a:noFill/>
          <a:ln>
            <a:noFill/>
          </a:ln>
        </p:spPr>
        <p:txBody>
          <a:bodyPr spcFirstLastPara="1" wrap="square" lIns="0" tIns="45700" rIns="0" bIns="45700" anchor="ctr" anchorCtr="0">
            <a:spAutoFit/>
          </a:bodyPr>
          <a:lstStyle/>
          <a:p>
            <a:pPr marL="171450" marR="0" lvl="1" indent="-171450" algn="l" rtl="0">
              <a:spcBef>
                <a:spcPts val="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Voice service quality and SMS (one team with Drive test tool)</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3G Data FTP DL/UL and HTTP Browsing (one team with Drive test tool)</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4G Data FTP DL/UL and  HTTP Browsing (one team with Drive test tool)</a:t>
            </a:r>
            <a:endParaRPr/>
          </a:p>
        </p:txBody>
      </p:sp>
      <p:sp>
        <p:nvSpPr>
          <p:cNvPr id="1601" name="Google Shape;1601;p8"/>
          <p:cNvSpPr/>
          <p:nvPr/>
        </p:nvSpPr>
        <p:spPr>
          <a:xfrm>
            <a:off x="468741" y="5157325"/>
            <a:ext cx="11074697" cy="927777"/>
          </a:xfrm>
          <a:prstGeom prst="rect">
            <a:avLst/>
          </a:prstGeom>
          <a:noFill/>
          <a:ln w="9525" cap="flat" cmpd="sng">
            <a:solidFill>
              <a:srgbClr val="046A3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2" name="Google Shape;1602;p8"/>
          <p:cNvSpPr/>
          <p:nvPr/>
        </p:nvSpPr>
        <p:spPr>
          <a:xfrm>
            <a:off x="2643633" y="5253873"/>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Drive Test execution</a:t>
            </a:r>
            <a:endParaRPr/>
          </a:p>
        </p:txBody>
      </p:sp>
      <p:sp>
        <p:nvSpPr>
          <p:cNvPr id="1603" name="Google Shape;1603;p8"/>
          <p:cNvSpPr/>
          <p:nvPr/>
        </p:nvSpPr>
        <p:spPr>
          <a:xfrm>
            <a:off x="5016465" y="5253873"/>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Post processing and report preparation</a:t>
            </a:r>
            <a:endParaRPr/>
          </a:p>
        </p:txBody>
      </p:sp>
      <p:sp>
        <p:nvSpPr>
          <p:cNvPr id="1604" name="Google Shape;1604;p8"/>
          <p:cNvSpPr/>
          <p:nvPr/>
        </p:nvSpPr>
        <p:spPr>
          <a:xfrm>
            <a:off x="590841" y="5253873"/>
            <a:ext cx="1502783"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Kick-off</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Prerequisites</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Drive Test route preparation</a:t>
            </a:r>
            <a:endParaRPr/>
          </a:p>
        </p:txBody>
      </p:sp>
      <p:sp>
        <p:nvSpPr>
          <p:cNvPr id="1605" name="Google Shape;1605;p8"/>
          <p:cNvSpPr/>
          <p:nvPr/>
        </p:nvSpPr>
        <p:spPr>
          <a:xfrm>
            <a:off x="7339598" y="5253873"/>
            <a:ext cx="1863052"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Deep Analysis and</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Recommendations </a:t>
            </a:r>
            <a:endParaRPr/>
          </a:p>
        </p:txBody>
      </p:sp>
      <p:sp>
        <p:nvSpPr>
          <p:cNvPr id="1606" name="Google Shape;1606;p8"/>
          <p:cNvSpPr/>
          <p:nvPr/>
        </p:nvSpPr>
        <p:spPr>
          <a:xfrm>
            <a:off x="2165848" y="5505093"/>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7" name="Google Shape;1607;p8"/>
          <p:cNvSpPr/>
          <p:nvPr/>
        </p:nvSpPr>
        <p:spPr>
          <a:xfrm>
            <a:off x="4522863" y="5533750"/>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8" name="Google Shape;1608;p8"/>
          <p:cNvSpPr/>
          <p:nvPr/>
        </p:nvSpPr>
        <p:spPr>
          <a:xfrm>
            <a:off x="6879517" y="5533749"/>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9" name="Google Shape;1609;p8"/>
          <p:cNvSpPr/>
          <p:nvPr/>
        </p:nvSpPr>
        <p:spPr>
          <a:xfrm>
            <a:off x="9266176" y="5533749"/>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10" name="Google Shape;1610;p8"/>
          <p:cNvSpPr/>
          <p:nvPr/>
        </p:nvSpPr>
        <p:spPr>
          <a:xfrm>
            <a:off x="9780716" y="5253873"/>
            <a:ext cx="1633016"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Presentation</a:t>
            </a:r>
            <a:endParaRPr/>
          </a:p>
        </p:txBody>
      </p:sp>
      <p:sp>
        <p:nvSpPr>
          <p:cNvPr id="1611" name="Google Shape;1611;p8"/>
          <p:cNvSpPr/>
          <p:nvPr/>
        </p:nvSpPr>
        <p:spPr>
          <a:xfrm>
            <a:off x="618577" y="6136890"/>
            <a:ext cx="1475047" cy="325970"/>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Preparation</a:t>
            </a:r>
            <a:endParaRPr/>
          </a:p>
        </p:txBody>
      </p:sp>
      <p:sp>
        <p:nvSpPr>
          <p:cNvPr id="1612" name="Google Shape;1612;p8"/>
          <p:cNvSpPr/>
          <p:nvPr/>
        </p:nvSpPr>
        <p:spPr>
          <a:xfrm>
            <a:off x="2681477" y="6164956"/>
            <a:ext cx="1733280" cy="325972"/>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Network Data Collection</a:t>
            </a:r>
            <a:endParaRPr/>
          </a:p>
        </p:txBody>
      </p:sp>
      <p:sp>
        <p:nvSpPr>
          <p:cNvPr id="1613" name="Google Shape;1613;p8"/>
          <p:cNvSpPr/>
          <p:nvPr/>
        </p:nvSpPr>
        <p:spPr>
          <a:xfrm>
            <a:off x="5016465" y="6167622"/>
            <a:ext cx="1771125" cy="341984"/>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Post Processing </a:t>
            </a:r>
            <a:endParaRPr/>
          </a:p>
        </p:txBody>
      </p:sp>
      <p:sp>
        <p:nvSpPr>
          <p:cNvPr id="1614" name="Google Shape;1614;p8"/>
          <p:cNvSpPr/>
          <p:nvPr/>
        </p:nvSpPr>
        <p:spPr>
          <a:xfrm>
            <a:off x="7339597" y="6136890"/>
            <a:ext cx="1926579" cy="372716"/>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Events and layer 3 analysis</a:t>
            </a:r>
            <a:endParaRPr/>
          </a:p>
        </p:txBody>
      </p:sp>
      <p:sp>
        <p:nvSpPr>
          <p:cNvPr id="1615" name="Google Shape;1615;p8"/>
          <p:cNvSpPr/>
          <p:nvPr/>
        </p:nvSpPr>
        <p:spPr>
          <a:xfrm>
            <a:off x="9809506" y="6167622"/>
            <a:ext cx="1604226" cy="372718"/>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Reporting</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621" name="Google Shape;1621;p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Scope of Work (ii/ii)</a:t>
            </a:r>
            <a:endParaRPr/>
          </a:p>
        </p:txBody>
      </p:sp>
      <p:sp>
        <p:nvSpPr>
          <p:cNvPr id="1622" name="Google Shape;1622;p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9</a:t>
            </a:fld>
            <a:endParaRPr sz="651" b="0" i="0" u="none" strike="noStrike" cap="none">
              <a:solidFill>
                <a:srgbClr val="000000"/>
              </a:solidFill>
              <a:latin typeface="Verdana"/>
              <a:ea typeface="Verdana"/>
              <a:cs typeface="Verdana"/>
              <a:sym typeface="Verdana"/>
            </a:endParaRPr>
          </a:p>
        </p:txBody>
      </p:sp>
      <p:sp>
        <p:nvSpPr>
          <p:cNvPr id="1623" name="Google Shape;1623;p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sp>
        <p:nvSpPr>
          <p:cNvPr id="1624" name="Google Shape;1624;p9"/>
          <p:cNvSpPr txBox="1"/>
          <p:nvPr/>
        </p:nvSpPr>
        <p:spPr>
          <a:xfrm>
            <a:off x="2050187" y="1136813"/>
            <a:ext cx="378309"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Cost</a:t>
            </a:r>
            <a:endParaRPr/>
          </a:p>
        </p:txBody>
      </p:sp>
      <p:cxnSp>
        <p:nvCxnSpPr>
          <p:cNvPr id="1625" name="Google Shape;1625;p9"/>
          <p:cNvCxnSpPr/>
          <p:nvPr/>
        </p:nvCxnSpPr>
        <p:spPr>
          <a:xfrm>
            <a:off x="5418456" y="2104575"/>
            <a:ext cx="56297" cy="53738"/>
          </a:xfrm>
          <a:prstGeom prst="straightConnector1">
            <a:avLst/>
          </a:prstGeom>
          <a:noFill/>
          <a:ln w="9525" cap="flat" cmpd="sng">
            <a:solidFill>
              <a:srgbClr val="2292D2"/>
            </a:solidFill>
            <a:prstDash val="solid"/>
            <a:round/>
            <a:headEnd type="none" w="sm" len="sm"/>
            <a:tailEnd type="none" w="sm" len="sm"/>
          </a:ln>
        </p:spPr>
      </p:cxnSp>
      <p:sp>
        <p:nvSpPr>
          <p:cNvPr id="1626" name="Google Shape;1626;p9"/>
          <p:cNvSpPr/>
          <p:nvPr/>
        </p:nvSpPr>
        <p:spPr>
          <a:xfrm>
            <a:off x="1971048" y="1519878"/>
            <a:ext cx="1720457" cy="162421"/>
          </a:xfrm>
          <a:custGeom>
            <a:avLst/>
            <a:gdLst/>
            <a:ahLst/>
            <a:cxnLst/>
            <a:rect l="l" t="t" r="r" b="b"/>
            <a:pathLst>
              <a:path w="2011680" h="189914" extrusionOk="0">
                <a:moveTo>
                  <a:pt x="0" y="0"/>
                </a:moveTo>
                <a:lnTo>
                  <a:pt x="2011680" y="0"/>
                </a:lnTo>
                <a:lnTo>
                  <a:pt x="1976511" y="189914"/>
                </a:lnTo>
                <a:lnTo>
                  <a:pt x="0" y="0"/>
                </a:lnTo>
                <a:close/>
              </a:path>
            </a:pathLst>
          </a:custGeom>
          <a:gradFill>
            <a:gsLst>
              <a:gs pos="0">
                <a:srgbClr val="000000">
                  <a:alpha val="20000"/>
                </a:srgbClr>
              </a:gs>
              <a:gs pos="100000">
                <a:srgbClr val="FFFFFF">
                  <a:alpha val="0"/>
                </a:srgbClr>
              </a:gs>
            </a:gsLst>
            <a:lin ang="2700000" scaled="0"/>
          </a:gradFill>
          <a:ln>
            <a:noFill/>
          </a:ln>
        </p:spPr>
        <p:txBody>
          <a:bodyPr spcFirstLastPara="1" wrap="square" lIns="76025" tIns="76025" rIns="76025" bIns="76025" anchor="ctr" anchorCtr="0">
            <a:noAutofit/>
          </a:bodyPr>
          <a:lstStyle/>
          <a:p>
            <a:pPr marL="0" marR="0" lvl="0" indent="0" algn="ctr" rtl="0">
              <a:lnSpc>
                <a:spcPct val="106000"/>
              </a:lnSpc>
              <a:spcBef>
                <a:spcPts val="0"/>
              </a:spcBef>
              <a:spcAft>
                <a:spcPts val="0"/>
              </a:spcAft>
              <a:buClr>
                <a:schemeClr val="dk1"/>
              </a:buClr>
              <a:buSzPts val="1368"/>
              <a:buFont typeface="Noto Sans Symbols"/>
              <a:buNone/>
            </a:pPr>
            <a:endParaRPr sz="1368" b="1">
              <a:solidFill>
                <a:srgbClr val="FFFFFF"/>
              </a:solidFill>
              <a:latin typeface="Verdana"/>
              <a:ea typeface="Verdana"/>
              <a:cs typeface="Verdana"/>
              <a:sym typeface="Verdana"/>
            </a:endParaRPr>
          </a:p>
        </p:txBody>
      </p:sp>
      <p:pic>
        <p:nvPicPr>
          <p:cNvPr id="1627" name="Google Shape;1627;p9"/>
          <p:cNvPicPr preferRelativeResize="0"/>
          <p:nvPr/>
        </p:nvPicPr>
        <p:blipFill rotWithShape="1">
          <a:blip r:embed="rId3">
            <a:alphaModFix/>
          </a:blip>
          <a:srcRect/>
          <a:stretch/>
        </p:blipFill>
        <p:spPr>
          <a:xfrm>
            <a:off x="1261753" y="963162"/>
            <a:ext cx="3219347" cy="753353"/>
          </a:xfrm>
          <a:prstGeom prst="rect">
            <a:avLst/>
          </a:prstGeom>
          <a:noFill/>
          <a:ln>
            <a:noFill/>
          </a:ln>
        </p:spPr>
      </p:pic>
      <p:sp>
        <p:nvSpPr>
          <p:cNvPr id="1628" name="Google Shape;1628;p9"/>
          <p:cNvSpPr txBox="1"/>
          <p:nvPr/>
        </p:nvSpPr>
        <p:spPr>
          <a:xfrm>
            <a:off x="2103390" y="1223220"/>
            <a:ext cx="1710405"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Cities to be covered</a:t>
            </a:r>
            <a:endParaRPr/>
          </a:p>
        </p:txBody>
      </p:sp>
      <p:sp>
        <p:nvSpPr>
          <p:cNvPr id="1629" name="Google Shape;1629;p9"/>
          <p:cNvSpPr txBox="1"/>
          <p:nvPr/>
        </p:nvSpPr>
        <p:spPr>
          <a:xfrm>
            <a:off x="7924655" y="1102597"/>
            <a:ext cx="378309"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Cost</a:t>
            </a:r>
            <a:endParaRPr/>
          </a:p>
        </p:txBody>
      </p:sp>
      <p:sp>
        <p:nvSpPr>
          <p:cNvPr id="1630" name="Google Shape;1630;p9"/>
          <p:cNvSpPr/>
          <p:nvPr/>
        </p:nvSpPr>
        <p:spPr>
          <a:xfrm>
            <a:off x="7845516" y="1485662"/>
            <a:ext cx="1720457" cy="162421"/>
          </a:xfrm>
          <a:custGeom>
            <a:avLst/>
            <a:gdLst/>
            <a:ahLst/>
            <a:cxnLst/>
            <a:rect l="l" t="t" r="r" b="b"/>
            <a:pathLst>
              <a:path w="2011680" h="189914" extrusionOk="0">
                <a:moveTo>
                  <a:pt x="0" y="0"/>
                </a:moveTo>
                <a:lnTo>
                  <a:pt x="2011680" y="0"/>
                </a:lnTo>
                <a:lnTo>
                  <a:pt x="1976511" y="189914"/>
                </a:lnTo>
                <a:lnTo>
                  <a:pt x="0" y="0"/>
                </a:lnTo>
                <a:close/>
              </a:path>
            </a:pathLst>
          </a:custGeom>
          <a:gradFill>
            <a:gsLst>
              <a:gs pos="0">
                <a:srgbClr val="000000">
                  <a:alpha val="20000"/>
                </a:srgbClr>
              </a:gs>
              <a:gs pos="100000">
                <a:srgbClr val="FFFFFF">
                  <a:alpha val="0"/>
                </a:srgbClr>
              </a:gs>
            </a:gsLst>
            <a:lin ang="2700000" scaled="0"/>
          </a:gradFill>
          <a:ln>
            <a:noFill/>
          </a:ln>
        </p:spPr>
        <p:txBody>
          <a:bodyPr spcFirstLastPara="1" wrap="square" lIns="76025" tIns="76025" rIns="76025" bIns="76025" anchor="ctr" anchorCtr="0">
            <a:noAutofit/>
          </a:bodyPr>
          <a:lstStyle/>
          <a:p>
            <a:pPr marL="0" marR="0" lvl="0" indent="0" algn="ctr" rtl="0">
              <a:lnSpc>
                <a:spcPct val="106000"/>
              </a:lnSpc>
              <a:spcBef>
                <a:spcPts val="0"/>
              </a:spcBef>
              <a:spcAft>
                <a:spcPts val="0"/>
              </a:spcAft>
              <a:buClr>
                <a:schemeClr val="dk1"/>
              </a:buClr>
              <a:buSzPts val="1368"/>
              <a:buFont typeface="Noto Sans Symbols"/>
              <a:buNone/>
            </a:pPr>
            <a:endParaRPr sz="1368" b="1">
              <a:solidFill>
                <a:srgbClr val="FFFFFF"/>
              </a:solidFill>
              <a:latin typeface="Verdana"/>
              <a:ea typeface="Verdana"/>
              <a:cs typeface="Verdana"/>
              <a:sym typeface="Verdana"/>
            </a:endParaRPr>
          </a:p>
        </p:txBody>
      </p:sp>
      <p:pic>
        <p:nvPicPr>
          <p:cNvPr id="1631" name="Google Shape;1631;p9"/>
          <p:cNvPicPr preferRelativeResize="0"/>
          <p:nvPr/>
        </p:nvPicPr>
        <p:blipFill rotWithShape="1">
          <a:blip r:embed="rId3">
            <a:alphaModFix/>
          </a:blip>
          <a:srcRect/>
          <a:stretch/>
        </p:blipFill>
        <p:spPr>
          <a:xfrm>
            <a:off x="7136221" y="928946"/>
            <a:ext cx="3219347" cy="753353"/>
          </a:xfrm>
          <a:prstGeom prst="rect">
            <a:avLst/>
          </a:prstGeom>
          <a:noFill/>
          <a:ln>
            <a:noFill/>
          </a:ln>
        </p:spPr>
      </p:pic>
      <p:sp>
        <p:nvSpPr>
          <p:cNvPr id="1632" name="Google Shape;1632;p9"/>
          <p:cNvSpPr txBox="1"/>
          <p:nvPr/>
        </p:nvSpPr>
        <p:spPr>
          <a:xfrm>
            <a:off x="7977858" y="1189004"/>
            <a:ext cx="1247136"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Drive Test KPI</a:t>
            </a:r>
            <a:endParaRPr/>
          </a:p>
        </p:txBody>
      </p:sp>
      <p:sp>
        <p:nvSpPr>
          <p:cNvPr id="1633" name="Google Shape;1633;p9"/>
          <p:cNvSpPr/>
          <p:nvPr/>
        </p:nvSpPr>
        <p:spPr>
          <a:xfrm>
            <a:off x="5970362" y="2910429"/>
            <a:ext cx="241643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sp>
        <p:nvSpPr>
          <p:cNvPr id="1634" name="Google Shape;1634;p9"/>
          <p:cNvSpPr/>
          <p:nvPr/>
        </p:nvSpPr>
        <p:spPr>
          <a:xfrm>
            <a:off x="6040471" y="2162224"/>
            <a:ext cx="2707603" cy="293756"/>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200"/>
              <a:buFont typeface="Noto Sans Symbols"/>
              <a:buNone/>
            </a:pPr>
            <a:r>
              <a:rPr lang="fr-FR" sz="1200" b="1">
                <a:solidFill>
                  <a:schemeClr val="lt1"/>
                </a:solidFill>
                <a:latin typeface="Verdana"/>
                <a:ea typeface="Verdana"/>
                <a:cs typeface="Verdana"/>
                <a:sym typeface="Verdana"/>
              </a:rPr>
              <a:t>Data KPIs (2G/3G/LTE)</a:t>
            </a:r>
            <a:endParaRPr sz="1200" b="1">
              <a:solidFill>
                <a:schemeClr val="lt1"/>
              </a:solidFill>
              <a:latin typeface="Verdana"/>
              <a:ea typeface="Verdana"/>
              <a:cs typeface="Verdana"/>
              <a:sym typeface="Verdana"/>
            </a:endParaRPr>
          </a:p>
        </p:txBody>
      </p:sp>
      <p:sp>
        <p:nvSpPr>
          <p:cNvPr id="1635" name="Google Shape;1635;p9"/>
          <p:cNvSpPr/>
          <p:nvPr/>
        </p:nvSpPr>
        <p:spPr>
          <a:xfrm>
            <a:off x="6001735" y="2556072"/>
            <a:ext cx="2859462" cy="969496"/>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HTTP Browsing Success Ratio</a:t>
            </a:r>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Session Setup time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FTP Session Success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FTP UL/DL Throughput</a:t>
            </a:r>
            <a:endParaRPr/>
          </a:p>
        </p:txBody>
      </p:sp>
      <p:sp>
        <p:nvSpPr>
          <p:cNvPr id="1636" name="Google Shape;1636;p9"/>
          <p:cNvSpPr/>
          <p:nvPr/>
        </p:nvSpPr>
        <p:spPr>
          <a:xfrm>
            <a:off x="6005837" y="4307947"/>
            <a:ext cx="2742238" cy="325155"/>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a:solidFill>
                  <a:schemeClr val="lt1"/>
                </a:solidFill>
                <a:latin typeface="Verdana"/>
                <a:ea typeface="Verdana"/>
                <a:cs typeface="Verdana"/>
                <a:sym typeface="Verdana"/>
              </a:rPr>
              <a:t>Coverage rate (2G/3G/LTE)</a:t>
            </a:r>
            <a:endParaRPr sz="1200" b="1">
              <a:solidFill>
                <a:schemeClr val="lt1"/>
              </a:solidFill>
              <a:latin typeface="Verdana"/>
              <a:ea typeface="Verdana"/>
              <a:cs typeface="Verdana"/>
              <a:sym typeface="Verdana"/>
            </a:endParaRPr>
          </a:p>
        </p:txBody>
      </p:sp>
      <p:sp>
        <p:nvSpPr>
          <p:cNvPr id="1637" name="Google Shape;1637;p9"/>
          <p:cNvSpPr/>
          <p:nvPr/>
        </p:nvSpPr>
        <p:spPr>
          <a:xfrm>
            <a:off x="6040471" y="4685104"/>
            <a:ext cx="2820725" cy="754053"/>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Outoor Coverage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Indoor coverage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Incar coverage rate</a:t>
            </a:r>
            <a:endParaRPr sz="1050">
              <a:solidFill>
                <a:schemeClr val="accent6"/>
              </a:solidFill>
              <a:latin typeface="Verdana"/>
              <a:ea typeface="Verdana"/>
              <a:cs typeface="Verdana"/>
              <a:sym typeface="Verdana"/>
            </a:endParaRPr>
          </a:p>
        </p:txBody>
      </p:sp>
      <p:sp>
        <p:nvSpPr>
          <p:cNvPr id="1638" name="Google Shape;1638;p9"/>
          <p:cNvSpPr/>
          <p:nvPr/>
        </p:nvSpPr>
        <p:spPr>
          <a:xfrm>
            <a:off x="9104087" y="2161012"/>
            <a:ext cx="2772000" cy="294968"/>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a:solidFill>
                  <a:schemeClr val="lt1"/>
                </a:solidFill>
                <a:latin typeface="Verdana"/>
                <a:ea typeface="Verdana"/>
                <a:cs typeface="Verdana"/>
                <a:sym typeface="Verdana"/>
              </a:rPr>
              <a:t>Voice KPIs </a:t>
            </a:r>
            <a:endParaRPr sz="1200" b="1">
              <a:solidFill>
                <a:schemeClr val="lt1"/>
              </a:solidFill>
              <a:latin typeface="Verdana"/>
              <a:ea typeface="Verdana"/>
              <a:cs typeface="Verdana"/>
              <a:sym typeface="Verdana"/>
            </a:endParaRPr>
          </a:p>
        </p:txBody>
      </p:sp>
      <p:sp>
        <p:nvSpPr>
          <p:cNvPr id="1639" name="Google Shape;1639;p9"/>
          <p:cNvSpPr/>
          <p:nvPr/>
        </p:nvSpPr>
        <p:spPr>
          <a:xfrm>
            <a:off x="8972653" y="2589297"/>
            <a:ext cx="3219347" cy="1446509"/>
          </a:xfrm>
          <a:prstGeom prst="rect">
            <a:avLst/>
          </a:prstGeom>
          <a:noFill/>
          <a:ln>
            <a:noFill/>
          </a:ln>
        </p:spPr>
        <p:txBody>
          <a:bodyPr spcFirstLastPara="1" wrap="square" lIns="91425" tIns="45700" rIns="91425" bIns="45700" anchor="t" anchorCtr="0">
            <a:spAutoFit/>
          </a:bodyPr>
          <a:lstStyle/>
          <a:p>
            <a:pPr marL="176213" marR="0" lvl="0" indent="-176213" algn="l" rtl="0">
              <a:spcBef>
                <a:spcPts val="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blocking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drop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success</a:t>
            </a:r>
            <a:r>
              <a:rPr lang="fr-FR" sz="1050" dirty="0">
                <a:solidFill>
                  <a:schemeClr val="accent6"/>
                </a:solidFill>
                <a:latin typeface="Verdana"/>
                <a:ea typeface="Verdana"/>
                <a:cs typeface="Verdana"/>
                <a:sym typeface="Verdana"/>
              </a:rPr>
              <a:t>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with</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perfect</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quality</a:t>
            </a:r>
            <a:r>
              <a:rPr lang="fr-FR" sz="1050" dirty="0">
                <a:solidFill>
                  <a:schemeClr val="accent6"/>
                </a:solidFill>
                <a:latin typeface="Verdana"/>
                <a:ea typeface="Verdana"/>
                <a:cs typeface="Verdana"/>
                <a:sym typeface="Verdana"/>
              </a:rPr>
              <a:t>,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with</a:t>
            </a:r>
            <a:r>
              <a:rPr lang="fr-FR" sz="1050" dirty="0">
                <a:solidFill>
                  <a:schemeClr val="accent6"/>
                </a:solidFill>
                <a:latin typeface="Verdana"/>
                <a:ea typeface="Verdana"/>
                <a:cs typeface="Verdana"/>
                <a:sym typeface="Verdana"/>
              </a:rPr>
              <a:t> good </a:t>
            </a:r>
            <a:r>
              <a:rPr lang="fr-FR" sz="1050" dirty="0" err="1">
                <a:solidFill>
                  <a:schemeClr val="accent6"/>
                </a:solidFill>
                <a:latin typeface="Verdana"/>
                <a:ea typeface="Verdana"/>
                <a:cs typeface="Verdana"/>
                <a:sym typeface="Verdana"/>
              </a:rPr>
              <a:t>quality</a:t>
            </a:r>
            <a:r>
              <a:rPr lang="fr-FR" sz="1050" dirty="0">
                <a:solidFill>
                  <a:schemeClr val="accent6"/>
                </a:solidFill>
                <a:latin typeface="Verdana"/>
                <a:ea typeface="Verdana"/>
                <a:cs typeface="Verdana"/>
                <a:sym typeface="Verdana"/>
              </a:rPr>
              <a:t>,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Voice </a:t>
            </a:r>
            <a:r>
              <a:rPr lang="fr-FR" sz="1050" dirty="0" err="1">
                <a:solidFill>
                  <a:schemeClr val="accent6"/>
                </a:solidFill>
                <a:latin typeface="Verdana"/>
                <a:ea typeface="Verdana"/>
                <a:cs typeface="Verdana"/>
                <a:sym typeface="Verdana"/>
              </a:rPr>
              <a:t>Quality</a:t>
            </a:r>
            <a:r>
              <a:rPr lang="fr-FR" sz="1050" dirty="0">
                <a:solidFill>
                  <a:schemeClr val="accent6"/>
                </a:solidFill>
                <a:latin typeface="Verdana"/>
                <a:ea typeface="Verdana"/>
                <a:cs typeface="Verdana"/>
                <a:sym typeface="Verdana"/>
              </a:rPr>
              <a:t> (MOS)</a:t>
            </a:r>
            <a:endParaRPr sz="1050" dirty="0">
              <a:solidFill>
                <a:schemeClr val="accent6"/>
              </a:solidFill>
              <a:latin typeface="Verdana"/>
              <a:ea typeface="Verdana"/>
              <a:cs typeface="Verdana"/>
              <a:sym typeface="Verdana"/>
            </a:endParaRPr>
          </a:p>
        </p:txBody>
      </p:sp>
      <p:sp>
        <p:nvSpPr>
          <p:cNvPr id="1640" name="Google Shape;1640;p9"/>
          <p:cNvSpPr/>
          <p:nvPr/>
        </p:nvSpPr>
        <p:spPr>
          <a:xfrm>
            <a:off x="9104088" y="4307947"/>
            <a:ext cx="2771999" cy="325155"/>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a:solidFill>
                  <a:schemeClr val="lt1"/>
                </a:solidFill>
                <a:latin typeface="Verdana"/>
                <a:ea typeface="Verdana"/>
                <a:cs typeface="Verdana"/>
                <a:sym typeface="Verdana"/>
              </a:rPr>
              <a:t>SMS</a:t>
            </a:r>
            <a:endParaRPr sz="1200" b="1">
              <a:solidFill>
                <a:schemeClr val="lt1"/>
              </a:solidFill>
              <a:latin typeface="Verdana"/>
              <a:ea typeface="Verdana"/>
              <a:cs typeface="Verdana"/>
              <a:sym typeface="Verdana"/>
            </a:endParaRPr>
          </a:p>
        </p:txBody>
      </p:sp>
      <p:sp>
        <p:nvSpPr>
          <p:cNvPr id="1641" name="Google Shape;1641;p9"/>
          <p:cNvSpPr/>
          <p:nvPr/>
        </p:nvSpPr>
        <p:spPr>
          <a:xfrm>
            <a:off x="9112454" y="4817920"/>
            <a:ext cx="2917621" cy="492443"/>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MO SMS delivery success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MT SMS delivery success rate</a:t>
            </a:r>
            <a:endParaRPr sz="1050">
              <a:solidFill>
                <a:schemeClr val="accent6"/>
              </a:solidFill>
              <a:latin typeface="Verdana"/>
              <a:ea typeface="Verdana"/>
              <a:cs typeface="Verdana"/>
              <a:sym typeface="Verdana"/>
            </a:endParaRPr>
          </a:p>
        </p:txBody>
      </p:sp>
      <p:sp>
        <p:nvSpPr>
          <p:cNvPr id="1642" name="Google Shape;1642;p9"/>
          <p:cNvSpPr/>
          <p:nvPr/>
        </p:nvSpPr>
        <p:spPr>
          <a:xfrm>
            <a:off x="8136064" y="1714386"/>
            <a:ext cx="1952779" cy="2501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26" b="1">
                <a:solidFill>
                  <a:schemeClr val="accent1"/>
                </a:solidFill>
                <a:latin typeface="Verdana"/>
                <a:ea typeface="Verdana"/>
                <a:cs typeface="Verdana"/>
                <a:sym typeface="Verdana"/>
              </a:rPr>
              <a:t>16 indicators to analyze</a:t>
            </a:r>
            <a:endParaRPr/>
          </a:p>
        </p:txBody>
      </p:sp>
      <p:sp>
        <p:nvSpPr>
          <p:cNvPr id="1643" name="Google Shape;1643;p9"/>
          <p:cNvSpPr/>
          <p:nvPr/>
        </p:nvSpPr>
        <p:spPr>
          <a:xfrm>
            <a:off x="1836432" y="1541475"/>
            <a:ext cx="2560316" cy="4080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26" b="1">
              <a:solidFill>
                <a:schemeClr val="accent1"/>
              </a:solidFill>
              <a:latin typeface="Verdana"/>
              <a:ea typeface="Verdana"/>
              <a:cs typeface="Verdana"/>
              <a:sym typeface="Verdana"/>
            </a:endParaRPr>
          </a:p>
          <a:p>
            <a:pPr marL="0" marR="0" lvl="0" indent="0" algn="l" rtl="0">
              <a:spcBef>
                <a:spcPts val="0"/>
              </a:spcBef>
              <a:spcAft>
                <a:spcPts val="0"/>
              </a:spcAft>
              <a:buNone/>
            </a:pPr>
            <a:r>
              <a:rPr lang="fr-FR" sz="1026" b="1">
                <a:solidFill>
                  <a:schemeClr val="accent1"/>
                </a:solidFill>
                <a:latin typeface="Verdana"/>
                <a:ea typeface="Verdana"/>
                <a:cs typeface="Verdana"/>
                <a:sym typeface="Verdana"/>
              </a:rPr>
              <a:t>18 thousand samples to analyze</a:t>
            </a:r>
            <a:endParaRPr/>
          </a:p>
        </p:txBody>
      </p:sp>
      <p:pic>
        <p:nvPicPr>
          <p:cNvPr id="1644" name="Google Shape;1644;p9"/>
          <p:cNvPicPr preferRelativeResize="0"/>
          <p:nvPr/>
        </p:nvPicPr>
        <p:blipFill rotWithShape="1">
          <a:blip r:embed="rId4">
            <a:alphaModFix/>
          </a:blip>
          <a:srcRect/>
          <a:stretch/>
        </p:blipFill>
        <p:spPr>
          <a:xfrm>
            <a:off x="703236" y="2171700"/>
            <a:ext cx="4325964" cy="3962433"/>
          </a:xfrm>
          <a:prstGeom prst="rect">
            <a:avLst/>
          </a:prstGeom>
          <a:noFill/>
          <a:ln>
            <a:noFill/>
          </a:ln>
        </p:spPr>
      </p:pic>
    </p:spTree>
  </p:cSld>
  <p:clrMapOvr>
    <a:masterClrMapping/>
  </p:clrMapOvr>
  <p:transition>
    <p:fade/>
  </p:transition>
</p:sld>
</file>

<file path=ppt/theme/theme1.xml><?xml version="1.0" encoding="utf-8"?>
<a:theme xmlns:a="http://schemas.openxmlformats.org/drawingml/2006/main" name="1_Deloitte_US_Onscreen">
  <a:themeElements>
    <a:clrScheme name="Deloitte colors">
      <a:dk1>
        <a:srgbClr val="000000"/>
      </a:dk1>
      <a:lt1>
        <a:srgbClr val="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loitte_US_Onscreen">
  <a:themeElements>
    <a:clrScheme name="Deloitte colors">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Deloitte Standard">
      <a:dk1>
        <a:srgbClr val="000000"/>
      </a:dk1>
      <a:lt1>
        <a:srgbClr val="FFFFFF"/>
      </a:lt1>
      <a:dk2>
        <a:srgbClr val="002776"/>
      </a:dk2>
      <a:lt2>
        <a:srgbClr val="FFFFFF"/>
      </a:lt2>
      <a:accent1>
        <a:srgbClr val="81BC00"/>
      </a:accent1>
      <a:accent2>
        <a:srgbClr val="00A1DE"/>
      </a:accent2>
      <a:accent3>
        <a:srgbClr val="313131"/>
      </a:accent3>
      <a:accent4>
        <a:srgbClr val="3C8A2E"/>
      </a:accent4>
      <a:accent5>
        <a:srgbClr val="575757"/>
      </a:accent5>
      <a:accent6>
        <a:srgbClr val="8C8C8C"/>
      </a:accent6>
      <a:hlink>
        <a:srgbClr val="0070C0"/>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6353</TotalTime>
  <Words>4269</Words>
  <Application>Microsoft Office PowerPoint</Application>
  <PresentationFormat>Widescreen</PresentationFormat>
  <Paragraphs>815</Paragraphs>
  <Slides>60</Slides>
  <Notes>60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60</vt:i4>
      </vt:variant>
    </vt:vector>
  </HeadingPairs>
  <TitlesOfParts>
    <vt:vector size="72" baseType="lpstr">
      <vt:lpstr>Verdana</vt:lpstr>
      <vt:lpstr>Arial</vt:lpstr>
      <vt:lpstr>Calibri</vt:lpstr>
      <vt:lpstr>Segoe UI</vt:lpstr>
      <vt:lpstr>Quattrocento Sans</vt:lpstr>
      <vt:lpstr>Merriweather Sans</vt:lpstr>
      <vt:lpstr>Noto Sans Symbols</vt:lpstr>
      <vt:lpstr>Open Sans Light</vt:lpstr>
      <vt:lpstr>Open Sans</vt:lpstr>
      <vt:lpstr>1_Deloitte_US_Onscreen</vt:lpstr>
      <vt:lpstr>Deloitte_US_Onscreen</vt:lpstr>
      <vt:lpstr>1_Office Theme</vt:lpstr>
      <vt:lpstr>PowerPoint Presentation</vt:lpstr>
      <vt:lpstr>Summary</vt:lpstr>
      <vt:lpstr>PART1 Summary</vt:lpstr>
      <vt:lpstr>   PART2 Summary</vt:lpstr>
      <vt:lpstr>PowerPoint Presentation</vt:lpstr>
      <vt:lpstr>Context &amp; Report objectives</vt:lpstr>
      <vt:lpstr>PowerPoint Presentation</vt:lpstr>
      <vt:lpstr>Scope of work (i/ii)</vt:lpstr>
      <vt:lpstr>Scope of Work (ii/ii)</vt:lpstr>
      <vt:lpstr>PowerPoint Presentation</vt:lpstr>
      <vt:lpstr>Intermediate report </vt:lpstr>
      <vt:lpstr>PowerPoint Presentation</vt:lpstr>
      <vt:lpstr>PowerPoint Presentation</vt:lpstr>
      <vt:lpstr>Drive tests Activity, Current Status &amp; Progress Drive test and Benchmark evaluation is on track according to initial plan</vt:lpstr>
      <vt:lpstr>PowerPoint Presentation</vt:lpstr>
      <vt:lpstr>Executive Summary – Benchmarking coverage 2G/3G/4G   </vt:lpstr>
      <vt:lpstr>Executive Summary – Benchmarking voice service 2G/3G   </vt:lpstr>
      <vt:lpstr>Executive Summary – Benchmarking SMS service   </vt:lpstr>
      <vt:lpstr>Executive Summary – Benchmarking 4G Data service   </vt:lpstr>
      <vt:lpstr>Executive Summary – Benchmarking 3G Data service    </vt:lpstr>
      <vt:lpstr>PowerPoint Presentation</vt:lpstr>
      <vt:lpstr>Benchmarking Key Results – Coverage MTN, MOOV, and CELTISS have similar 2G and 3G coverage, but MTN's 4G coverage is lower than that of MOOV and CELTISS. The expansion of the 4G network is necessary in Cotonou to match MOOV's coverage    </vt:lpstr>
      <vt:lpstr>Benchmarking Key Results – 2G/3G voice and SMS Summary  MTN network in retainability CDR (%) meets ARCEP requirements, MTN is leading in accessibility but slightly exceeds ARCEP threshold, MTN needs to improve its Voice Quality MOS and SMS Send duration.    </vt:lpstr>
      <vt:lpstr>Benchmarking Key Results – 3G Data Summary  MTN network in 3G DATA meets ARCEP requirements.  </vt:lpstr>
      <vt:lpstr>Benchmarking Key Results – 4G Data Summary  MTN’s 4G DATA End User KPIs satisfy ARCEP requirements, MTN is ranked second in 4G DL THP after MOOV’s ,  MTN is outperforming MOOV’s &amp; CELTISS in 4G UL THP.   </vt:lpstr>
      <vt:lpstr>PowerPoint Presentation</vt:lpstr>
      <vt:lpstr>Benchmarking: 2G coverage  MTN, MOOV and CELTISS’s 2G coverage meets ARCEP RxLev thresholds.     </vt:lpstr>
      <vt:lpstr>Benchmarking: 2G coverage - Maps  MTN’s 2G coverage is very close than MOOV’s and CELTISS’s.     </vt:lpstr>
      <vt:lpstr>Benchmarking: 3G coverage  MTN’s 3G coverage meets ARCEP requirements and is closely similar with competitors.      </vt:lpstr>
      <vt:lpstr>Benchmarking: 3G coverage-Maps  MTN’s 3G coverage is very close CELTISS’s and better than MOOV’s.      </vt:lpstr>
      <vt:lpstr>Benchmarking: 4G coverage  MTN's 4G Radio coverage meets ARCEP requirements.       </vt:lpstr>
      <vt:lpstr>Benchmarking – 4G coverage - Maps  MTN’s 4G coverage is lower than MOOV’s and CELTISS.      </vt:lpstr>
      <vt:lpstr>PowerPoint Presentation</vt:lpstr>
      <vt:lpstr>Benchmarking: CS Accessibility 2G/3G BLOCKED CALLS   MTN has the best accessibility to voice service compared to competitors, MTN exceeds slightly ARCEP requirements.     </vt:lpstr>
      <vt:lpstr>Benchmarking: CS Integrity Voice quality Mean Opinion Score  CELTISS has the best ratio of excellent and good Voice Quality samples compared to MTN’s and MOOV’S,MTN needs to improve its voice quality MOS by pushing CS traffic to 3G and increase 2G full rate penetration.      </vt:lpstr>
      <vt:lpstr>Benchmarking: CS Retainability 2G/3G DROPPED CALLS  MTN and CELTISS satisfy ARCEP thresholds regarding Call Drop Rate.  </vt:lpstr>
      <vt:lpstr>Benchmarking Voice service Band usage(%)  MTN has 40% of voice calls carried by 2G, CELTISS and MOOV have more than 98% of voice calls carried by 3G,  Recommended for MTN to reduce 2G utilization and increase 3G penetration for better audio quality. MTN's 2G band usage: 76,57% GSM 900 and 23,43% GSM 1800 Mhz, 3G band usage: MTN uses mainly UMTS2100, CELTISS uses mainly UMTS900 and MOOV has an equitable utilization for both bands U2100 and U900.      </vt:lpstr>
      <vt:lpstr>Benchmarking – CS Integrity Voice quality maps (MOS)  MTN has around 5% of MOS samples lower than 2.2,  Values lower than 2,2 pose risk of bad users perceived voice quality                                              3d       </vt:lpstr>
      <vt:lpstr>Benchmarking: Radio parameters EC/NO comparison  12,35% of drive test samples are showing a very low level of EcNo for 3G MTN. This is correlated to the number of 3G carriers : MTN is using 2 carriers against 3 and 4 for CELTISS and MOOV respectively. Also3G traffic is carried mainly by U2100 for competitors while it’s distributed over U900 and U2100 for MTN.     </vt:lpstr>
      <vt:lpstr>Benchmarking: Radio parameters EC/NO  3G MOOV’s and CELTISS’s EC/N0 is better than MTN’s due to the number of 3G used carriers .      </vt:lpstr>
      <vt:lpstr>Benchmarking – SINR comparison   Drive tests are showing a acceptable level of MTN Network SINR.     </vt:lpstr>
      <vt:lpstr>Benchmarking – SNIR comparison map  4G CELTISS has the better Signal of quality compared to MTN’s and MOOV’s.    </vt:lpstr>
      <vt:lpstr>Benchmarking – 2G/3G CALL SETUP TIME   MTN has the best Call setup time.      </vt:lpstr>
      <vt:lpstr>Benchmarking – CALL SETUP TIME/Call Mode  MTN has the best 4G CSBF Call setup Time, Call setup time 2G is higher than in 3G/4G.        </vt:lpstr>
      <vt:lpstr>Benchmarking – SMS SENDING FAILURE  CELTISS SMS SETUP/RESPONSE is better than MTN’s &amp; MOOV’s. SMS service KPIs of the three operators are not compliant with the ARCEP requirements because of the 6s criteria.</vt:lpstr>
      <vt:lpstr>PowerPoint Presentation</vt:lpstr>
      <vt:lpstr>Benchmarking – DATA 3G  All operators have a good rate of successful Internet connection </vt:lpstr>
      <vt:lpstr>Benchmarking – DATA 3G  All operators have very good web service success rate. MTN have high PS connection setup time</vt:lpstr>
      <vt:lpstr>Benchmarking – DATA 3G  All operators have good downlink and uplink FTP success rate. </vt:lpstr>
      <vt:lpstr>Benchmarking – 3G FTP MEAN THROUGHPUT   MTN 3G Throughput DL/UL is less than MOOV’s and CELTISS’s</vt:lpstr>
      <vt:lpstr>Benchmarking – 3G FTP MEAN THROUGHPUT comparison map  MTN Throughput distribution is better to MOOV &amp; CELTISS. </vt:lpstr>
      <vt:lpstr>Benchmarking – 4G HTTP Browsing  All operators have very good HTTP Browsing success rate.  </vt:lpstr>
      <vt:lpstr>Benchmarking – 4G FTP THROUGHPUT comparison  All operators have acceptable FTP success rate.  </vt:lpstr>
      <vt:lpstr>Benchmarking – 4G FTP THROUGHPUT comparison  MTN FTP DL AVERAGE Throughput is better than CELTISS. MTN FTP UL AVERAGE Throughput is better than MOOV &amp; CELTISS. </vt:lpstr>
      <vt:lpstr>Benchmarking – 4G FTP THROUGHPUT comparison map  MOOV’s average throughput DL rate is better than MTN and CELTISS.   </vt:lpstr>
      <vt:lpstr>Benchmarking – BAND and TECHNOLOGY UTILISATION  Most of MTN LTE samples in Cotonou are in 2600 band.  Most of MOOV LTE samples in Cotonou are in 800 band and 2600 band. Most of MOOV LTE samples in Cotonou are in 1800 band. Usage of 3G U900 is very low for competitors.   </vt:lpstr>
      <vt:lpstr>Benchmarking – Data TECHNOLOGY Usage(%)  MTN has the highest LTE CA Carrier Aggregation usage.   HSDPA-DC not used for MTN.    </vt:lpstr>
      <vt:lpstr>PowerPoint Presentation</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2016</dc:creator>
  <cp:lastModifiedBy>Fares Saadani</cp:lastModifiedBy>
  <cp:revision>122</cp:revision>
  <dcterms:created xsi:type="dcterms:W3CDTF">2019-01-15T17:14:35Z</dcterms:created>
  <dcterms:modified xsi:type="dcterms:W3CDTF">2023-11-21T15:32:45Z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2023-11-08T17:16:14Z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ecd66d97-919e-42b6-b7eb-66270f911e89</vt:lpwstr>
  </property>
  <property fmtid="{D5CDD505-2E9C-101B-9397-08002B2CF9AE}" pid="8" name="MSIP_Label_ea60d57e-af5b-4752-ac57-3e4f28ca11dc_ContentBits">
    <vt:lpwstr>0</vt:lpwstr>
  </property>
</Properties>
</file>