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8" r:id="rId60"/>
    <p:sldId id="319" r:id="rId61"/>
    <p:sldId id="363" r:id="rId62"/>
  </p:sldIdLst>
  <p:sldSz cx="12192000" cy="6858000"/>
  <p:notesSz cx="6888163" cy="10018713"/>
  <p:embeddedFontLst>
    <p:embeddedFont>
      <p:font typeface="Calibri" panose="020F0502020204030204" pitchFamily="34" charset="0"/>
      <p:regular r:id="rId64"/>
      <p:bold r:id="rId65"/>
      <p:italic r:id="rId66"/>
      <p:boldItalic r:id="rId67"/>
    </p:embeddedFont>
    <p:embeddedFont>
      <p:font typeface="Merriweather Sans" pitchFamily="2" charset="0"/>
      <p:regular r:id="rId68"/>
      <p:bold r:id="rId69"/>
      <p:italic r:id="rId70"/>
      <p:boldItalic r:id="rId71"/>
    </p:embeddedFont>
    <p:embeddedFont>
      <p:font typeface="Open Sans" panose="020B0606030504020204" pitchFamily="34" charset="0"/>
      <p:regular r:id="rId72"/>
      <p:bold r:id="rId73"/>
      <p:italic r:id="rId74"/>
      <p:boldItalic r:id="rId75"/>
    </p:embeddedFont>
    <p:embeddedFont>
      <p:font typeface="Open Sans Light" panose="020B0306030504020204" pitchFamily="34" charset="0"/>
      <p:regular r:id="rId76"/>
      <p:bold r:id="rId77"/>
      <p:italic r:id="rId78"/>
      <p:boldItalic r:id="rId79"/>
    </p:embeddedFont>
    <p:embeddedFont>
      <p:font typeface="Quattrocento Sans" panose="020B0502050000020003" pitchFamily="34"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7.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8.xml"/><Relationship Id="rId82"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Report\CALAVI\Chart%20CALAVI.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D:\Project\MTN\Report\CALAVI\Chart%20CALAVI.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0.92730000000000001</c:v>
                </c:pt>
                <c:pt idx="1">
                  <c:v>0.99990000000000001</c:v>
                </c:pt>
                <c:pt idx="2">
                  <c:v>1</c:v>
                </c:pt>
              </c:numCache>
            </c:numRef>
          </c:val>
          <c:extLst>
            <c:ext xmlns:c16="http://schemas.microsoft.com/office/drawing/2014/chart" uri="{C3380CC4-5D6E-409C-BE32-E72D297353CC}">
              <c16:uniqueId val="{00000000-2CA8-4A09-AEDC-FF20301385C3}"/>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0.92830000000000001</c:v>
                </c:pt>
                <c:pt idx="1">
                  <c:v>0.99970000000000003</c:v>
                </c:pt>
                <c:pt idx="2">
                  <c:v>1</c:v>
                </c:pt>
              </c:numCache>
            </c:numRef>
          </c:val>
          <c:extLst>
            <c:ext xmlns:c16="http://schemas.microsoft.com/office/drawing/2014/chart" uri="{C3380CC4-5D6E-409C-BE32-E72D297353CC}">
              <c16:uniqueId val="{00000001-2CA8-4A09-AEDC-FF20301385C3}"/>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0.96730000000000005</c:v>
                </c:pt>
                <c:pt idx="1">
                  <c:v>0.99970000000000003</c:v>
                </c:pt>
                <c:pt idx="2">
                  <c:v>1</c:v>
                </c:pt>
              </c:numCache>
            </c:numRef>
          </c:val>
          <c:extLst>
            <c:ext xmlns:c16="http://schemas.microsoft.com/office/drawing/2014/chart" uri="{C3380CC4-5D6E-409C-BE32-E72D297353CC}">
              <c16:uniqueId val="{00000002-2CA8-4A09-AEDC-FF20301385C3}"/>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c:spPr>
            <c:extLst>
              <c:ext xmlns:c16="http://schemas.microsoft.com/office/drawing/2014/chart" uri="{C3380CC4-5D6E-409C-BE32-E72D297353CC}">
                <c16:uniqueId val="{00000001-9B25-45DD-8D97-463FBB9915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0.7702</c:v>
                </c:pt>
                <c:pt idx="1">
                  <c:v>0.2298</c:v>
                </c:pt>
              </c:numCache>
            </c:numRef>
          </c:val>
          <c:extLst>
            <c:ext xmlns:c16="http://schemas.microsoft.com/office/drawing/2014/chart" uri="{C3380CC4-5D6E-409C-BE32-E72D297353CC}">
              <c16:uniqueId val="{00000002-9B25-45DD-8D97-463FBB991566}"/>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0.70089999999999997</c:v>
                </c:pt>
                <c:pt idx="1">
                  <c:v>0.29909999999999998</c:v>
                </c:pt>
              </c:numCache>
            </c:numRef>
          </c:val>
          <c:extLst>
            <c:ext xmlns:c16="http://schemas.microsoft.com/office/drawing/2014/chart" uri="{C3380CC4-5D6E-409C-BE32-E72D297353CC}">
              <c16:uniqueId val="{00000003-9B25-45DD-8D97-463FBB991566}"/>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9B25-45DD-8D97-463FBB99156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0.75249999999999995</c:v>
                </c:pt>
                <c:pt idx="1">
                  <c:v>0.2475</c:v>
                </c:pt>
              </c:numCache>
            </c:numRef>
          </c:val>
          <c:extLst>
            <c:ext xmlns:c16="http://schemas.microsoft.com/office/drawing/2014/chart" uri="{C3380CC4-5D6E-409C-BE32-E72D297353CC}">
              <c16:uniqueId val="{00000000-5A21-4DFA-97BF-E2C94BCDFF47}"/>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0.14050000000000001</c:v>
                </c:pt>
                <c:pt idx="1">
                  <c:v>0.85950000000000004</c:v>
                </c:pt>
              </c:numCache>
            </c:numRef>
          </c:val>
          <c:extLst>
            <c:ext xmlns:c16="http://schemas.microsoft.com/office/drawing/2014/chart" uri="{C3380CC4-5D6E-409C-BE32-E72D297353CC}">
              <c16:uniqueId val="{00000001-5A21-4DFA-97BF-E2C94BCDFF47}"/>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0.15820000000000001</c:v>
                </c:pt>
                <c:pt idx="1">
                  <c:v>0.84179999999999999</c:v>
                </c:pt>
              </c:numCache>
            </c:numRef>
          </c:val>
          <c:extLst>
            <c:ext xmlns:c16="http://schemas.microsoft.com/office/drawing/2014/chart" uri="{C3380CC4-5D6E-409C-BE32-E72D297353CC}">
              <c16:uniqueId val="{00000002-5A21-4DFA-97BF-E2C94BCDFF47}"/>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ysClr val="windowText" lastClr="000000"/>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5.0599999999999999E-2</c:v>
                </c:pt>
                <c:pt idx="1">
                  <c:v>0.1246</c:v>
                </c:pt>
                <c:pt idx="2">
                  <c:v>0.46339999999999998</c:v>
                </c:pt>
                <c:pt idx="3">
                  <c:v>0.3614</c:v>
                </c:pt>
                <c:pt idx="4">
                  <c:v>0.17519999999999999</c:v>
                </c:pt>
              </c:numCache>
            </c:numRef>
          </c:val>
          <c:extLst>
            <c:ext xmlns:c16="http://schemas.microsoft.com/office/drawing/2014/chart" uri="{C3380CC4-5D6E-409C-BE32-E72D297353CC}">
              <c16:uniqueId val="{00000000-A17F-4D9F-B8D4-B412A3B60F2C}"/>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0.39900000000000002</c:v>
                </c:pt>
                <c:pt idx="1">
                  <c:v>0.3019</c:v>
                </c:pt>
                <c:pt idx="2">
                  <c:v>0.24490000000000001</c:v>
                </c:pt>
                <c:pt idx="3">
                  <c:v>4.4299999999999999E-2</c:v>
                </c:pt>
                <c:pt idx="4">
                  <c:v>0.70090000000000008</c:v>
                </c:pt>
              </c:numCache>
            </c:numRef>
          </c:val>
          <c:extLst>
            <c:ext xmlns:c16="http://schemas.microsoft.com/office/drawing/2014/chart" uri="{C3380CC4-5D6E-409C-BE32-E72D297353CC}">
              <c16:uniqueId val="{00000001-A17F-4D9F-B8D4-B412A3B60F2C}"/>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0.72870000000000001</c:v>
                </c:pt>
                <c:pt idx="1">
                  <c:v>0.21290000000000001</c:v>
                </c:pt>
                <c:pt idx="2">
                  <c:v>5.0500000000000003E-2</c:v>
                </c:pt>
                <c:pt idx="3">
                  <c:v>7.9000000000000008E-3</c:v>
                </c:pt>
                <c:pt idx="4">
                  <c:v>0.94159999999999999</c:v>
                </c:pt>
              </c:numCache>
            </c:numRef>
          </c:val>
          <c:extLst>
            <c:ext xmlns:c16="http://schemas.microsoft.com/office/drawing/2014/chart" uri="{C3380CC4-5D6E-409C-BE32-E72D297353CC}">
              <c16:uniqueId val="{00000002-A17F-4D9F-B8D4-B412A3B60F2C}"/>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1.78E-2</c:v>
                </c:pt>
                <c:pt idx="1">
                  <c:v>5.3999999999999999E-2</c:v>
                </c:pt>
                <c:pt idx="2">
                  <c:v>0.3196</c:v>
                </c:pt>
                <c:pt idx="3">
                  <c:v>0.86860000000000004</c:v>
                </c:pt>
                <c:pt idx="4">
                  <c:v>1.1882000000000001</c:v>
                </c:pt>
              </c:numCache>
            </c:numRef>
          </c:val>
          <c:extLst>
            <c:ext xmlns:c16="http://schemas.microsoft.com/office/drawing/2014/chart" uri="{C3380CC4-5D6E-409C-BE32-E72D297353CC}">
              <c16:uniqueId val="{00000000-834B-4AAD-84B7-794450AFAEA4}"/>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3.2500000000000001E-2</c:v>
                </c:pt>
                <c:pt idx="1">
                  <c:v>8.8900000000000007E-2</c:v>
                </c:pt>
                <c:pt idx="2">
                  <c:v>0.35870000000000002</c:v>
                </c:pt>
                <c:pt idx="3">
                  <c:v>0.51990000000000003</c:v>
                </c:pt>
                <c:pt idx="4">
                  <c:v>0.87860000000000005</c:v>
                </c:pt>
              </c:numCache>
            </c:numRef>
          </c:val>
          <c:extLst>
            <c:ext xmlns:c16="http://schemas.microsoft.com/office/drawing/2014/chart" uri="{C3380CC4-5D6E-409C-BE32-E72D297353CC}">
              <c16:uniqueId val="{00000001-834B-4AAD-84B7-794450AFAEA4}"/>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4B-4AAD-84B7-794450AFAEA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1.3899999999999999E-2</c:v>
                </c:pt>
                <c:pt idx="1">
                  <c:v>7.9200000000000007E-2</c:v>
                </c:pt>
                <c:pt idx="2">
                  <c:v>0.28689999999999999</c:v>
                </c:pt>
                <c:pt idx="3">
                  <c:v>0.62</c:v>
                </c:pt>
                <c:pt idx="4">
                  <c:v>0.90690000000000004</c:v>
                </c:pt>
              </c:numCache>
            </c:numRef>
          </c:val>
          <c:extLst>
            <c:ext xmlns:c16="http://schemas.microsoft.com/office/drawing/2014/chart" uri="{C3380CC4-5D6E-409C-BE32-E72D297353CC}">
              <c16:uniqueId val="{00000003-834B-4AAD-84B7-794450AFAEA4}"/>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6.84</c:v>
                </c:pt>
              </c:numCache>
            </c:numRef>
          </c:val>
          <c:extLst>
            <c:ext xmlns:c16="http://schemas.microsoft.com/office/drawing/2014/chart" uri="{C3380CC4-5D6E-409C-BE32-E72D297353CC}">
              <c16:uniqueId val="{00000000-6CA0-4C96-8EE3-1DE3D7430EE6}"/>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7.01</c:v>
                </c:pt>
              </c:numCache>
            </c:numRef>
          </c:val>
          <c:extLst>
            <c:ext xmlns:c16="http://schemas.microsoft.com/office/drawing/2014/chart" uri="{C3380CC4-5D6E-409C-BE32-E72D297353CC}">
              <c16:uniqueId val="{00000001-6CA0-4C96-8EE3-1DE3D7430EE6}"/>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6.99</c:v>
                </c:pt>
              </c:numCache>
            </c:numRef>
          </c:val>
          <c:extLst>
            <c:ext xmlns:c16="http://schemas.microsoft.com/office/drawing/2014/chart" uri="{C3380CC4-5D6E-409C-BE32-E72D297353CC}">
              <c16:uniqueId val="{00000002-6CA0-4C96-8EE3-1DE3D7430EE6}"/>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7.21</c:v>
                </c:pt>
                <c:pt idx="1">
                  <c:v>6.89</c:v>
                </c:pt>
                <c:pt idx="2">
                  <c:v>6.98</c:v>
                </c:pt>
              </c:numCache>
            </c:numRef>
          </c:val>
          <c:extLst>
            <c:ext xmlns:c16="http://schemas.microsoft.com/office/drawing/2014/chart" uri="{C3380CC4-5D6E-409C-BE32-E72D297353CC}">
              <c16:uniqueId val="{00000000-29E3-4797-B97F-D485B581A192}"/>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8.6</c:v>
                </c:pt>
                <c:pt idx="1">
                  <c:v>7.33</c:v>
                </c:pt>
                <c:pt idx="2">
                  <c:v>8.34</c:v>
                </c:pt>
              </c:numCache>
            </c:numRef>
          </c:val>
          <c:extLst>
            <c:ext xmlns:c16="http://schemas.microsoft.com/office/drawing/2014/chart" uri="{C3380CC4-5D6E-409C-BE32-E72D297353CC}">
              <c16:uniqueId val="{00000001-29E3-4797-B97F-D485B581A192}"/>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8.5</c:v>
                </c:pt>
                <c:pt idx="1">
                  <c:v>8.61</c:v>
                </c:pt>
              </c:numCache>
            </c:numRef>
          </c:val>
          <c:extLst>
            <c:ext xmlns:c16="http://schemas.microsoft.com/office/drawing/2014/chart" uri="{C3380CC4-5D6E-409C-BE32-E72D297353CC}">
              <c16:uniqueId val="{00000002-29E3-4797-B97F-D485B581A192}"/>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0.58009999999999995</c:v>
                </c:pt>
                <c:pt idx="1">
                  <c:v>0.32579999999999998</c:v>
                </c:pt>
                <c:pt idx="2">
                  <c:v>9.4100000000000003E-2</c:v>
                </c:pt>
              </c:numCache>
            </c:numRef>
          </c:val>
          <c:extLst>
            <c:ext xmlns:c16="http://schemas.microsoft.com/office/drawing/2014/chart" uri="{C3380CC4-5D6E-409C-BE32-E72D297353CC}">
              <c16:uniqueId val="{00000000-16BA-4356-AB63-04B28804F71D}"/>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0.60419999999999996</c:v>
                </c:pt>
                <c:pt idx="1">
                  <c:v>0.2893</c:v>
                </c:pt>
                <c:pt idx="2">
                  <c:v>0.1065</c:v>
                </c:pt>
              </c:numCache>
            </c:numRef>
          </c:val>
          <c:extLst>
            <c:ext xmlns:c16="http://schemas.microsoft.com/office/drawing/2014/chart" uri="{C3380CC4-5D6E-409C-BE32-E72D297353CC}">
              <c16:uniqueId val="{00000001-16BA-4356-AB63-04B28804F71D}"/>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0.62450000000000006</c:v>
                </c:pt>
                <c:pt idx="1">
                  <c:v>0.2122</c:v>
                </c:pt>
                <c:pt idx="2">
                  <c:v>0.1633</c:v>
                </c:pt>
              </c:numCache>
            </c:numRef>
          </c:val>
          <c:extLst>
            <c:ext xmlns:c16="http://schemas.microsoft.com/office/drawing/2014/chart" uri="{C3380CC4-5D6E-409C-BE32-E72D297353CC}">
              <c16:uniqueId val="{00000002-16BA-4356-AB63-04B28804F71D}"/>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0.90590000000000004</c:v>
                </c:pt>
                <c:pt idx="1">
                  <c:v>0.88880000000000003</c:v>
                </c:pt>
              </c:numCache>
            </c:numRef>
          </c:val>
          <c:extLst>
            <c:ext xmlns:c16="http://schemas.microsoft.com/office/drawing/2014/chart" uri="{C3380CC4-5D6E-409C-BE32-E72D297353CC}">
              <c16:uniqueId val="{00000000-2F88-4837-B1A4-7F29615F6772}"/>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0.89349999999999996</c:v>
                </c:pt>
                <c:pt idx="1">
                  <c:v>0.88100000000000001</c:v>
                </c:pt>
              </c:numCache>
            </c:numRef>
          </c:val>
          <c:extLst>
            <c:ext xmlns:c16="http://schemas.microsoft.com/office/drawing/2014/chart" uri="{C3380CC4-5D6E-409C-BE32-E72D297353CC}">
              <c16:uniqueId val="{00000001-2F88-4837-B1A4-7F29615F6772}"/>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0.8367</c:v>
                </c:pt>
                <c:pt idx="1">
                  <c:v>0.82440000000000002</c:v>
                </c:pt>
              </c:numCache>
            </c:numRef>
          </c:val>
          <c:extLst>
            <c:ext xmlns:c16="http://schemas.microsoft.com/office/drawing/2014/chart" uri="{C3380CC4-5D6E-409C-BE32-E72D297353CC}">
              <c16:uniqueId val="{00000002-2F88-4837-B1A4-7F29615F6772}"/>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0.99880000000000002</c:v>
                </c:pt>
              </c:numCache>
            </c:numRef>
          </c:val>
          <c:extLst>
            <c:ext xmlns:c16="http://schemas.microsoft.com/office/drawing/2014/chart" uri="{C3380CC4-5D6E-409C-BE32-E72D297353CC}">
              <c16:uniqueId val="{00000000-0FBE-4FD1-A561-0A7C3C4B493A}"/>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0.99270000000000003</c:v>
                </c:pt>
                <c:pt idx="1">
                  <c:v>0.99409999999999998</c:v>
                </c:pt>
              </c:numCache>
            </c:numRef>
          </c:val>
          <c:extLst>
            <c:ext xmlns:c16="http://schemas.microsoft.com/office/drawing/2014/chart" uri="{C3380CC4-5D6E-409C-BE32-E72D297353CC}">
              <c16:uniqueId val="{00000001-0FBE-4FD1-A561-0A7C3C4B493A}"/>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1</c:v>
                </c:pt>
                <c:pt idx="1">
                  <c:v>0.99709999999999999</c:v>
                </c:pt>
              </c:numCache>
            </c:numRef>
          </c:val>
          <c:extLst>
            <c:ext xmlns:c16="http://schemas.microsoft.com/office/drawing/2014/chart" uri="{C3380CC4-5D6E-409C-BE32-E72D297353CC}">
              <c16:uniqueId val="{00000002-0FBE-4FD1-A561-0A7C3C4B493A}"/>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1.2</c:v>
                </c:pt>
                <c:pt idx="1">
                  <c:v>1.47</c:v>
                </c:pt>
              </c:numCache>
            </c:numRef>
          </c:val>
          <c:extLst>
            <c:ext xmlns:c16="http://schemas.microsoft.com/office/drawing/2014/chart" uri="{C3380CC4-5D6E-409C-BE32-E72D297353CC}">
              <c16:uniqueId val="{00000000-A7C9-4BA3-8729-A8F7440C6A74}"/>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1.33</c:v>
                </c:pt>
                <c:pt idx="1">
                  <c:v>1.39</c:v>
                </c:pt>
              </c:numCache>
            </c:numRef>
          </c:val>
          <c:extLst>
            <c:ext xmlns:c16="http://schemas.microsoft.com/office/drawing/2014/chart" uri="{C3380CC4-5D6E-409C-BE32-E72D297353CC}">
              <c16:uniqueId val="{00000001-A7C9-4BA3-8729-A8F7440C6A74}"/>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1.34</c:v>
                </c:pt>
                <c:pt idx="1">
                  <c:v>1.58</c:v>
                </c:pt>
              </c:numCache>
            </c:numRef>
          </c:val>
          <c:extLst>
            <c:ext xmlns:c16="http://schemas.microsoft.com/office/drawing/2014/chart" uri="{C3380CC4-5D6E-409C-BE32-E72D297353CC}">
              <c16:uniqueId val="{00000002-A7C9-4BA3-8729-A8F7440C6A74}"/>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0.9002</c:v>
                </c:pt>
              </c:numCache>
            </c:numRef>
          </c:val>
          <c:extLst>
            <c:ext xmlns:c16="http://schemas.microsoft.com/office/drawing/2014/chart" uri="{C3380CC4-5D6E-409C-BE32-E72D297353CC}">
              <c16:uniqueId val="{00000000-1A23-458E-A98F-EFDF37E098D2}"/>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0.89349999999999996</c:v>
                </c:pt>
              </c:numCache>
            </c:numRef>
          </c:val>
          <c:extLst>
            <c:ext xmlns:c16="http://schemas.microsoft.com/office/drawing/2014/chart" uri="{C3380CC4-5D6E-409C-BE32-E72D297353CC}">
              <c16:uniqueId val="{00000001-1A23-458E-A98F-EFDF37E098D2}"/>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0.93130000000000002</c:v>
                </c:pt>
              </c:numCache>
            </c:numRef>
          </c:val>
          <c:extLst>
            <c:ext xmlns:c16="http://schemas.microsoft.com/office/drawing/2014/chart" uri="{C3380CC4-5D6E-409C-BE32-E72D297353CC}">
              <c16:uniqueId val="{00000002-1A23-458E-A98F-EFDF37E098D2}"/>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5.33</c:v>
                </c:pt>
              </c:numCache>
            </c:numRef>
          </c:val>
          <c:extLst>
            <c:ext xmlns:c16="http://schemas.microsoft.com/office/drawing/2014/chart" uri="{C3380CC4-5D6E-409C-BE32-E72D297353CC}">
              <c16:uniqueId val="{00000000-6247-4CF2-8E42-97FCA9AED803}"/>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6.49</c:v>
                </c:pt>
              </c:numCache>
            </c:numRef>
          </c:val>
          <c:extLst>
            <c:ext xmlns:c16="http://schemas.microsoft.com/office/drawing/2014/chart" uri="{C3380CC4-5D6E-409C-BE32-E72D297353CC}">
              <c16:uniqueId val="{00000001-6247-4CF2-8E42-97FCA9AED803}"/>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6247-4CF2-8E42-97FCA9AED80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6.02</c:v>
                </c:pt>
              </c:numCache>
            </c:numRef>
          </c:val>
          <c:extLst>
            <c:ext xmlns:c16="http://schemas.microsoft.com/office/drawing/2014/chart" uri="{C3380CC4-5D6E-409C-BE32-E72D297353CC}">
              <c16:uniqueId val="{00000004-6247-4CF2-8E42-97FCA9AED803}"/>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719A-4ADC-8CA1-7B00EBC398C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0.99760000000000004</c:v>
                </c:pt>
              </c:numCache>
            </c:numRef>
          </c:val>
          <c:extLst>
            <c:ext xmlns:c16="http://schemas.microsoft.com/office/drawing/2014/chart" uri="{C3380CC4-5D6E-409C-BE32-E72D297353CC}">
              <c16:uniqueId val="{00000002-719A-4ADC-8CA1-7B00EBC398C9}"/>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0.97940000000000005</c:v>
                </c:pt>
              </c:numCache>
            </c:numRef>
          </c:val>
          <c:extLst>
            <c:ext xmlns:c16="http://schemas.microsoft.com/office/drawing/2014/chart" uri="{C3380CC4-5D6E-409C-BE32-E72D297353CC}">
              <c16:uniqueId val="{00000003-719A-4ADC-8CA1-7B00EBC398C9}"/>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0.99880000000000002</c:v>
                </c:pt>
              </c:numCache>
            </c:numRef>
          </c:val>
          <c:extLst>
            <c:ext xmlns:c16="http://schemas.microsoft.com/office/drawing/2014/chart" uri="{C3380CC4-5D6E-409C-BE32-E72D297353CC}">
              <c16:uniqueId val="{00000004-719A-4ADC-8CA1-7B00EBC398C9}"/>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1</c:v>
                </c:pt>
                <c:pt idx="1">
                  <c:v>0.9929</c:v>
                </c:pt>
              </c:numCache>
            </c:numRef>
          </c:val>
          <c:extLst>
            <c:ext xmlns:c16="http://schemas.microsoft.com/office/drawing/2014/chart" uri="{C3380CC4-5D6E-409C-BE32-E72D297353CC}">
              <c16:uniqueId val="{00000000-371D-47C6-A104-9327267EDBD4}"/>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0.98650000000000004</c:v>
                </c:pt>
                <c:pt idx="1">
                  <c:v>0.98109999999999997</c:v>
                </c:pt>
              </c:numCache>
            </c:numRef>
          </c:val>
          <c:extLst>
            <c:ext xmlns:c16="http://schemas.microsoft.com/office/drawing/2014/chart" uri="{C3380CC4-5D6E-409C-BE32-E72D297353CC}">
              <c16:uniqueId val="{00000001-371D-47C6-A104-9327267EDBD4}"/>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0.9929</c:v>
                </c:pt>
                <c:pt idx="1">
                  <c:v>0.99739999999999995</c:v>
                </c:pt>
              </c:numCache>
            </c:numRef>
          </c:val>
          <c:extLst>
            <c:ext xmlns:c16="http://schemas.microsoft.com/office/drawing/2014/chart" uri="{C3380CC4-5D6E-409C-BE32-E72D297353CC}">
              <c16:uniqueId val="{00000002-371D-47C6-A104-9327267EDBD4}"/>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23D6-4651-AAE9-8A56A3A1F2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2963.37</c:v>
                </c:pt>
                <c:pt idx="1">
                  <c:v>1207</c:v>
                </c:pt>
                <c:pt idx="2">
                  <c:v>11737.85</c:v>
                </c:pt>
                <c:pt idx="3">
                  <c:v>12512.54</c:v>
                </c:pt>
              </c:numCache>
            </c:numRef>
          </c:val>
          <c:extLst>
            <c:ext xmlns:c16="http://schemas.microsoft.com/office/drawing/2014/chart" uri="{C3380CC4-5D6E-409C-BE32-E72D297353CC}">
              <c16:uniqueId val="{00000002-23D6-4651-AAE9-8A56A3A1F24D}"/>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3762.44</c:v>
                </c:pt>
                <c:pt idx="1">
                  <c:v>1164.53</c:v>
                </c:pt>
                <c:pt idx="2">
                  <c:v>26933.88</c:v>
                </c:pt>
                <c:pt idx="3">
                  <c:v>14925.39</c:v>
                </c:pt>
              </c:numCache>
            </c:numRef>
          </c:val>
          <c:extLst>
            <c:ext xmlns:c16="http://schemas.microsoft.com/office/drawing/2014/chart" uri="{C3380CC4-5D6E-409C-BE32-E72D297353CC}">
              <c16:uniqueId val="{00000003-23D6-4651-AAE9-8A56A3A1F24D}"/>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4201.33</c:v>
                </c:pt>
                <c:pt idx="1">
                  <c:v>2078.29</c:v>
                </c:pt>
                <c:pt idx="2">
                  <c:v>18279</c:v>
                </c:pt>
                <c:pt idx="3">
                  <c:v>7408.41</c:v>
                </c:pt>
              </c:numCache>
            </c:numRef>
          </c:val>
          <c:extLst>
            <c:ext xmlns:c16="http://schemas.microsoft.com/office/drawing/2014/chart" uri="{C3380CC4-5D6E-409C-BE32-E72D297353CC}">
              <c16:uniqueId val="{00000004-23D6-4651-AAE9-8A56A3A1F24D}"/>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0.99909999999999999</c:v>
                </c:pt>
              </c:numCache>
            </c:numRef>
          </c:val>
          <c:extLst>
            <c:ext xmlns:c16="http://schemas.microsoft.com/office/drawing/2014/chart" uri="{C3380CC4-5D6E-409C-BE32-E72D297353CC}">
              <c16:uniqueId val="{00000000-E097-477E-B08B-4FF1D0389E61}"/>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0.99780000000000002</c:v>
                </c:pt>
              </c:numCache>
            </c:numRef>
          </c:val>
          <c:extLst>
            <c:ext xmlns:c16="http://schemas.microsoft.com/office/drawing/2014/chart" uri="{C3380CC4-5D6E-409C-BE32-E72D297353CC}">
              <c16:uniqueId val="{00000001-E097-477E-B08B-4FF1D0389E61}"/>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0.99890000000000001</c:v>
                </c:pt>
              </c:numCache>
            </c:numRef>
          </c:val>
          <c:extLst>
            <c:ext xmlns:c16="http://schemas.microsoft.com/office/drawing/2014/chart" uri="{C3380CC4-5D6E-409C-BE32-E72D297353CC}">
              <c16:uniqueId val="{00000002-E097-477E-B08B-4FF1D0389E61}"/>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solidFill>
          <a:schemeClr val="lt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0.99570000000000003</c:v>
                </c:pt>
                <c:pt idx="1">
                  <c:v>0.99119999999999997</c:v>
                </c:pt>
              </c:numCache>
            </c:numRef>
          </c:val>
          <c:extLst>
            <c:ext xmlns:c16="http://schemas.microsoft.com/office/drawing/2014/chart" uri="{C3380CC4-5D6E-409C-BE32-E72D297353CC}">
              <c16:uniqueId val="{00000000-B109-45DA-B4F9-D20C6AAB0001}"/>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0.99539999999999995</c:v>
                </c:pt>
              </c:numCache>
            </c:numRef>
          </c:val>
          <c:extLst>
            <c:ext xmlns:c16="http://schemas.microsoft.com/office/drawing/2014/chart" uri="{C3380CC4-5D6E-409C-BE32-E72D297353CC}">
              <c16:uniqueId val="{00000001-B109-45DA-B4F9-D20C6AAB0001}"/>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0.99780000000000002</c:v>
                </c:pt>
              </c:numCache>
            </c:numRef>
          </c:val>
          <c:extLst>
            <c:ext xmlns:c16="http://schemas.microsoft.com/office/drawing/2014/chart" uri="{C3380CC4-5D6E-409C-BE32-E72D297353CC}">
              <c16:uniqueId val="{00000002-B109-45DA-B4F9-D20C6AAB0001}"/>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6630363917617541E-2"/>
          <c:y val="0.11175330314605787"/>
          <c:w val="0.89819034765475581"/>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19467.82</c:v>
                </c:pt>
                <c:pt idx="1">
                  <c:v>16192.44</c:v>
                </c:pt>
                <c:pt idx="2">
                  <c:v>192461.15</c:v>
                </c:pt>
                <c:pt idx="3">
                  <c:v>37350.35</c:v>
                </c:pt>
              </c:numCache>
            </c:numRef>
          </c:val>
          <c:extLst>
            <c:ext xmlns:c16="http://schemas.microsoft.com/office/drawing/2014/chart" uri="{C3380CC4-5D6E-409C-BE32-E72D297353CC}">
              <c16:uniqueId val="{00000000-5662-46A5-9BED-F396BAFAA4B9}"/>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22708.55</c:v>
                </c:pt>
                <c:pt idx="1">
                  <c:v>14256.16</c:v>
                </c:pt>
                <c:pt idx="2">
                  <c:v>155977.79999999999</c:v>
                </c:pt>
                <c:pt idx="3">
                  <c:v>27217.29</c:v>
                </c:pt>
              </c:numCache>
            </c:numRef>
          </c:val>
          <c:extLst>
            <c:ext xmlns:c16="http://schemas.microsoft.com/office/drawing/2014/chart" uri="{C3380CC4-5D6E-409C-BE32-E72D297353CC}">
              <c16:uniqueId val="{00000001-5662-46A5-9BED-F396BAFAA4B9}"/>
            </c:ext>
          </c:extLst>
        </c:ser>
        <c:ser>
          <c:idx val="2"/>
          <c:order val="2"/>
          <c:tx>
            <c:strRef>
              <c:f>Sheet1!$A$449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12677.21</c:v>
                </c:pt>
                <c:pt idx="1">
                  <c:v>12265.83</c:v>
                </c:pt>
                <c:pt idx="2">
                  <c:v>32124.35</c:v>
                </c:pt>
                <c:pt idx="3">
                  <c:v>14522.37</c:v>
                </c:pt>
              </c:numCache>
            </c:numRef>
          </c:val>
          <c:extLst>
            <c:ext xmlns:c16="http://schemas.microsoft.com/office/drawing/2014/chart" uri="{C3380CC4-5D6E-409C-BE32-E72D297353CC}">
              <c16:uniqueId val="{00000002-5662-46A5-9BED-F396BAFAA4B9}"/>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0.47670000000000001</c:v>
                </c:pt>
                <c:pt idx="1">
                  <c:v>0.52329999999999999</c:v>
                </c:pt>
              </c:numCache>
            </c:numRef>
          </c:val>
          <c:extLst>
            <c:ext xmlns:c16="http://schemas.microsoft.com/office/drawing/2014/chart" uri="{C3380CC4-5D6E-409C-BE32-E72D297353CC}">
              <c16:uniqueId val="{00000000-9615-45E4-8185-C06BA39F71B6}"/>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6.4500000000000002E-2</c:v>
                </c:pt>
                <c:pt idx="1">
                  <c:v>0.9355</c:v>
                </c:pt>
              </c:numCache>
            </c:numRef>
          </c:val>
          <c:extLst>
            <c:ext xmlns:c16="http://schemas.microsoft.com/office/drawing/2014/chart" uri="{C3380CC4-5D6E-409C-BE32-E72D297353CC}">
              <c16:uniqueId val="{00000001-9615-45E4-8185-C06BA39F71B6}"/>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8.0999999999999996E-3</c:v>
                </c:pt>
                <c:pt idx="1">
                  <c:v>0.9919</c:v>
                </c:pt>
              </c:numCache>
            </c:numRef>
          </c:val>
          <c:extLst>
            <c:ext xmlns:c16="http://schemas.microsoft.com/office/drawing/2014/chart" uri="{C3380CC4-5D6E-409C-BE32-E72D297353CC}">
              <c16:uniqueId val="{00000002-9615-45E4-8185-C06BA39F71B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1.7100000000000001E-2</c:v>
                </c:pt>
                <c:pt idx="1">
                  <c:v>6.1000000000000004E-3</c:v>
                </c:pt>
                <c:pt idx="2">
                  <c:v>9.1999999999999998E-3</c:v>
                </c:pt>
                <c:pt idx="3">
                  <c:v>8.9999999999999993E-3</c:v>
                </c:pt>
                <c:pt idx="4">
                  <c:v>0.95860000000000001</c:v>
                </c:pt>
              </c:numCache>
            </c:numRef>
          </c:val>
          <c:extLst>
            <c:ext xmlns:c16="http://schemas.microsoft.com/office/drawing/2014/chart" uri="{C3380CC4-5D6E-409C-BE32-E72D297353CC}">
              <c16:uniqueId val="{00000000-37AE-47CB-9B27-6C8BEF2B3FD3}"/>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0.25600000000000001</c:v>
                </c:pt>
                <c:pt idx="1">
                  <c:v>0</c:v>
                </c:pt>
                <c:pt idx="2">
                  <c:v>1.9800000000000002E-2</c:v>
                </c:pt>
                <c:pt idx="3">
                  <c:v>0</c:v>
                </c:pt>
                <c:pt idx="4">
                  <c:v>0.72419999999999995</c:v>
                </c:pt>
              </c:numCache>
            </c:numRef>
          </c:val>
          <c:extLst>
            <c:ext xmlns:c16="http://schemas.microsoft.com/office/drawing/2014/chart" uri="{C3380CC4-5D6E-409C-BE32-E72D297353CC}">
              <c16:uniqueId val="{00000001-37AE-47CB-9B27-6C8BEF2B3FD3}"/>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AE-47CB-9B27-6C8BEF2B3F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3.3500000000000002E-2</c:v>
                </c:pt>
                <c:pt idx="1">
                  <c:v>0</c:v>
                </c:pt>
                <c:pt idx="2">
                  <c:v>0.96430000000000005</c:v>
                </c:pt>
                <c:pt idx="3">
                  <c:v>0</c:v>
                </c:pt>
                <c:pt idx="4">
                  <c:v>2.2000000000000001E-3</c:v>
                </c:pt>
              </c:numCache>
            </c:numRef>
          </c:val>
          <c:extLst>
            <c:ext xmlns:c16="http://schemas.microsoft.com/office/drawing/2014/chart" uri="{C3380CC4-5D6E-409C-BE32-E72D297353CC}">
              <c16:uniqueId val="{00000003-37AE-47CB-9B27-6C8BEF2B3FD3}"/>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0.50290000000000001</c:v>
                </c:pt>
                <c:pt idx="1">
                  <c:v>0.91949999999999998</c:v>
                </c:pt>
                <c:pt idx="2">
                  <c:v>0.97270000000000001</c:v>
                </c:pt>
              </c:numCache>
            </c:numRef>
          </c:val>
          <c:extLst>
            <c:ext xmlns:c16="http://schemas.microsoft.com/office/drawing/2014/chart" uri="{C3380CC4-5D6E-409C-BE32-E72D297353CC}">
              <c16:uniqueId val="{00000000-5639-4E8C-84C4-FE2D64DEFFF4}"/>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0.57289999999999996</c:v>
                </c:pt>
                <c:pt idx="1">
                  <c:v>0.97909999999999997</c:v>
                </c:pt>
                <c:pt idx="2">
                  <c:v>0.99180000000000001</c:v>
                </c:pt>
              </c:numCache>
            </c:numRef>
          </c:val>
          <c:extLst>
            <c:ext xmlns:c16="http://schemas.microsoft.com/office/drawing/2014/chart" uri="{C3380CC4-5D6E-409C-BE32-E72D297353CC}">
              <c16:uniqueId val="{00000001-5639-4E8C-84C4-FE2D64DEFFF4}"/>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0.57379999999999998</c:v>
                </c:pt>
                <c:pt idx="1">
                  <c:v>0.95909999999999995</c:v>
                </c:pt>
                <c:pt idx="2">
                  <c:v>0.98729999999999996</c:v>
                </c:pt>
              </c:numCache>
            </c:numRef>
          </c:val>
          <c:extLst>
            <c:ext xmlns:c16="http://schemas.microsoft.com/office/drawing/2014/chart" uri="{C3380CC4-5D6E-409C-BE32-E72D297353CC}">
              <c16:uniqueId val="{00000002-5639-4E8C-84C4-FE2D64DEFFF4}"/>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8.2000000000000007E-3</c:v>
                </c:pt>
              </c:numCache>
            </c:numRef>
          </c:val>
          <c:extLst>
            <c:ext xmlns:c16="http://schemas.microsoft.com/office/drawing/2014/chart" uri="{C3380CC4-5D6E-409C-BE32-E72D297353CC}">
              <c16:uniqueId val="{00000000-98EE-4CE2-BAD1-14F73121F8C4}"/>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9.4000000000000004E-3</c:v>
                </c:pt>
              </c:numCache>
            </c:numRef>
          </c:val>
          <c:extLst>
            <c:ext xmlns:c16="http://schemas.microsoft.com/office/drawing/2014/chart" uri="{C3380CC4-5D6E-409C-BE32-E72D297353CC}">
              <c16:uniqueId val="{00000001-98EE-4CE2-BAD1-14F73121F8C4}"/>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9.1000000000000004E-3</c:v>
                </c:pt>
              </c:numCache>
            </c:numRef>
          </c:val>
          <c:extLst>
            <c:ext xmlns:c16="http://schemas.microsoft.com/office/drawing/2014/chart" uri="{C3380CC4-5D6E-409C-BE32-E72D297353CC}">
              <c16:uniqueId val="{00000002-98EE-4CE2-BAD1-14F73121F8C4}"/>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1.2699999999999999E-2</c:v>
                </c:pt>
              </c:numCache>
            </c:numRef>
          </c:val>
          <c:extLst>
            <c:ext xmlns:c16="http://schemas.microsoft.com/office/drawing/2014/chart" uri="{C3380CC4-5D6E-409C-BE32-E72D297353CC}">
              <c16:uniqueId val="{00000000-F0D6-4015-BCD7-FD8F89608331}"/>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1.0999999999999999E-2</c:v>
                </c:pt>
              </c:numCache>
            </c:numRef>
          </c:val>
          <c:extLst>
            <c:ext xmlns:c16="http://schemas.microsoft.com/office/drawing/2014/chart" uri="{C3380CC4-5D6E-409C-BE32-E72D297353CC}">
              <c16:uniqueId val="{00000001-F0D6-4015-BCD7-FD8F89608331}"/>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F0D6-4015-BCD7-FD8F89608331}"/>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1.4E-2</c:v>
                </c:pt>
              </c:numCache>
            </c:numRef>
          </c:val>
          <c:extLst>
            <c:ext xmlns:c16="http://schemas.microsoft.com/office/drawing/2014/chart" uri="{C3380CC4-5D6E-409C-BE32-E72D297353CC}">
              <c16:uniqueId val="{00000003-F0D6-4015-BCD7-FD8F89608331}"/>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F0D6-4015-BCD7-FD8F89608331}"/>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9.1000000000000004E-3</c:v>
                </c:pt>
              </c:numCache>
            </c:numRef>
          </c:val>
          <c:extLst>
            <c:ext xmlns:c16="http://schemas.microsoft.com/office/drawing/2014/chart" uri="{C3380CC4-5D6E-409C-BE32-E72D297353CC}">
              <c16:uniqueId val="{00000005-F0D6-4015-BCD7-FD8F89608331}"/>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3.73</c:v>
                </c:pt>
              </c:numCache>
            </c:numRef>
          </c:val>
          <c:extLst>
            <c:ext xmlns:c16="http://schemas.microsoft.com/office/drawing/2014/chart" uri="{C3380CC4-5D6E-409C-BE32-E72D297353CC}">
              <c16:uniqueId val="{00000000-EF22-4984-844D-F6CDC9D4762C}"/>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3.87</c:v>
                </c:pt>
              </c:numCache>
            </c:numRef>
          </c:val>
          <c:extLst>
            <c:ext xmlns:c16="http://schemas.microsoft.com/office/drawing/2014/chart" uri="{C3380CC4-5D6E-409C-BE32-E72D297353CC}">
              <c16:uniqueId val="{00000001-EF22-4984-844D-F6CDC9D4762C}"/>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3.85</c:v>
                </c:pt>
              </c:numCache>
            </c:numRef>
          </c:val>
          <c:extLst>
            <c:ext xmlns:c16="http://schemas.microsoft.com/office/drawing/2014/chart" uri="{C3380CC4-5D6E-409C-BE32-E72D297353CC}">
              <c16:uniqueId val="{00000002-EF22-4984-844D-F6CDC9D4762C}"/>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0.3513</c:v>
                </c:pt>
                <c:pt idx="1">
                  <c:v>0.51590000000000003</c:v>
                </c:pt>
                <c:pt idx="2">
                  <c:v>8.2799999999999999E-2</c:v>
                </c:pt>
                <c:pt idx="3">
                  <c:v>0.05</c:v>
                </c:pt>
                <c:pt idx="4">
                  <c:v>0.86719999999999997</c:v>
                </c:pt>
              </c:numCache>
            </c:numRef>
          </c:val>
          <c:extLst>
            <c:ext xmlns:c16="http://schemas.microsoft.com/office/drawing/2014/chart" uri="{C3380CC4-5D6E-409C-BE32-E72D297353CC}">
              <c16:uniqueId val="{00000000-5757-4CA7-A29E-3ED812258FD7}"/>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0.87129999999999996</c:v>
                </c:pt>
                <c:pt idx="1">
                  <c:v>0.1019</c:v>
                </c:pt>
                <c:pt idx="2">
                  <c:v>1.54E-2</c:v>
                </c:pt>
                <c:pt idx="3">
                  <c:v>1.1299999999999999E-2</c:v>
                </c:pt>
                <c:pt idx="4">
                  <c:v>0.97319999999999995</c:v>
                </c:pt>
              </c:numCache>
            </c:numRef>
          </c:val>
          <c:extLst>
            <c:ext xmlns:c16="http://schemas.microsoft.com/office/drawing/2014/chart" uri="{C3380CC4-5D6E-409C-BE32-E72D297353CC}">
              <c16:uniqueId val="{00000001-5757-4CA7-A29E-3ED812258FD7}"/>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0.60760000000000003</c:v>
                </c:pt>
                <c:pt idx="1">
                  <c:v>0.37969999999999998</c:v>
                </c:pt>
                <c:pt idx="2">
                  <c:v>9.2999999999999992E-3</c:v>
                </c:pt>
                <c:pt idx="3">
                  <c:v>3.3999999999999998E-3</c:v>
                </c:pt>
                <c:pt idx="4">
                  <c:v>0.98730000000000007</c:v>
                </c:pt>
              </c:numCache>
            </c:numRef>
          </c:val>
          <c:extLst>
            <c:ext xmlns:c16="http://schemas.microsoft.com/office/drawing/2014/chart" uri="{C3380CC4-5D6E-409C-BE32-E72D297353CC}">
              <c16:uniqueId val="{00000002-5757-4CA7-A29E-3ED812258FD7}"/>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3.0999999999999999E-3</c:v>
                </c:pt>
              </c:numCache>
            </c:numRef>
          </c:val>
          <c:extLst>
            <c:ext xmlns:c16="http://schemas.microsoft.com/office/drawing/2014/chart" uri="{C3380CC4-5D6E-409C-BE32-E72D297353CC}">
              <c16:uniqueId val="{00000000-295E-4748-A92B-3BBF81081667}"/>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1.03E-2</c:v>
                </c:pt>
              </c:numCache>
            </c:numRef>
          </c:val>
          <c:extLst>
            <c:ext xmlns:c16="http://schemas.microsoft.com/office/drawing/2014/chart" uri="{C3380CC4-5D6E-409C-BE32-E72D297353CC}">
              <c16:uniqueId val="{00000001-295E-4748-A92B-3BBF81081667}"/>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1.5E-3</c:v>
                </c:pt>
              </c:numCache>
            </c:numRef>
          </c:val>
          <c:extLst>
            <c:ext xmlns:c16="http://schemas.microsoft.com/office/drawing/2014/chart" uri="{C3380CC4-5D6E-409C-BE32-E72D297353CC}">
              <c16:uniqueId val="{00000002-295E-4748-A92B-3BBF81081667}"/>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0.3674</c:v>
                </c:pt>
                <c:pt idx="1">
                  <c:v>0.63260000000000005</c:v>
                </c:pt>
              </c:numCache>
            </c:numRef>
          </c:val>
          <c:extLst>
            <c:ext xmlns:c16="http://schemas.microsoft.com/office/drawing/2014/chart" uri="{C3380CC4-5D6E-409C-BE32-E72D297353CC}">
              <c16:uniqueId val="{00000000-8A68-40EF-8AD8-A1670B59D14F}"/>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0.1095</c:v>
                </c:pt>
                <c:pt idx="1">
                  <c:v>0.89049999999999996</c:v>
                </c:pt>
              </c:numCache>
            </c:numRef>
          </c:val>
          <c:extLst>
            <c:ext xmlns:c16="http://schemas.microsoft.com/office/drawing/2014/chart" uri="{C3380CC4-5D6E-409C-BE32-E72D297353CC}">
              <c16:uniqueId val="{00000001-8A68-40EF-8AD8-A1670B59D14F}"/>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8A68-40EF-8AD8-A1670B59D14F}"/>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58</a:t>
            </a:fld>
            <a:endParaRPr>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32.jp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50.png"/><Relationship Id="rId5" Type="http://schemas.openxmlformats.org/officeDocument/2006/relationships/image" Target="../media/image46.jpg"/><Relationship Id="rId10" Type="http://schemas.openxmlformats.org/officeDocument/2006/relationships/image" Target="../media/image29.png"/><Relationship Id="rId4" Type="http://schemas.openxmlformats.org/officeDocument/2006/relationships/image" Target="../media/image45.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8.png"/><Relationship Id="rId3" Type="http://schemas.openxmlformats.org/officeDocument/2006/relationships/image" Target="../media/image51.jpg"/><Relationship Id="rId7" Type="http://schemas.openxmlformats.org/officeDocument/2006/relationships/image" Target="../media/image46.jpg"/><Relationship Id="rId12"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29.png"/><Relationship Id="rId4" Type="http://schemas.openxmlformats.org/officeDocument/2006/relationships/image" Target="../media/image62.jpg"/><Relationship Id="rId9"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4.png"/><Relationship Id="rId5" Type="http://schemas.openxmlformats.org/officeDocument/2006/relationships/image" Target="../media/image70.jp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77.png"/><Relationship Id="rId5" Type="http://schemas.openxmlformats.org/officeDocument/2006/relationships/image" Target="../media/image70.jpg"/><Relationship Id="rId10" Type="http://schemas.openxmlformats.org/officeDocument/2006/relationships/image" Target="../media/image29.png"/><Relationship Id="rId4" Type="http://schemas.openxmlformats.org/officeDocument/2006/relationships/image" Target="../media/image73.png"/><Relationship Id="rId9"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9.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86420615"/>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a:solidFill>
                            <a:srgbClr val="000000"/>
                          </a:solidFill>
                          <a:latin typeface="Verdana"/>
                          <a:ea typeface="Verdana"/>
                          <a:cs typeface="Verdana"/>
                          <a:sym typeface="Verdana"/>
                        </a:rPr>
                        <a:t>99,97%</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92,73%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92,83%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93,13%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97,27%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99,18%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50,29%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57,29%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57,38%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2507309245"/>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0,91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98,03%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90,59%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89,35%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83,67%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88,88%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88,10%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82,44%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458068022"/>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45360">
                  <a:extLst>
                    <a:ext uri="{9D8B030D-6E8A-4147-A177-3AD203B41FA5}">
                      <a16:colId xmlns:a16="http://schemas.microsoft.com/office/drawing/2014/main" val="20007"/>
                    </a:ext>
                  </a:extLst>
                </a:gridCol>
                <a:gridCol w="83466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99,27%</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6,02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0%/0,71%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1,35%/1,89%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0,71%/0,26%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2,963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3,762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4,201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1,164</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2,078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1260504507"/>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0,43%/0,88%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0%/0,46%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0%/0,28%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19,467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22,708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12,677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16,192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14,256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12,265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656788518"/>
              </p:ext>
            </p:extLst>
          </p:nvPr>
        </p:nvGraphicFramePr>
        <p:xfrm>
          <a:off x="469900" y="1963485"/>
          <a:ext cx="9900381" cy="3621771"/>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590675" y="3582278"/>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1" name="Picture 10">
            <a:extLst>
              <a:ext uri="{FF2B5EF4-FFF2-40B4-BE49-F238E27FC236}">
                <a16:creationId xmlns:a16="http://schemas.microsoft.com/office/drawing/2014/main" id="{1CE7A94E-170B-C918-1FC3-D684E4D0BFFC}"/>
              </a:ext>
            </a:extLst>
          </p:cNvPr>
          <p:cNvPicPr>
            <a:picLocks noChangeAspect="1"/>
          </p:cNvPicPr>
          <p:nvPr/>
        </p:nvPicPr>
        <p:blipFill>
          <a:blip r:embed="rId3"/>
          <a:stretch>
            <a:fillRect/>
          </a:stretch>
        </p:blipFill>
        <p:spPr>
          <a:xfrm>
            <a:off x="4390230" y="1928130"/>
            <a:ext cx="3683552" cy="3439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899E0DA3-3403-06A6-9E09-EDA3171634C2}"/>
              </a:ext>
            </a:extLst>
          </p:cNvPr>
          <p:cNvPicPr>
            <a:picLocks noChangeAspect="1"/>
          </p:cNvPicPr>
          <p:nvPr/>
        </p:nvPicPr>
        <p:blipFill>
          <a:blip r:embed="rId4"/>
          <a:stretch>
            <a:fillRect/>
          </a:stretch>
        </p:blipFill>
        <p:spPr>
          <a:xfrm>
            <a:off x="469900" y="1899384"/>
            <a:ext cx="3648320" cy="3439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5">
            <a:alphaModFix/>
          </a:blip>
          <a:srcRect/>
          <a:stretch/>
        </p:blipFill>
        <p:spPr>
          <a:xfrm>
            <a:off x="469900" y="1893810"/>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6">
            <a:alphaModFix/>
          </a:blip>
          <a:srcRect l="8657" r="10313"/>
          <a:stretch/>
        </p:blipFill>
        <p:spPr>
          <a:xfrm>
            <a:off x="4390230" y="1939031"/>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A5745505-E4C4-234A-AC5C-BF6CE2C5065B}"/>
              </a:ext>
            </a:extLst>
          </p:cNvPr>
          <p:cNvPicPr>
            <a:picLocks noChangeAspect="1"/>
          </p:cNvPicPr>
          <p:nvPr/>
        </p:nvPicPr>
        <p:blipFill>
          <a:blip r:embed="rId7"/>
          <a:stretch>
            <a:fillRect/>
          </a:stretch>
        </p:blipFill>
        <p:spPr>
          <a:xfrm>
            <a:off x="2949229" y="1893810"/>
            <a:ext cx="1168991" cy="670007"/>
          </a:xfrm>
          <a:prstGeom prst="rect">
            <a:avLst/>
          </a:prstGeom>
        </p:spPr>
      </p:pic>
      <p:pic>
        <p:nvPicPr>
          <p:cNvPr id="13" name="Picture 12">
            <a:extLst>
              <a:ext uri="{FF2B5EF4-FFF2-40B4-BE49-F238E27FC236}">
                <a16:creationId xmlns:a16="http://schemas.microsoft.com/office/drawing/2014/main" id="{9A45856A-EFEC-8FAB-6C4F-6D3BBB9DA132}"/>
              </a:ext>
            </a:extLst>
          </p:cNvPr>
          <p:cNvPicPr>
            <a:picLocks noChangeAspect="1"/>
          </p:cNvPicPr>
          <p:nvPr/>
        </p:nvPicPr>
        <p:blipFill>
          <a:blip r:embed="rId8"/>
          <a:stretch>
            <a:fillRect/>
          </a:stretch>
        </p:blipFill>
        <p:spPr>
          <a:xfrm>
            <a:off x="6973611" y="1923810"/>
            <a:ext cx="1100171" cy="679517"/>
          </a:xfrm>
          <a:prstGeom prst="rect">
            <a:avLst/>
          </a:prstGeom>
        </p:spPr>
      </p:pic>
      <p:pic>
        <p:nvPicPr>
          <p:cNvPr id="16" name="Picture 15">
            <a:extLst>
              <a:ext uri="{FF2B5EF4-FFF2-40B4-BE49-F238E27FC236}">
                <a16:creationId xmlns:a16="http://schemas.microsoft.com/office/drawing/2014/main" id="{3F0DBD8B-399B-2477-9CBE-06F03A0D1604}"/>
              </a:ext>
            </a:extLst>
          </p:cNvPr>
          <p:cNvPicPr>
            <a:picLocks noChangeAspect="1"/>
          </p:cNvPicPr>
          <p:nvPr/>
        </p:nvPicPr>
        <p:blipFill>
          <a:blip r:embed="rId9"/>
          <a:stretch>
            <a:fillRect/>
          </a:stretch>
        </p:blipFill>
        <p:spPr>
          <a:xfrm>
            <a:off x="8311997" y="1939031"/>
            <a:ext cx="3627790" cy="3415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FD193931-46CC-9F27-7801-4ED31AAE81DA}"/>
              </a:ext>
            </a:extLst>
          </p:cNvPr>
          <p:cNvPicPr>
            <a:picLocks noChangeAspect="1"/>
          </p:cNvPicPr>
          <p:nvPr/>
        </p:nvPicPr>
        <p:blipFill>
          <a:blip r:embed="rId10"/>
          <a:stretch>
            <a:fillRect/>
          </a:stretch>
        </p:blipFill>
        <p:spPr>
          <a:xfrm>
            <a:off x="10759268" y="1956736"/>
            <a:ext cx="1180519" cy="646591"/>
          </a:xfrm>
          <a:prstGeom prst="rect">
            <a:avLst/>
          </a:prstGeom>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11">
            <a:alphaModFix/>
          </a:blip>
          <a:srcRect/>
          <a:stretch/>
        </p:blipFill>
        <p:spPr>
          <a:xfrm>
            <a:off x="8311997" y="1935938"/>
            <a:ext cx="361361" cy="310577"/>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697622128"/>
              </p:ext>
            </p:extLst>
          </p:nvPr>
        </p:nvGraphicFramePr>
        <p:xfrm>
          <a:off x="1805940" y="1539240"/>
          <a:ext cx="8580120" cy="4383258"/>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39731" y="356044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8" name="Picture 7">
            <a:extLst>
              <a:ext uri="{FF2B5EF4-FFF2-40B4-BE49-F238E27FC236}">
                <a16:creationId xmlns:a16="http://schemas.microsoft.com/office/drawing/2014/main" id="{558A8513-DD9C-6698-2E29-24B5A12275A4}"/>
              </a:ext>
            </a:extLst>
          </p:cNvPr>
          <p:cNvPicPr>
            <a:picLocks noChangeAspect="1"/>
          </p:cNvPicPr>
          <p:nvPr/>
        </p:nvPicPr>
        <p:blipFill>
          <a:blip r:embed="rId3"/>
          <a:stretch>
            <a:fillRect/>
          </a:stretch>
        </p:blipFill>
        <p:spPr>
          <a:xfrm>
            <a:off x="4354475" y="1885557"/>
            <a:ext cx="3552961" cy="3086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7BB7CBFC-E884-861E-AF66-A9DEB790E248}"/>
              </a:ext>
            </a:extLst>
          </p:cNvPr>
          <p:cNvPicPr>
            <a:picLocks noChangeAspect="1"/>
          </p:cNvPicPr>
          <p:nvPr/>
        </p:nvPicPr>
        <p:blipFill>
          <a:blip r:embed="rId4"/>
          <a:stretch>
            <a:fillRect/>
          </a:stretch>
        </p:blipFill>
        <p:spPr>
          <a:xfrm>
            <a:off x="468514" y="1913139"/>
            <a:ext cx="3653290" cy="3086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5">
            <a:alphaModFix/>
          </a:blip>
          <a:srcRect/>
          <a:stretch/>
        </p:blipFill>
        <p:spPr>
          <a:xfrm>
            <a:off x="468514" y="1913139"/>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6">
            <a:alphaModFix/>
          </a:blip>
          <a:srcRect l="8657" r="10313"/>
          <a:stretch/>
        </p:blipFill>
        <p:spPr>
          <a:xfrm>
            <a:off x="4373627" y="191313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35A51D87-9B2B-B612-F88E-4D3BEF176106}"/>
              </a:ext>
            </a:extLst>
          </p:cNvPr>
          <p:cNvPicPr>
            <a:picLocks noChangeAspect="1"/>
          </p:cNvPicPr>
          <p:nvPr/>
        </p:nvPicPr>
        <p:blipFill>
          <a:blip r:embed="rId7"/>
          <a:stretch>
            <a:fillRect/>
          </a:stretch>
        </p:blipFill>
        <p:spPr>
          <a:xfrm>
            <a:off x="2867518" y="1885557"/>
            <a:ext cx="1254286" cy="722005"/>
          </a:xfrm>
          <a:prstGeom prst="rect">
            <a:avLst/>
          </a:prstGeom>
        </p:spPr>
      </p:pic>
      <p:pic>
        <p:nvPicPr>
          <p:cNvPr id="11" name="Picture 10">
            <a:extLst>
              <a:ext uri="{FF2B5EF4-FFF2-40B4-BE49-F238E27FC236}">
                <a16:creationId xmlns:a16="http://schemas.microsoft.com/office/drawing/2014/main" id="{9C03013C-90F0-0E69-3555-0BC9D98C7AB6}"/>
              </a:ext>
            </a:extLst>
          </p:cNvPr>
          <p:cNvPicPr>
            <a:picLocks noChangeAspect="1"/>
          </p:cNvPicPr>
          <p:nvPr/>
        </p:nvPicPr>
        <p:blipFill>
          <a:blip r:embed="rId8"/>
          <a:stretch>
            <a:fillRect/>
          </a:stretch>
        </p:blipFill>
        <p:spPr>
          <a:xfrm>
            <a:off x="6725265" y="1913139"/>
            <a:ext cx="1201323" cy="691518"/>
          </a:xfrm>
          <a:prstGeom prst="rect">
            <a:avLst/>
          </a:prstGeom>
        </p:spPr>
      </p:pic>
      <p:pic>
        <p:nvPicPr>
          <p:cNvPr id="14" name="Picture 13">
            <a:extLst>
              <a:ext uri="{FF2B5EF4-FFF2-40B4-BE49-F238E27FC236}">
                <a16:creationId xmlns:a16="http://schemas.microsoft.com/office/drawing/2014/main" id="{FC4CB434-2F72-E7DC-7CFC-6580C3E39265}"/>
              </a:ext>
            </a:extLst>
          </p:cNvPr>
          <p:cNvPicPr>
            <a:picLocks noChangeAspect="1"/>
          </p:cNvPicPr>
          <p:nvPr/>
        </p:nvPicPr>
        <p:blipFill>
          <a:blip r:embed="rId9"/>
          <a:stretch>
            <a:fillRect/>
          </a:stretch>
        </p:blipFill>
        <p:spPr>
          <a:xfrm>
            <a:off x="8079766" y="1885557"/>
            <a:ext cx="3642334" cy="3086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04A335B-8A6C-6AE1-FAF9-EB5C5AE20F18}"/>
              </a:ext>
            </a:extLst>
          </p:cNvPr>
          <p:cNvPicPr>
            <a:picLocks noChangeAspect="1"/>
          </p:cNvPicPr>
          <p:nvPr/>
        </p:nvPicPr>
        <p:blipFill>
          <a:blip r:embed="rId10"/>
          <a:stretch>
            <a:fillRect/>
          </a:stretch>
        </p:blipFill>
        <p:spPr>
          <a:xfrm>
            <a:off x="10278226" y="1885557"/>
            <a:ext cx="1443874" cy="716115"/>
          </a:xfrm>
          <a:prstGeom prst="rect">
            <a:avLst/>
          </a:prstGeom>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11">
            <a:alphaModFix/>
          </a:blip>
          <a:srcRect/>
          <a:stretch/>
        </p:blipFill>
        <p:spPr>
          <a:xfrm>
            <a:off x="8060614" y="1885557"/>
            <a:ext cx="361361" cy="310577"/>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1589349647"/>
              </p:ext>
            </p:extLst>
          </p:nvPr>
        </p:nvGraphicFramePr>
        <p:xfrm>
          <a:off x="1828799" y="1755165"/>
          <a:ext cx="8620125" cy="4265807"/>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Radio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870690" y="2996271"/>
            <a:ext cx="686415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5" name="Picture 14">
            <a:extLst>
              <a:ext uri="{FF2B5EF4-FFF2-40B4-BE49-F238E27FC236}">
                <a16:creationId xmlns:a16="http://schemas.microsoft.com/office/drawing/2014/main" id="{88882CB6-10C0-C5B3-8827-076EAE3767F0}"/>
              </a:ext>
            </a:extLst>
          </p:cNvPr>
          <p:cNvPicPr>
            <a:picLocks noChangeAspect="1"/>
          </p:cNvPicPr>
          <p:nvPr/>
        </p:nvPicPr>
        <p:blipFill>
          <a:blip r:embed="rId3"/>
          <a:stretch>
            <a:fillRect/>
          </a:stretch>
        </p:blipFill>
        <p:spPr>
          <a:xfrm>
            <a:off x="8155765" y="1966220"/>
            <a:ext cx="3662210" cy="3326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DA7995C-B24E-E059-4930-46810CA1824C}"/>
              </a:ext>
            </a:extLst>
          </p:cNvPr>
          <p:cNvPicPr>
            <a:picLocks noChangeAspect="1"/>
          </p:cNvPicPr>
          <p:nvPr/>
        </p:nvPicPr>
        <p:blipFill>
          <a:blip r:embed="rId4"/>
          <a:stretch>
            <a:fillRect/>
          </a:stretch>
        </p:blipFill>
        <p:spPr>
          <a:xfrm>
            <a:off x="4301903" y="1966220"/>
            <a:ext cx="3662210" cy="3292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E39439B-EDFB-6532-A8F8-7DD7176A7D76}"/>
              </a:ext>
            </a:extLst>
          </p:cNvPr>
          <p:cNvPicPr>
            <a:picLocks noChangeAspect="1"/>
          </p:cNvPicPr>
          <p:nvPr/>
        </p:nvPicPr>
        <p:blipFill>
          <a:blip r:embed="rId5"/>
          <a:stretch>
            <a:fillRect/>
          </a:stretch>
        </p:blipFill>
        <p:spPr>
          <a:xfrm>
            <a:off x="418177" y="1967419"/>
            <a:ext cx="3662210" cy="3292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306609" y="1987236"/>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55765" y="1987236"/>
            <a:ext cx="251494" cy="258077"/>
          </a:xfrm>
          <a:prstGeom prst="rect">
            <a:avLst/>
          </a:prstGeom>
          <a:noFill/>
          <a:ln>
            <a:noFill/>
          </a:ln>
        </p:spPr>
      </p:pic>
      <p:pic>
        <p:nvPicPr>
          <p:cNvPr id="7" name="Picture 6">
            <a:extLst>
              <a:ext uri="{FF2B5EF4-FFF2-40B4-BE49-F238E27FC236}">
                <a16:creationId xmlns:a16="http://schemas.microsoft.com/office/drawing/2014/main" id="{51CB4CA9-37A9-D201-A6DC-EA9451BA9A43}"/>
              </a:ext>
            </a:extLst>
          </p:cNvPr>
          <p:cNvPicPr>
            <a:picLocks noChangeAspect="1"/>
          </p:cNvPicPr>
          <p:nvPr/>
        </p:nvPicPr>
        <p:blipFill>
          <a:blip r:embed="rId9"/>
          <a:stretch>
            <a:fillRect/>
          </a:stretch>
        </p:blipFill>
        <p:spPr>
          <a:xfrm>
            <a:off x="2662057" y="1966221"/>
            <a:ext cx="1423036" cy="727938"/>
          </a:xfrm>
          <a:prstGeom prst="rect">
            <a:avLst/>
          </a:prstGeom>
        </p:spPr>
      </p:pic>
      <p:pic>
        <p:nvPicPr>
          <p:cNvPr id="12" name="Picture 11">
            <a:extLst>
              <a:ext uri="{FF2B5EF4-FFF2-40B4-BE49-F238E27FC236}">
                <a16:creationId xmlns:a16="http://schemas.microsoft.com/office/drawing/2014/main" id="{453AAAC1-9A07-D7A6-53F3-E88EBBF92CC5}"/>
              </a:ext>
            </a:extLst>
          </p:cNvPr>
          <p:cNvPicPr>
            <a:picLocks noChangeAspect="1"/>
          </p:cNvPicPr>
          <p:nvPr/>
        </p:nvPicPr>
        <p:blipFill>
          <a:blip r:embed="rId10"/>
          <a:stretch>
            <a:fillRect/>
          </a:stretch>
        </p:blipFill>
        <p:spPr>
          <a:xfrm>
            <a:off x="6694132" y="1997267"/>
            <a:ext cx="1247947" cy="696891"/>
          </a:xfrm>
          <a:prstGeom prst="rect">
            <a:avLst/>
          </a:prstGeom>
        </p:spPr>
      </p:pic>
      <p:pic>
        <p:nvPicPr>
          <p:cNvPr id="19" name="Picture 18">
            <a:extLst>
              <a:ext uri="{FF2B5EF4-FFF2-40B4-BE49-F238E27FC236}">
                <a16:creationId xmlns:a16="http://schemas.microsoft.com/office/drawing/2014/main" id="{958E0ED4-6E3C-470F-2116-5A6AFE3DD33D}"/>
              </a:ext>
            </a:extLst>
          </p:cNvPr>
          <p:cNvPicPr>
            <a:picLocks noChangeAspect="1"/>
          </p:cNvPicPr>
          <p:nvPr/>
        </p:nvPicPr>
        <p:blipFill>
          <a:blip r:embed="rId11"/>
          <a:stretch>
            <a:fillRect/>
          </a:stretch>
        </p:blipFill>
        <p:spPr>
          <a:xfrm>
            <a:off x="10461523" y="1966220"/>
            <a:ext cx="1369658" cy="722875"/>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920724904"/>
              </p:ext>
            </p:extLst>
          </p:nvPr>
        </p:nvGraphicFramePr>
        <p:xfrm>
          <a:off x="469900" y="2061209"/>
          <a:ext cx="3300242"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rot="10800000" flipH="1">
            <a:off x="1129492" y="5424376"/>
            <a:ext cx="2478232" cy="4330"/>
          </a:xfrm>
          <a:prstGeom prst="straightConnector1">
            <a:avLst/>
          </a:prstGeom>
          <a:noFill/>
          <a:ln w="28575" cap="flat" cmpd="sng">
            <a:solidFill>
              <a:srgbClr val="DA291C"/>
            </a:solidFill>
            <a:prstDash val="dash"/>
            <a:round/>
            <a:headEnd type="none" w="sm" len="sm"/>
            <a:tailEnd type="none" w="sm" len="sm"/>
          </a:ln>
        </p:spPr>
      </p:cxnSp>
      <p:graphicFrame>
        <p:nvGraphicFramePr>
          <p:cNvPr id="9"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268318942"/>
              </p:ext>
            </p:extLst>
          </p:nvPr>
        </p:nvGraphicFramePr>
        <p:xfrm>
          <a:off x="4006215" y="2017506"/>
          <a:ext cx="7715885" cy="42975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989922989"/>
              </p:ext>
            </p:extLst>
          </p:nvPr>
        </p:nvGraphicFramePr>
        <p:xfrm>
          <a:off x="469900" y="2089525"/>
          <a:ext cx="2730500"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56603" y="3924734"/>
            <a:ext cx="1195754" cy="0"/>
          </a:xfrm>
          <a:prstGeom prst="straightConnector1">
            <a:avLst/>
          </a:prstGeom>
          <a:noFill/>
          <a:ln w="28575" cap="flat" cmpd="sng">
            <a:solidFill>
              <a:srgbClr val="DA291C"/>
            </a:solidFill>
            <a:prstDash val="dash"/>
            <a:round/>
            <a:headEnd type="none" w="sm" len="sm"/>
            <a:tailEnd type="none" w="sm" len="sm"/>
          </a:ln>
        </p:spPr>
      </p:cxnSp>
      <p:graphicFrame>
        <p:nvGraphicFramePr>
          <p:cNvPr id="12"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786320893"/>
              </p:ext>
            </p:extLst>
          </p:nvPr>
        </p:nvGraphicFramePr>
        <p:xfrm>
          <a:off x="3490621" y="2103554"/>
          <a:ext cx="8231480" cy="43631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3081904032"/>
              </p:ext>
            </p:extLst>
          </p:nvPr>
        </p:nvGraphicFramePr>
        <p:xfrm>
          <a:off x="1519237" y="1856934"/>
          <a:ext cx="9153525" cy="4262511"/>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16923" y="2852951"/>
            <a:ext cx="5528603" cy="19503"/>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410777914"/>
              </p:ext>
            </p:extLst>
          </p:nvPr>
        </p:nvGraphicFramePr>
        <p:xfrm>
          <a:off x="469900" y="3468526"/>
          <a:ext cx="3655275"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518257323"/>
              </p:ext>
            </p:extLst>
          </p:nvPr>
        </p:nvGraphicFramePr>
        <p:xfrm>
          <a:off x="4223248" y="3461065"/>
          <a:ext cx="3823472"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2042916006"/>
              </p:ext>
            </p:extLst>
          </p:nvPr>
        </p:nvGraphicFramePr>
        <p:xfrm>
          <a:off x="8144793" y="3461065"/>
          <a:ext cx="3577307" cy="306149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8" name="Picture 7">
            <a:extLst>
              <a:ext uri="{FF2B5EF4-FFF2-40B4-BE49-F238E27FC236}">
                <a16:creationId xmlns:a16="http://schemas.microsoft.com/office/drawing/2014/main" id="{C4A31C16-0E8A-CF96-9073-9EC61A2735CD}"/>
              </a:ext>
            </a:extLst>
          </p:cNvPr>
          <p:cNvPicPr>
            <a:picLocks noChangeAspect="1"/>
          </p:cNvPicPr>
          <p:nvPr/>
        </p:nvPicPr>
        <p:blipFill>
          <a:blip r:embed="rId3"/>
          <a:stretch>
            <a:fillRect/>
          </a:stretch>
        </p:blipFill>
        <p:spPr>
          <a:xfrm>
            <a:off x="4436210" y="1851197"/>
            <a:ext cx="3622894" cy="315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F9BC7DED-FD79-CBA9-FD42-4B4B59ED9CC8}"/>
              </a:ext>
            </a:extLst>
          </p:cNvPr>
          <p:cNvPicPr>
            <a:picLocks noChangeAspect="1"/>
          </p:cNvPicPr>
          <p:nvPr/>
        </p:nvPicPr>
        <p:blipFill>
          <a:blip r:embed="rId4"/>
          <a:stretch>
            <a:fillRect/>
          </a:stretch>
        </p:blipFill>
        <p:spPr>
          <a:xfrm>
            <a:off x="522788" y="1858846"/>
            <a:ext cx="3700459" cy="315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22663" y="22704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5">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6">
            <a:alphaModFix/>
          </a:blip>
          <a:srcRect l="8657" r="10313"/>
          <a:stretch/>
        </p:blipFill>
        <p:spPr>
          <a:xfrm>
            <a:off x="4436208" y="1851197"/>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BC841601-7AF4-0E81-0D5B-778EEA8A4A9E}"/>
              </a:ext>
            </a:extLst>
          </p:cNvPr>
          <p:cNvPicPr>
            <a:picLocks noChangeAspect="1"/>
          </p:cNvPicPr>
          <p:nvPr/>
        </p:nvPicPr>
        <p:blipFill>
          <a:blip r:embed="rId7"/>
          <a:stretch>
            <a:fillRect/>
          </a:stretch>
        </p:blipFill>
        <p:spPr>
          <a:xfrm>
            <a:off x="2971759" y="1841977"/>
            <a:ext cx="1263282" cy="756856"/>
          </a:xfrm>
          <a:prstGeom prst="rect">
            <a:avLst/>
          </a:prstGeom>
        </p:spPr>
      </p:pic>
      <p:pic>
        <p:nvPicPr>
          <p:cNvPr id="11" name="Picture 10">
            <a:extLst>
              <a:ext uri="{FF2B5EF4-FFF2-40B4-BE49-F238E27FC236}">
                <a16:creationId xmlns:a16="http://schemas.microsoft.com/office/drawing/2014/main" id="{B2AAA8F2-E365-10E5-024F-6B280BE2CF1A}"/>
              </a:ext>
            </a:extLst>
          </p:cNvPr>
          <p:cNvPicPr>
            <a:picLocks noChangeAspect="1"/>
          </p:cNvPicPr>
          <p:nvPr/>
        </p:nvPicPr>
        <p:blipFill>
          <a:blip r:embed="rId8"/>
          <a:stretch>
            <a:fillRect/>
          </a:stretch>
        </p:blipFill>
        <p:spPr>
          <a:xfrm>
            <a:off x="6654707" y="1858846"/>
            <a:ext cx="1404397" cy="745042"/>
          </a:xfrm>
          <a:prstGeom prst="rect">
            <a:avLst/>
          </a:prstGeom>
        </p:spPr>
      </p:pic>
      <p:pic>
        <p:nvPicPr>
          <p:cNvPr id="14" name="Picture 13">
            <a:extLst>
              <a:ext uri="{FF2B5EF4-FFF2-40B4-BE49-F238E27FC236}">
                <a16:creationId xmlns:a16="http://schemas.microsoft.com/office/drawing/2014/main" id="{BB2C42E8-3E32-B360-6C47-F2F231F54600}"/>
              </a:ext>
            </a:extLst>
          </p:cNvPr>
          <p:cNvPicPr>
            <a:picLocks noChangeAspect="1"/>
          </p:cNvPicPr>
          <p:nvPr/>
        </p:nvPicPr>
        <p:blipFill>
          <a:blip r:embed="rId9"/>
          <a:stretch>
            <a:fillRect/>
          </a:stretch>
        </p:blipFill>
        <p:spPr>
          <a:xfrm>
            <a:off x="8246695" y="1851197"/>
            <a:ext cx="3528168" cy="3155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10">
            <a:alphaModFix/>
          </a:blip>
          <a:srcRect/>
          <a:stretch/>
        </p:blipFill>
        <p:spPr>
          <a:xfrm>
            <a:off x="8272067" y="1851197"/>
            <a:ext cx="251494" cy="258077"/>
          </a:xfrm>
          <a:prstGeom prst="rect">
            <a:avLst/>
          </a:prstGeom>
          <a:noFill/>
          <a:ln>
            <a:noFill/>
          </a:ln>
        </p:spPr>
      </p:pic>
      <p:pic>
        <p:nvPicPr>
          <p:cNvPr id="21" name="Picture 20">
            <a:extLst>
              <a:ext uri="{FF2B5EF4-FFF2-40B4-BE49-F238E27FC236}">
                <a16:creationId xmlns:a16="http://schemas.microsoft.com/office/drawing/2014/main" id="{191CD06B-01A2-5138-A259-3DAE618DB9A1}"/>
              </a:ext>
            </a:extLst>
          </p:cNvPr>
          <p:cNvPicPr>
            <a:picLocks noChangeAspect="1"/>
          </p:cNvPicPr>
          <p:nvPr/>
        </p:nvPicPr>
        <p:blipFill>
          <a:blip r:embed="rId11"/>
          <a:stretch>
            <a:fillRect/>
          </a:stretch>
        </p:blipFill>
        <p:spPr>
          <a:xfrm>
            <a:off x="10373032" y="1872297"/>
            <a:ext cx="1401831" cy="726536"/>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882675945"/>
              </p:ext>
            </p:extLst>
          </p:nvPr>
        </p:nvGraphicFramePr>
        <p:xfrm>
          <a:off x="469900" y="2528888"/>
          <a:ext cx="11252200" cy="39862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 name="Google Shape;2030;p42">
            <a:extLst>
              <a:ext uri="{FF2B5EF4-FFF2-40B4-BE49-F238E27FC236}">
                <a16:creationId xmlns:a16="http://schemas.microsoft.com/office/drawing/2014/main" id="{595CA15F-C1BA-B2B0-94F3-421B1F7885F9}"/>
              </a:ext>
            </a:extLst>
          </p:cNvPr>
          <p:cNvPicPr preferRelativeResize="0"/>
          <p:nvPr/>
        </p:nvPicPr>
        <p:blipFill rotWithShape="1">
          <a:blip r:embed="rId3">
            <a:alphaModFix/>
          </a:blip>
          <a:srcRect/>
          <a:stretch/>
        </p:blipFill>
        <p:spPr>
          <a:xfrm>
            <a:off x="3838725" y="1918368"/>
            <a:ext cx="251494"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3E5D90DF-1793-83D2-128C-BA9E35408F99}"/>
              </a:ext>
            </a:extLst>
          </p:cNvPr>
          <p:cNvPicPr>
            <a:picLocks noChangeAspect="1"/>
          </p:cNvPicPr>
          <p:nvPr/>
        </p:nvPicPr>
        <p:blipFill>
          <a:blip r:embed="rId4"/>
          <a:stretch>
            <a:fillRect/>
          </a:stretch>
        </p:blipFill>
        <p:spPr>
          <a:xfrm>
            <a:off x="2644877" y="1866476"/>
            <a:ext cx="1577026" cy="882384"/>
          </a:xfrm>
          <a:prstGeom prst="rect">
            <a:avLst/>
          </a:prstGeom>
        </p:spPr>
      </p:pic>
      <p:pic>
        <p:nvPicPr>
          <p:cNvPr id="11" name="Picture 10">
            <a:extLst>
              <a:ext uri="{FF2B5EF4-FFF2-40B4-BE49-F238E27FC236}">
                <a16:creationId xmlns:a16="http://schemas.microsoft.com/office/drawing/2014/main" id="{23D49606-DDEF-3E76-B02B-5A21564E6F37}"/>
              </a:ext>
            </a:extLst>
          </p:cNvPr>
          <p:cNvPicPr>
            <a:picLocks noChangeAspect="1"/>
          </p:cNvPicPr>
          <p:nvPr/>
        </p:nvPicPr>
        <p:blipFill>
          <a:blip r:embed="rId5"/>
          <a:stretch>
            <a:fillRect/>
          </a:stretch>
        </p:blipFill>
        <p:spPr>
          <a:xfrm>
            <a:off x="6448483" y="1863281"/>
            <a:ext cx="1414808" cy="880586"/>
          </a:xfrm>
          <a:prstGeom prst="rect">
            <a:avLst/>
          </a:prstGeom>
        </p:spPr>
      </p:pic>
      <p:pic>
        <p:nvPicPr>
          <p:cNvPr id="20" name="Picture 19">
            <a:extLst>
              <a:ext uri="{FF2B5EF4-FFF2-40B4-BE49-F238E27FC236}">
                <a16:creationId xmlns:a16="http://schemas.microsoft.com/office/drawing/2014/main" id="{D71E3E89-D0C8-EB58-820A-54A833DE2C04}"/>
              </a:ext>
            </a:extLst>
          </p:cNvPr>
          <p:cNvPicPr>
            <a:picLocks noChangeAspect="1"/>
          </p:cNvPicPr>
          <p:nvPr/>
        </p:nvPicPr>
        <p:blipFill>
          <a:blip r:embed="rId6"/>
          <a:stretch>
            <a:fillRect/>
          </a:stretch>
        </p:blipFill>
        <p:spPr>
          <a:xfrm>
            <a:off x="10016661" y="1872032"/>
            <a:ext cx="1579024" cy="882208"/>
          </a:xfrm>
          <a:prstGeom prst="rect">
            <a:avLst/>
          </a:prstGeom>
        </p:spPr>
      </p:pic>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7">
            <a:alphaModFix/>
          </a:blip>
          <a:srcRect/>
          <a:stretch/>
        </p:blipFill>
        <p:spPr>
          <a:xfrm>
            <a:off x="479245" y="1863280"/>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8">
            <a:alphaModFix/>
          </a:blip>
          <a:srcRect l="8657" r="10313"/>
          <a:stretch/>
        </p:blipFill>
        <p:spPr>
          <a:xfrm>
            <a:off x="4371493" y="1863280"/>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2" name="Picture 1">
            <a:extLst>
              <a:ext uri="{FF2B5EF4-FFF2-40B4-BE49-F238E27FC236}">
                <a16:creationId xmlns:a16="http://schemas.microsoft.com/office/drawing/2014/main" id="{3D670EB3-09AD-FDE6-C074-57FBB82C9B01}"/>
              </a:ext>
            </a:extLst>
          </p:cNvPr>
          <p:cNvPicPr>
            <a:picLocks noChangeAspect="1"/>
          </p:cNvPicPr>
          <p:nvPr/>
        </p:nvPicPr>
        <p:blipFill>
          <a:blip r:embed="rId9"/>
          <a:stretch>
            <a:fillRect/>
          </a:stretch>
        </p:blipFill>
        <p:spPr>
          <a:xfrm>
            <a:off x="8270546" y="1853427"/>
            <a:ext cx="3431848" cy="3144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CE19108-1D3E-1A74-E00F-F097063A0FB3}"/>
              </a:ext>
            </a:extLst>
          </p:cNvPr>
          <p:cNvPicPr>
            <a:picLocks noChangeAspect="1"/>
          </p:cNvPicPr>
          <p:nvPr/>
        </p:nvPicPr>
        <p:blipFill>
          <a:blip r:embed="rId10"/>
          <a:stretch>
            <a:fillRect/>
          </a:stretch>
        </p:blipFill>
        <p:spPr>
          <a:xfrm>
            <a:off x="4350747" y="1853427"/>
            <a:ext cx="3713935" cy="3149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70848AFB-7619-F10A-FD61-CD2F2D2F3B23}"/>
              </a:ext>
            </a:extLst>
          </p:cNvPr>
          <p:cNvPicPr>
            <a:picLocks noChangeAspect="1"/>
          </p:cNvPicPr>
          <p:nvPr/>
        </p:nvPicPr>
        <p:blipFill>
          <a:blip r:embed="rId11"/>
          <a:stretch>
            <a:fillRect/>
          </a:stretch>
        </p:blipFill>
        <p:spPr>
          <a:xfrm>
            <a:off x="489606" y="1853427"/>
            <a:ext cx="3713935" cy="3151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7">
            <a:alphaModFix/>
          </a:blip>
          <a:srcRect/>
          <a:stretch/>
        </p:blipFill>
        <p:spPr>
          <a:xfrm>
            <a:off x="502957" y="187071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8">
            <a:alphaModFix/>
          </a:blip>
          <a:srcRect l="8657" r="10313"/>
          <a:stretch/>
        </p:blipFill>
        <p:spPr>
          <a:xfrm>
            <a:off x="4325100" y="1853427"/>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12">
            <a:alphaModFix/>
          </a:blip>
          <a:srcRect/>
          <a:stretch/>
        </p:blipFill>
        <p:spPr>
          <a:xfrm>
            <a:off x="8252361" y="1853427"/>
            <a:ext cx="251494" cy="258077"/>
          </a:xfrm>
          <a:prstGeom prst="rect">
            <a:avLst/>
          </a:prstGeom>
          <a:noFill/>
          <a:ln>
            <a:noFill/>
          </a:ln>
        </p:spPr>
      </p:pic>
      <p:pic>
        <p:nvPicPr>
          <p:cNvPr id="12" name="Picture 11">
            <a:extLst>
              <a:ext uri="{FF2B5EF4-FFF2-40B4-BE49-F238E27FC236}">
                <a16:creationId xmlns:a16="http://schemas.microsoft.com/office/drawing/2014/main" id="{65CEA8D9-A4D7-8520-0F87-48FC7BC0186C}"/>
              </a:ext>
            </a:extLst>
          </p:cNvPr>
          <p:cNvPicPr>
            <a:picLocks noChangeAspect="1"/>
          </p:cNvPicPr>
          <p:nvPr/>
        </p:nvPicPr>
        <p:blipFill>
          <a:blip r:embed="rId13"/>
          <a:stretch>
            <a:fillRect/>
          </a:stretch>
        </p:blipFill>
        <p:spPr>
          <a:xfrm>
            <a:off x="2926821" y="1870716"/>
            <a:ext cx="1302367" cy="730347"/>
          </a:xfrm>
          <a:prstGeom prst="rect">
            <a:avLst/>
          </a:prstGeom>
        </p:spPr>
      </p:pic>
      <p:pic>
        <p:nvPicPr>
          <p:cNvPr id="13" name="Picture 12">
            <a:extLst>
              <a:ext uri="{FF2B5EF4-FFF2-40B4-BE49-F238E27FC236}">
                <a16:creationId xmlns:a16="http://schemas.microsoft.com/office/drawing/2014/main" id="{507EDA8E-B25E-AFD3-B979-B37320C7F495}"/>
              </a:ext>
            </a:extLst>
          </p:cNvPr>
          <p:cNvPicPr>
            <a:picLocks noChangeAspect="1"/>
          </p:cNvPicPr>
          <p:nvPr/>
        </p:nvPicPr>
        <p:blipFill>
          <a:blip r:embed="rId14"/>
          <a:stretch>
            <a:fillRect/>
          </a:stretch>
        </p:blipFill>
        <p:spPr>
          <a:xfrm>
            <a:off x="6786828" y="1870715"/>
            <a:ext cx="1265249" cy="730347"/>
          </a:xfrm>
          <a:prstGeom prst="rect">
            <a:avLst/>
          </a:prstGeom>
        </p:spPr>
      </p:pic>
      <p:pic>
        <p:nvPicPr>
          <p:cNvPr id="16" name="Picture 15">
            <a:extLst>
              <a:ext uri="{FF2B5EF4-FFF2-40B4-BE49-F238E27FC236}">
                <a16:creationId xmlns:a16="http://schemas.microsoft.com/office/drawing/2014/main" id="{E60E725C-06DF-7EE0-29BE-DEE59B16A0AD}"/>
              </a:ext>
            </a:extLst>
          </p:cNvPr>
          <p:cNvPicPr>
            <a:picLocks noChangeAspect="1"/>
          </p:cNvPicPr>
          <p:nvPr/>
        </p:nvPicPr>
        <p:blipFill>
          <a:blip r:embed="rId15"/>
          <a:stretch>
            <a:fillRect/>
          </a:stretch>
        </p:blipFill>
        <p:spPr>
          <a:xfrm>
            <a:off x="10540181" y="1870715"/>
            <a:ext cx="1148862" cy="719130"/>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92285178"/>
              </p:ext>
            </p:extLst>
          </p:nvPr>
        </p:nvGraphicFramePr>
        <p:xfrm>
          <a:off x="469900" y="1653539"/>
          <a:ext cx="11079675" cy="459251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3" name="Picture 2">
            <a:extLst>
              <a:ext uri="{FF2B5EF4-FFF2-40B4-BE49-F238E27FC236}">
                <a16:creationId xmlns:a16="http://schemas.microsoft.com/office/drawing/2014/main" id="{513F1ECC-ED57-0C3C-8E00-1798D6E47549}"/>
              </a:ext>
            </a:extLst>
          </p:cNvPr>
          <p:cNvPicPr>
            <a:picLocks noChangeAspect="1"/>
          </p:cNvPicPr>
          <p:nvPr/>
        </p:nvPicPr>
        <p:blipFill>
          <a:blip r:embed="rId3"/>
          <a:stretch>
            <a:fillRect/>
          </a:stretch>
        </p:blipFill>
        <p:spPr>
          <a:xfrm>
            <a:off x="469900" y="1740925"/>
            <a:ext cx="3531324" cy="33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4">
            <a:alphaModFix/>
          </a:blip>
          <a:srcRect/>
          <a:stretch/>
        </p:blipFill>
        <p:spPr>
          <a:xfrm>
            <a:off x="469899" y="1742574"/>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A4CE3D91-E016-ED91-8733-43F3DC585195}"/>
              </a:ext>
            </a:extLst>
          </p:cNvPr>
          <p:cNvPicPr>
            <a:picLocks noChangeAspect="1"/>
          </p:cNvPicPr>
          <p:nvPr/>
        </p:nvPicPr>
        <p:blipFill>
          <a:blip r:embed="rId5"/>
          <a:stretch>
            <a:fillRect/>
          </a:stretch>
        </p:blipFill>
        <p:spPr>
          <a:xfrm>
            <a:off x="2831689" y="1740925"/>
            <a:ext cx="1169535" cy="958297"/>
          </a:xfrm>
          <a:prstGeom prst="rect">
            <a:avLst/>
          </a:prstGeom>
        </p:spPr>
      </p:pic>
      <p:pic>
        <p:nvPicPr>
          <p:cNvPr id="8" name="Picture 7">
            <a:extLst>
              <a:ext uri="{FF2B5EF4-FFF2-40B4-BE49-F238E27FC236}">
                <a16:creationId xmlns:a16="http://schemas.microsoft.com/office/drawing/2014/main" id="{8F5AF041-F5CC-591B-8040-96AA41E74AEB}"/>
              </a:ext>
            </a:extLst>
          </p:cNvPr>
          <p:cNvPicPr>
            <a:picLocks noChangeAspect="1"/>
          </p:cNvPicPr>
          <p:nvPr/>
        </p:nvPicPr>
        <p:blipFill>
          <a:blip r:embed="rId6"/>
          <a:stretch>
            <a:fillRect/>
          </a:stretch>
        </p:blipFill>
        <p:spPr>
          <a:xfrm>
            <a:off x="4143570" y="1740926"/>
            <a:ext cx="3598526" cy="33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3570" y="1737986"/>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Picture 12">
            <a:extLst>
              <a:ext uri="{FF2B5EF4-FFF2-40B4-BE49-F238E27FC236}">
                <a16:creationId xmlns:a16="http://schemas.microsoft.com/office/drawing/2014/main" id="{53697210-D5B1-50B1-E251-071CE936CAA6}"/>
              </a:ext>
            </a:extLst>
          </p:cNvPr>
          <p:cNvPicPr>
            <a:picLocks noChangeAspect="1"/>
          </p:cNvPicPr>
          <p:nvPr/>
        </p:nvPicPr>
        <p:blipFill>
          <a:blip r:embed="rId8"/>
          <a:stretch>
            <a:fillRect/>
          </a:stretch>
        </p:blipFill>
        <p:spPr>
          <a:xfrm>
            <a:off x="6448711" y="1737987"/>
            <a:ext cx="1254495" cy="961236"/>
          </a:xfrm>
          <a:prstGeom prst="rect">
            <a:avLst/>
          </a:prstGeom>
        </p:spPr>
      </p:pic>
      <p:pic>
        <p:nvPicPr>
          <p:cNvPr id="15" name="Picture 14">
            <a:extLst>
              <a:ext uri="{FF2B5EF4-FFF2-40B4-BE49-F238E27FC236}">
                <a16:creationId xmlns:a16="http://schemas.microsoft.com/office/drawing/2014/main" id="{E7A0F35E-0F65-F81E-B142-5A7454CA55D1}"/>
              </a:ext>
            </a:extLst>
          </p:cNvPr>
          <p:cNvPicPr>
            <a:picLocks noChangeAspect="1"/>
          </p:cNvPicPr>
          <p:nvPr/>
        </p:nvPicPr>
        <p:blipFill>
          <a:blip r:embed="rId9"/>
          <a:stretch>
            <a:fillRect/>
          </a:stretch>
        </p:blipFill>
        <p:spPr>
          <a:xfrm>
            <a:off x="7884442" y="1737985"/>
            <a:ext cx="3493467" cy="3309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10">
            <a:alphaModFix/>
          </a:blip>
          <a:srcRect/>
          <a:stretch/>
        </p:blipFill>
        <p:spPr>
          <a:xfrm>
            <a:off x="7884442" y="1737985"/>
            <a:ext cx="197521" cy="202691"/>
          </a:xfrm>
          <a:prstGeom prst="rect">
            <a:avLst/>
          </a:prstGeom>
          <a:noFill/>
          <a:ln>
            <a:noFill/>
          </a:ln>
        </p:spPr>
      </p:pic>
      <p:pic>
        <p:nvPicPr>
          <p:cNvPr id="21" name="Picture 20">
            <a:extLst>
              <a:ext uri="{FF2B5EF4-FFF2-40B4-BE49-F238E27FC236}">
                <a16:creationId xmlns:a16="http://schemas.microsoft.com/office/drawing/2014/main" id="{B33B2FD8-FEE5-1AF3-65FB-B58534F9AF20}"/>
              </a:ext>
            </a:extLst>
          </p:cNvPr>
          <p:cNvPicPr>
            <a:picLocks noChangeAspect="1"/>
          </p:cNvPicPr>
          <p:nvPr/>
        </p:nvPicPr>
        <p:blipFill>
          <a:blip r:embed="rId11"/>
          <a:stretch>
            <a:fillRect/>
          </a:stretch>
        </p:blipFill>
        <p:spPr>
          <a:xfrm>
            <a:off x="10008347" y="1737986"/>
            <a:ext cx="1363879" cy="961236"/>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635123397"/>
              </p:ext>
            </p:extLst>
          </p:nvPr>
        </p:nvGraphicFramePr>
        <p:xfrm>
          <a:off x="469900" y="1907457"/>
          <a:ext cx="10129274" cy="391323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Chart 6">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1016457593"/>
              </p:ext>
            </p:extLst>
          </p:nvPr>
        </p:nvGraphicFramePr>
        <p:xfrm>
          <a:off x="469900" y="2039816"/>
          <a:ext cx="8635365" cy="429064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3752112066"/>
              </p:ext>
            </p:extLst>
          </p:nvPr>
        </p:nvGraphicFramePr>
        <p:xfrm>
          <a:off x="6386732" y="2186622"/>
          <a:ext cx="5335368"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3216299142"/>
              </p:ext>
            </p:extLst>
          </p:nvPr>
        </p:nvGraphicFramePr>
        <p:xfrm>
          <a:off x="593742" y="2186622"/>
          <a:ext cx="5502257" cy="4268787"/>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090;p47">
            <a:extLst>
              <a:ext uri="{FF2B5EF4-FFF2-40B4-BE49-F238E27FC236}">
                <a16:creationId xmlns:a16="http://schemas.microsoft.com/office/drawing/2014/main" id="{31AB6BF7-4EF5-4323-A670-74FC5B62265A}"/>
              </a:ext>
            </a:extLst>
          </p:cNvPr>
          <p:cNvCxnSpPr/>
          <p:nvPr/>
        </p:nvCxnSpPr>
        <p:spPr>
          <a:xfrm flipV="1">
            <a:off x="1356398" y="2856771"/>
            <a:ext cx="4352517" cy="381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297052498"/>
              </p:ext>
            </p:extLst>
          </p:nvPr>
        </p:nvGraphicFramePr>
        <p:xfrm>
          <a:off x="469900" y="1616005"/>
          <a:ext cx="6493608"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3318352969"/>
              </p:ext>
            </p:extLst>
          </p:nvPr>
        </p:nvGraphicFramePr>
        <p:xfrm>
          <a:off x="7118252" y="1616005"/>
          <a:ext cx="4603848" cy="48131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590632852"/>
              </p:ext>
            </p:extLst>
          </p:nvPr>
        </p:nvGraphicFramePr>
        <p:xfrm>
          <a:off x="5691203" y="1903342"/>
          <a:ext cx="5309732" cy="4482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40997249"/>
              </p:ext>
            </p:extLst>
          </p:nvPr>
        </p:nvGraphicFramePr>
        <p:xfrm>
          <a:off x="469900" y="1903342"/>
          <a:ext cx="4777349" cy="4552067"/>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416685" y="2364324"/>
            <a:ext cx="4113875" cy="8879"/>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84917" y="3051454"/>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006422425"/>
              </p:ext>
            </p:extLst>
          </p:nvPr>
        </p:nvGraphicFramePr>
        <p:xfrm>
          <a:off x="469900" y="1789787"/>
          <a:ext cx="6883970" cy="4456267"/>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548123" y="4534304"/>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670702102"/>
              </p:ext>
            </p:extLst>
          </p:nvPr>
        </p:nvGraphicFramePr>
        <p:xfrm>
          <a:off x="469901" y="1589649"/>
          <a:ext cx="8941386" cy="4646608"/>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72476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87542"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24" name="Picture 23">
            <a:extLst>
              <a:ext uri="{FF2B5EF4-FFF2-40B4-BE49-F238E27FC236}">
                <a16:creationId xmlns:a16="http://schemas.microsoft.com/office/drawing/2014/main" id="{19D340B4-5520-4EFA-5A27-618A67EF51FA}"/>
              </a:ext>
            </a:extLst>
          </p:cNvPr>
          <p:cNvPicPr>
            <a:picLocks noChangeAspect="1"/>
          </p:cNvPicPr>
          <p:nvPr/>
        </p:nvPicPr>
        <p:blipFill>
          <a:blip r:embed="rId3"/>
          <a:stretch>
            <a:fillRect/>
          </a:stretch>
        </p:blipFill>
        <p:spPr>
          <a:xfrm>
            <a:off x="8004571" y="1866792"/>
            <a:ext cx="3624697" cy="2873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2ADD4448-EB83-1430-77E4-B13CB5C580D3}"/>
              </a:ext>
            </a:extLst>
          </p:cNvPr>
          <p:cNvPicPr>
            <a:picLocks noChangeAspect="1"/>
          </p:cNvPicPr>
          <p:nvPr/>
        </p:nvPicPr>
        <p:blipFill>
          <a:blip r:embed="rId4"/>
          <a:stretch>
            <a:fillRect/>
          </a:stretch>
        </p:blipFill>
        <p:spPr>
          <a:xfrm>
            <a:off x="10361643" y="1866792"/>
            <a:ext cx="1267625" cy="760311"/>
          </a:xfrm>
          <a:prstGeom prst="rect">
            <a:avLst/>
          </a:prstGeom>
        </p:spPr>
      </p:pic>
      <p:pic>
        <p:nvPicPr>
          <p:cNvPr id="22" name="Picture 21">
            <a:extLst>
              <a:ext uri="{FF2B5EF4-FFF2-40B4-BE49-F238E27FC236}">
                <a16:creationId xmlns:a16="http://schemas.microsoft.com/office/drawing/2014/main" id="{202468AA-822E-24BD-5666-5F73765B18A4}"/>
              </a:ext>
            </a:extLst>
          </p:cNvPr>
          <p:cNvPicPr>
            <a:picLocks noChangeAspect="1"/>
          </p:cNvPicPr>
          <p:nvPr/>
        </p:nvPicPr>
        <p:blipFill>
          <a:blip r:embed="rId3"/>
          <a:stretch>
            <a:fillRect/>
          </a:stretch>
        </p:blipFill>
        <p:spPr>
          <a:xfrm>
            <a:off x="377850" y="1866792"/>
            <a:ext cx="3624697" cy="2873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F55ED700-8361-8330-64E5-4B975DA209A4}"/>
              </a:ext>
            </a:extLst>
          </p:cNvPr>
          <p:cNvPicPr>
            <a:picLocks noChangeAspect="1"/>
          </p:cNvPicPr>
          <p:nvPr/>
        </p:nvPicPr>
        <p:blipFill>
          <a:blip r:embed="rId3"/>
          <a:stretch>
            <a:fillRect/>
          </a:stretch>
        </p:blipFill>
        <p:spPr>
          <a:xfrm>
            <a:off x="4191211" y="1866792"/>
            <a:ext cx="3624697" cy="2873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191212" y="186679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04571" y="186679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7FC1120B-5336-032C-4134-8246CD096220}"/>
              </a:ext>
            </a:extLst>
          </p:cNvPr>
          <p:cNvPicPr>
            <a:picLocks noChangeAspect="1"/>
          </p:cNvPicPr>
          <p:nvPr/>
        </p:nvPicPr>
        <p:blipFill>
          <a:blip r:embed="rId8"/>
          <a:stretch>
            <a:fillRect/>
          </a:stretch>
        </p:blipFill>
        <p:spPr>
          <a:xfrm>
            <a:off x="2565782" y="1866792"/>
            <a:ext cx="1436765" cy="760311"/>
          </a:xfrm>
          <a:prstGeom prst="rect">
            <a:avLst/>
          </a:prstGeom>
        </p:spPr>
      </p:pic>
      <p:pic>
        <p:nvPicPr>
          <p:cNvPr id="20" name="Picture 19">
            <a:extLst>
              <a:ext uri="{FF2B5EF4-FFF2-40B4-BE49-F238E27FC236}">
                <a16:creationId xmlns:a16="http://schemas.microsoft.com/office/drawing/2014/main" id="{DC5D6965-48D6-828E-A412-1455E47B304F}"/>
              </a:ext>
            </a:extLst>
          </p:cNvPr>
          <p:cNvPicPr>
            <a:picLocks noChangeAspect="1"/>
          </p:cNvPicPr>
          <p:nvPr/>
        </p:nvPicPr>
        <p:blipFill>
          <a:blip r:embed="rId4"/>
          <a:stretch>
            <a:fillRect/>
          </a:stretch>
        </p:blipFill>
        <p:spPr>
          <a:xfrm>
            <a:off x="6548283" y="1866792"/>
            <a:ext cx="1267625" cy="760311"/>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135740222"/>
              </p:ext>
            </p:extLst>
          </p:nvPr>
        </p:nvGraphicFramePr>
        <p:xfrm>
          <a:off x="469900" y="1665265"/>
          <a:ext cx="4847688" cy="469333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2338723609"/>
              </p:ext>
            </p:extLst>
          </p:nvPr>
        </p:nvGraphicFramePr>
        <p:xfrm>
          <a:off x="469900" y="1811362"/>
          <a:ext cx="7520549" cy="4476896"/>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acceptable FTP success rate.</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721136" y="446239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1943757777"/>
              </p:ext>
            </p:extLst>
          </p:nvPr>
        </p:nvGraphicFramePr>
        <p:xfrm>
          <a:off x="469900" y="1895408"/>
          <a:ext cx="10391775"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323625" y="3826276"/>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476025" y="4428845"/>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9" name="Picture 8">
            <a:extLst>
              <a:ext uri="{FF2B5EF4-FFF2-40B4-BE49-F238E27FC236}">
                <a16:creationId xmlns:a16="http://schemas.microsoft.com/office/drawing/2014/main" id="{502D2B9F-465D-0C8C-1797-85973DF39E77}"/>
              </a:ext>
            </a:extLst>
          </p:cNvPr>
          <p:cNvPicPr>
            <a:picLocks noChangeAspect="1"/>
          </p:cNvPicPr>
          <p:nvPr/>
        </p:nvPicPr>
        <p:blipFill>
          <a:blip r:embed="rId3"/>
          <a:stretch>
            <a:fillRect/>
          </a:stretch>
        </p:blipFill>
        <p:spPr>
          <a:xfrm>
            <a:off x="4103634" y="1916900"/>
            <a:ext cx="3270559" cy="2621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41A91DAA-B362-B799-3C4F-65DAEA0BB699}"/>
              </a:ext>
            </a:extLst>
          </p:cNvPr>
          <p:cNvPicPr>
            <a:picLocks noChangeAspect="1"/>
          </p:cNvPicPr>
          <p:nvPr/>
        </p:nvPicPr>
        <p:blipFill>
          <a:blip r:embed="rId4"/>
          <a:stretch>
            <a:fillRect/>
          </a:stretch>
        </p:blipFill>
        <p:spPr>
          <a:xfrm>
            <a:off x="460727" y="1916900"/>
            <a:ext cx="3414044" cy="2621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5">
            <a:alphaModFix/>
          </a:blip>
          <a:srcRect/>
          <a:stretch/>
        </p:blipFill>
        <p:spPr>
          <a:xfrm>
            <a:off x="469900" y="1916900"/>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6">
            <a:alphaModFix/>
          </a:blip>
          <a:srcRect l="8657" r="10313"/>
          <a:stretch/>
        </p:blipFill>
        <p:spPr>
          <a:xfrm>
            <a:off x="4103634" y="1916900"/>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8B8B4997-633C-B986-5F08-0AA32A7D0984}"/>
              </a:ext>
            </a:extLst>
          </p:cNvPr>
          <p:cNvPicPr>
            <a:picLocks noChangeAspect="1"/>
          </p:cNvPicPr>
          <p:nvPr/>
        </p:nvPicPr>
        <p:blipFill>
          <a:blip r:embed="rId7"/>
          <a:stretch>
            <a:fillRect/>
          </a:stretch>
        </p:blipFill>
        <p:spPr>
          <a:xfrm>
            <a:off x="2581223" y="1916901"/>
            <a:ext cx="1276361" cy="789102"/>
          </a:xfrm>
          <a:prstGeom prst="rect">
            <a:avLst/>
          </a:prstGeom>
        </p:spPr>
      </p:pic>
      <p:pic>
        <p:nvPicPr>
          <p:cNvPr id="11" name="Picture 10">
            <a:extLst>
              <a:ext uri="{FF2B5EF4-FFF2-40B4-BE49-F238E27FC236}">
                <a16:creationId xmlns:a16="http://schemas.microsoft.com/office/drawing/2014/main" id="{47BF1779-E9F9-626F-77E8-4739102E2209}"/>
              </a:ext>
            </a:extLst>
          </p:cNvPr>
          <p:cNvPicPr>
            <a:picLocks noChangeAspect="1"/>
          </p:cNvPicPr>
          <p:nvPr/>
        </p:nvPicPr>
        <p:blipFill>
          <a:blip r:embed="rId8"/>
          <a:stretch>
            <a:fillRect/>
          </a:stretch>
        </p:blipFill>
        <p:spPr>
          <a:xfrm>
            <a:off x="6164826" y="1916900"/>
            <a:ext cx="1187276" cy="794427"/>
          </a:xfrm>
          <a:prstGeom prst="rect">
            <a:avLst/>
          </a:prstGeom>
        </p:spPr>
      </p:pic>
      <p:pic>
        <p:nvPicPr>
          <p:cNvPr id="14" name="Picture 13">
            <a:extLst>
              <a:ext uri="{FF2B5EF4-FFF2-40B4-BE49-F238E27FC236}">
                <a16:creationId xmlns:a16="http://schemas.microsoft.com/office/drawing/2014/main" id="{7539F02A-7340-B8A2-EDBB-1B484F5F0745}"/>
              </a:ext>
            </a:extLst>
          </p:cNvPr>
          <p:cNvPicPr>
            <a:picLocks noChangeAspect="1"/>
          </p:cNvPicPr>
          <p:nvPr/>
        </p:nvPicPr>
        <p:blipFill>
          <a:blip r:embed="rId9"/>
          <a:stretch>
            <a:fillRect/>
          </a:stretch>
        </p:blipFill>
        <p:spPr>
          <a:xfrm>
            <a:off x="7531591" y="1913821"/>
            <a:ext cx="3414044" cy="262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10">
            <a:alphaModFix/>
          </a:blip>
          <a:srcRect/>
          <a:stretch/>
        </p:blipFill>
        <p:spPr>
          <a:xfrm>
            <a:off x="7584140" y="1930889"/>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Picture 19">
            <a:extLst>
              <a:ext uri="{FF2B5EF4-FFF2-40B4-BE49-F238E27FC236}">
                <a16:creationId xmlns:a16="http://schemas.microsoft.com/office/drawing/2014/main" id="{1D4EA6AA-B994-6337-9B1F-12E632F5F5E4}"/>
              </a:ext>
            </a:extLst>
          </p:cNvPr>
          <p:cNvPicPr>
            <a:picLocks noChangeAspect="1"/>
          </p:cNvPicPr>
          <p:nvPr/>
        </p:nvPicPr>
        <p:blipFill>
          <a:blip r:embed="rId11"/>
          <a:stretch>
            <a:fillRect/>
          </a:stretch>
        </p:blipFill>
        <p:spPr>
          <a:xfrm>
            <a:off x="9871587" y="1913821"/>
            <a:ext cx="1074048" cy="792182"/>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583964574"/>
              </p:ext>
            </p:extLst>
          </p:nvPr>
        </p:nvGraphicFramePr>
        <p:xfrm>
          <a:off x="469901" y="2708112"/>
          <a:ext cx="4552266"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237119986"/>
              </p:ext>
            </p:extLst>
          </p:nvPr>
        </p:nvGraphicFramePr>
        <p:xfrm>
          <a:off x="5170171" y="2708112"/>
          <a:ext cx="6551930"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58</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4761</TotalTime>
  <Words>4221</Words>
  <Application>Microsoft Office PowerPoint</Application>
  <PresentationFormat>Widescreen</PresentationFormat>
  <Paragraphs>807</Paragraphs>
  <Slides>59</Slides>
  <Notes>59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Verdana</vt:lpstr>
      <vt:lpstr>Merriweather Sans</vt:lpstr>
      <vt:lpstr>Arial</vt:lpstr>
      <vt:lpstr>Open Sans Light</vt:lpstr>
      <vt:lpstr>Calibri</vt:lpstr>
      <vt:lpstr>Segoe UI</vt:lpstr>
      <vt:lpstr>Quattrocento Sans</vt:lpstr>
      <vt:lpstr>Noto Sans Symbols</vt:lpstr>
      <vt:lpstr>Open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75</cp:revision>
  <dcterms:created xsi:type="dcterms:W3CDTF">2019-01-15T17:14:35Z</dcterms:created>
  <dcterms:modified xsi:type="dcterms:W3CDTF">2023-11-18T19:50:02Z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