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4.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5.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38.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9.xml" ContentType="application/vnd.openxmlformats-officedocument.presentationml.notesSl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40.xml" ContentType="application/vnd.openxmlformats-officedocument.presentationml.notesSl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43.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44.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47.xml" ContentType="application/vnd.openxmlformats-officedocument.presentationml.notesSl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767" r:id="rId2"/>
  </p:sldMasterIdLst>
  <p:notesMasterIdLst>
    <p:notesMasterId r:id="rId51"/>
  </p:notesMasterIdLst>
  <p:sldIdLst>
    <p:sldId id="256" r:id="rId3"/>
    <p:sldId id="369" r:id="rId4"/>
    <p:sldId id="265" r:id="rId5"/>
    <p:sldId id="266" r:id="rId6"/>
    <p:sldId id="270" r:id="rId7"/>
    <p:sldId id="364" r:id="rId8"/>
    <p:sldId id="365" r:id="rId9"/>
    <p:sldId id="366" r:id="rId10"/>
    <p:sldId id="367" r:id="rId11"/>
    <p:sldId id="368"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2" r:id="rId28"/>
    <p:sldId id="293" r:id="rId29"/>
    <p:sldId id="294" r:id="rId30"/>
    <p:sldId id="296" r:id="rId31"/>
    <p:sldId id="297" r:id="rId32"/>
    <p:sldId id="298" r:id="rId33"/>
    <p:sldId id="299" r:id="rId34"/>
    <p:sldId id="300" r:id="rId35"/>
    <p:sldId id="301" r:id="rId36"/>
    <p:sldId id="302" r:id="rId37"/>
    <p:sldId id="303" r:id="rId38"/>
    <p:sldId id="304" r:id="rId39"/>
    <p:sldId id="305" r:id="rId40"/>
    <p:sldId id="306" r:id="rId41"/>
    <p:sldId id="307" r:id="rId42"/>
    <p:sldId id="308" r:id="rId43"/>
    <p:sldId id="310" r:id="rId44"/>
    <p:sldId id="311" r:id="rId45"/>
    <p:sldId id="312" r:id="rId46"/>
    <p:sldId id="313" r:id="rId47"/>
    <p:sldId id="314" r:id="rId48"/>
    <p:sldId id="315" r:id="rId49"/>
    <p:sldId id="363" r:id="rId50"/>
  </p:sldIdLst>
  <p:sldSz cx="12192000" cy="6858000"/>
  <p:notesSz cx="6888163" cy="10018713"/>
  <p:embeddedFontLst>
    <p:embeddedFont>
      <p:font typeface="Calibri" panose="020F0502020204030204" pitchFamily="34" charset="0"/>
      <p:regular r:id="rId52"/>
      <p:bold r:id="rId53"/>
      <p:italic r:id="rId54"/>
      <p:boldItalic r:id="rId55"/>
    </p:embeddedFont>
    <p:embeddedFont>
      <p:font typeface="Verdana" panose="020B0604030504040204" pitchFamily="34" charset="0"/>
      <p:regular r:id="rId56"/>
      <p:bold r:id="rId57"/>
      <p:italic r:id="rId58"/>
      <p:boldItalic r:id="rId59"/>
    </p:embeddedFont>
    <p:embeddedFont>
      <p:font typeface="Quattrocento Sans" panose="020B0604020202020204" charset="0"/>
      <p:regular r:id="rId60"/>
      <p:bold r:id="rId61"/>
      <p:italic r:id="rId62"/>
      <p:boldItalic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1" roundtripDataSignature="AMtx7mh9ShnsCpWfi0a89vcibXs08kjql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339F1B-63BB-83C6-93DF-D19ED3AAC3E9}" name="Staali, Tayssir" initials="ST" userId="S::tstaali@deloitte.tn::a18552f2-2b35-4792-b779-7338f8e64709" providerId="AD"/>
  <p188:author id="{5855DCBF-4AE8-91DC-443D-EB7E0B381EDC}" name="Fares Saadani" initials="FS" userId="3f643a38f509a1c7"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2A84436-6C33-42CD-8F6A-DCAEFB94276C}">
  <a:tblStyle styleId="{62A84436-6C33-42CD-8F6A-DCAEFB94276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1EE405A-7E54-4E8C-AB30-BF626E5CE3A9}" styleName="Table_1">
    <a:wholeTbl>
      <a:tcTxStyle b="off" i="off">
        <a:font>
          <a:latin typeface="Verdana"/>
          <a:ea typeface="Verdana"/>
          <a:cs typeface="Verdana"/>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12700" cap="flat" cmpd="sng">
              <a:solidFill>
                <a:schemeClr val="accent6"/>
              </a:solidFill>
              <a:prstDash val="solid"/>
              <a:round/>
              <a:headEnd type="none" w="sm" len="sm"/>
              <a:tailEnd type="none" w="sm" len="sm"/>
            </a:ln>
          </a:insideV>
        </a:tcBdr>
        <a:fill>
          <a:solidFill>
            <a:srgbClr val="EBEBEC"/>
          </a:solidFill>
        </a:fill>
      </a:tcStyle>
    </a:wholeTbl>
    <a:band1H>
      <a:tcTxStyle/>
      <a:tcStyle>
        <a:tcBdr/>
        <a:fill>
          <a:solidFill>
            <a:srgbClr val="D5D5D6"/>
          </a:solidFill>
        </a:fill>
      </a:tcStyle>
    </a:band1H>
    <a:band2H>
      <a:tcTxStyle/>
      <a:tcStyle>
        <a:tcBdr/>
      </a:tcStyle>
    </a:band2H>
    <a:band1V>
      <a:tcTxStyle/>
      <a:tcStyle>
        <a:tcBdr/>
        <a:fill>
          <a:solidFill>
            <a:srgbClr val="D5D5D6"/>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6"/>
              </a:solidFill>
              <a:prstDash val="solid"/>
              <a:round/>
              <a:headEnd type="none" w="sm" len="sm"/>
              <a:tailEnd type="none" w="sm" len="sm"/>
            </a:ln>
          </a:top>
        </a:tcBdr>
        <a:fill>
          <a:solidFill>
            <a:srgbClr val="EBEBEC"/>
          </a:solidFill>
        </a:fill>
      </a:tcStyle>
    </a:lastRow>
    <a:seCell>
      <a:tcTxStyle/>
      <a:tcStyle>
        <a:tcBdr/>
      </a:tcStyle>
    </a:seCell>
    <a:swCell>
      <a:tcTxStyle/>
      <a:tcStyle>
        <a:tcBdr/>
      </a:tcStyle>
    </a:swCell>
    <a:firstRow>
      <a:tcTxStyle b="on" i="off"/>
      <a:tcStyle>
        <a:tcBdr/>
        <a:fill>
          <a:solidFill>
            <a:srgbClr val="EBEBEC"/>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36" autoAdjust="0"/>
  </p:normalViewPr>
  <p:slideViewPr>
    <p:cSldViewPr snapToGrid="0">
      <p:cViewPr>
        <p:scale>
          <a:sx n="80" d="100"/>
          <a:sy n="80" d="100"/>
        </p:scale>
        <p:origin x="75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12.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2.fntdata"/><Relationship Id="rId58" Type="http://schemas.openxmlformats.org/officeDocument/2006/relationships/font" Target="fonts/font7.fntdata"/><Relationship Id="rId14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font" Target="fonts/font10.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5.fntdata"/><Relationship Id="rId8" Type="http://schemas.openxmlformats.org/officeDocument/2006/relationships/slide" Target="slides/slide6.xml"/><Relationship Id="rId51" Type="http://schemas.openxmlformats.org/officeDocument/2006/relationships/notesMaster" Target="notesMasters/notesMaster1.xml"/><Relationship Id="rId14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8.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3.fntdata"/><Relationship Id="rId62" Type="http://schemas.openxmlformats.org/officeDocument/2006/relationships/font" Target="fonts/font11.fntdata"/><Relationship Id="rId14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6.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1.fntdata"/><Relationship Id="rId60" Type="http://schemas.openxmlformats.org/officeDocument/2006/relationships/font" Target="fonts/font9.fntdata"/><Relationship Id="rId14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font" Target="fonts/font4.fntdata"/><Relationship Id="rId141" Type="http://customschemas.google.com/relationships/presentationmetadata" Target="metadata"/><Relationship Id="rId146"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30.xml"/><Relationship Id="rId1" Type="http://schemas.microsoft.com/office/2011/relationships/chartStyle" Target="style30.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ASUS1\Desktop\Benin\NATITINGO\Chart%20NATITINGO.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RxLev Distribution (%)</a:t>
            </a:r>
          </a:p>
        </c:rich>
      </c:tx>
      <c:layout>
        <c:manualLayout>
          <c:xMode val="edge"/>
          <c:yMode val="edge"/>
          <c:x val="0.33227129767096902"/>
          <c:y val="2.2046996280330165E-2"/>
          <c:w val="0.54464143514633179"/>
          <c:h val="0.17051629722118378"/>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8607111111111105E-2"/>
          <c:y val="0.19848089438022806"/>
          <c:w val="0.94290256500244141"/>
          <c:h val="0.62545496225357056"/>
        </c:manualLayout>
      </c:layout>
      <c:barChart>
        <c:barDir val="col"/>
        <c:grouping val="clustered"/>
        <c:varyColors val="0"/>
        <c:ser>
          <c:idx val="0"/>
          <c:order val="0"/>
          <c:tx>
            <c:strRef>
              <c:f>Sheet1!$A$5</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Sheet1!$B$4:$D$4</c:f>
              <c:strCache>
                <c:ptCount val="3"/>
                <c:pt idx="0">
                  <c:v>Indoor&gt;-74</c:v>
                </c:pt>
                <c:pt idx="1">
                  <c:v>Incar &gt;-87 </c:v>
                </c:pt>
                <c:pt idx="2">
                  <c:v>Outdoor &gt;-92</c:v>
                </c:pt>
              </c:strCache>
            </c:strRef>
          </c:cat>
          <c:val>
            <c:numRef>
              <c:f>Sheet1!$B$5:$D$5</c:f>
              <c:numCache>
                <c:formatCode>0.00%</c:formatCode>
                <c:ptCount val="3"/>
                <c:pt idx="0">
                  <c:v>0.96919999999999995</c:v>
                </c:pt>
                <c:pt idx="1">
                  <c:v>0.997</c:v>
                </c:pt>
                <c:pt idx="2">
                  <c:v>0.99970000000000003</c:v>
                </c:pt>
              </c:numCache>
            </c:numRef>
          </c:val>
          <c:extLst>
            <c:ext xmlns:c16="http://schemas.microsoft.com/office/drawing/2014/chart" uri="{C3380CC4-5D6E-409C-BE32-E72D297353CC}">
              <c16:uniqueId val="{00000000-3B29-42BC-BC73-A0BAB5C00B07}"/>
            </c:ext>
          </c:extLst>
        </c:ser>
        <c:ser>
          <c:idx val="2"/>
          <c:order val="1"/>
          <c:tx>
            <c:strRef>
              <c:f>Sheet1!$A$6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Sheet1!$B$4:$D$4</c:f>
              <c:strCache>
                <c:ptCount val="3"/>
                <c:pt idx="0">
                  <c:v>Indoor&gt;-74</c:v>
                </c:pt>
                <c:pt idx="1">
                  <c:v>Incar &gt;-87 </c:v>
                </c:pt>
                <c:pt idx="2">
                  <c:v>Outdoor &gt;-92</c:v>
                </c:pt>
              </c:strCache>
            </c:strRef>
          </c:cat>
          <c:val>
            <c:numRef>
              <c:f>Sheet1!$B$6:$D$6</c:f>
              <c:numCache>
                <c:formatCode>0.00%</c:formatCode>
                <c:ptCount val="3"/>
                <c:pt idx="0">
                  <c:v>0.74819999999999998</c:v>
                </c:pt>
                <c:pt idx="1">
                  <c:v>0.98529999999999995</c:v>
                </c:pt>
                <c:pt idx="2">
                  <c:v>0.99590000000000001</c:v>
                </c:pt>
              </c:numCache>
            </c:numRef>
          </c:val>
          <c:extLst>
            <c:ext xmlns:c16="http://schemas.microsoft.com/office/drawing/2014/chart" uri="{C3380CC4-5D6E-409C-BE32-E72D297353CC}">
              <c16:uniqueId val="{00000001-3B29-42BC-BC73-A0BAB5C00B07}"/>
            </c:ext>
          </c:extLst>
        </c:ser>
        <c:ser>
          <c:idx val="1"/>
          <c:order val="2"/>
          <c:tx>
            <c:strRef>
              <c:f>Sheet1!$A$7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Sheet1!$B$4:$D$4</c:f>
              <c:strCache>
                <c:ptCount val="3"/>
                <c:pt idx="0">
                  <c:v>Indoor&gt;-74</c:v>
                </c:pt>
                <c:pt idx="1">
                  <c:v>Incar &gt;-87 </c:v>
                </c:pt>
                <c:pt idx="2">
                  <c:v>Outdoor &gt;-92</c:v>
                </c:pt>
              </c:strCache>
            </c:strRef>
          </c:cat>
          <c:val>
            <c:numRef>
              <c:f>Sheet1!$B$7:$D$7</c:f>
              <c:numCache>
                <c:formatCode>0.00%</c:formatCode>
                <c:ptCount val="3"/>
                <c:pt idx="0">
                  <c:v>0.69169999999999998</c:v>
                </c:pt>
                <c:pt idx="1">
                  <c:v>0.96389999999999998</c:v>
                </c:pt>
                <c:pt idx="2">
                  <c:v>0.98229999999999995</c:v>
                </c:pt>
              </c:numCache>
            </c:numRef>
          </c:val>
          <c:extLst>
            <c:ext xmlns:c16="http://schemas.microsoft.com/office/drawing/2014/chart" uri="{C3380CC4-5D6E-409C-BE32-E72D297353CC}">
              <c16:uniqueId val="{00000002-3B29-42BC-BC73-A0BAB5C00B07}"/>
            </c:ext>
          </c:extLst>
        </c:ser>
        <c:dLbls>
          <c:dLblPos val="outEnd"/>
          <c:showLegendKey val="0"/>
          <c:showVal val="1"/>
          <c:showCatName val="0"/>
          <c:showSerName val="0"/>
          <c:showPercent val="0"/>
          <c:showBubbleSize val="0"/>
        </c:dLbls>
        <c:gapWidth val="219"/>
        <c:overlap val="-27"/>
        <c:axId val="424928000"/>
        <c:axId val="424929536"/>
      </c:barChart>
      <c:catAx>
        <c:axId val="424928000"/>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24929536"/>
        <c:crosses val="autoZero"/>
        <c:auto val="1"/>
        <c:lblAlgn val="ctr"/>
        <c:lblOffset val="100"/>
        <c:tickLblSkip val="1"/>
        <c:noMultiLvlLbl val="1"/>
      </c:catAx>
      <c:valAx>
        <c:axId val="4249295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2492800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2G</a:t>
            </a:r>
            <a:r>
              <a:rPr lang="fr-FR" baseline="0"/>
              <a:t> band </a:t>
            </a:r>
            <a:r>
              <a:rPr lang="fr-FR"/>
              <a:t>usage(%)</a:t>
            </a:r>
          </a:p>
        </c:rich>
      </c:tx>
      <c:layout>
        <c:manualLayout>
          <c:xMode val="edge"/>
          <c:yMode val="edge"/>
          <c:x val="0.25289574219889183"/>
          <c:y val="2.9906105652237565E-2"/>
          <c:w val="0.7471042275428772"/>
          <c:h val="0.1518145203590393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0688931942197973E-2"/>
          <c:y val="0.18117532978119746"/>
          <c:w val="0.89281024070082438"/>
          <c:h val="0.65969551709705432"/>
        </c:manualLayout>
      </c:layout>
      <c:barChart>
        <c:barDir val="col"/>
        <c:grouping val="clustered"/>
        <c:varyColors val="0"/>
        <c:ser>
          <c:idx val="0"/>
          <c:order val="0"/>
          <c:tx>
            <c:strRef>
              <c:f>Sheet1!$A$529</c:f>
              <c:strCache>
                <c:ptCount val="1"/>
                <c:pt idx="0">
                  <c:v>MTN</c:v>
                </c:pt>
              </c:strCache>
            </c:strRef>
          </c:tx>
          <c:spPr>
            <a:solidFill>
              <a:srgbClr val="FFC000"/>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EF38-4E07-A7A6-6AD70042283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Sheet1!$B$528:$C$528</c:f>
              <c:strCache>
                <c:ptCount val="2"/>
                <c:pt idx="0">
                  <c:v>GSM 900</c:v>
                </c:pt>
                <c:pt idx="1">
                  <c:v>GSM 1800</c:v>
                </c:pt>
              </c:strCache>
            </c:strRef>
          </c:cat>
          <c:val>
            <c:numRef>
              <c:f>Sheet1!$B$529:$C$529</c:f>
              <c:numCache>
                <c:formatCode>0.00%</c:formatCode>
                <c:ptCount val="2"/>
                <c:pt idx="0">
                  <c:v>1</c:v>
                </c:pt>
                <c:pt idx="1">
                  <c:v>0</c:v>
                </c:pt>
              </c:numCache>
            </c:numRef>
          </c:val>
          <c:extLst>
            <c:ext xmlns:c16="http://schemas.microsoft.com/office/drawing/2014/chart" uri="{C3380CC4-5D6E-409C-BE32-E72D297353CC}">
              <c16:uniqueId val="{00000002-EF38-4E07-A7A6-6AD70042283B}"/>
            </c:ext>
          </c:extLst>
        </c:ser>
        <c:ser>
          <c:idx val="2"/>
          <c:order val="1"/>
          <c:tx>
            <c:strRef>
              <c:f>Sheet1!$A$530</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Sheet1!$B$528:$C$528</c:f>
              <c:strCache>
                <c:ptCount val="2"/>
                <c:pt idx="0">
                  <c:v>GSM 900</c:v>
                </c:pt>
                <c:pt idx="1">
                  <c:v>GSM 1800</c:v>
                </c:pt>
              </c:strCache>
            </c:strRef>
          </c:cat>
          <c:val>
            <c:numRef>
              <c:f>Sheet1!$B$530:$C$530</c:f>
              <c:numCache>
                <c:formatCode>0.00%</c:formatCode>
                <c:ptCount val="2"/>
                <c:pt idx="0">
                  <c:v>1</c:v>
                </c:pt>
                <c:pt idx="1">
                  <c:v>0</c:v>
                </c:pt>
              </c:numCache>
            </c:numRef>
          </c:val>
          <c:extLst>
            <c:ext xmlns:c16="http://schemas.microsoft.com/office/drawing/2014/chart" uri="{C3380CC4-5D6E-409C-BE32-E72D297353CC}">
              <c16:uniqueId val="{00000003-EF38-4E07-A7A6-6AD70042283B}"/>
            </c:ext>
          </c:extLst>
        </c:ser>
        <c:ser>
          <c:idx val="1"/>
          <c:order val="2"/>
          <c:tx>
            <c:strRef>
              <c:f>Sheet1!$A$531</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Sheet1!$B$528:$C$528</c:f>
              <c:strCache>
                <c:ptCount val="2"/>
                <c:pt idx="0">
                  <c:v>GSM 900</c:v>
                </c:pt>
                <c:pt idx="1">
                  <c:v>GSM 1800</c:v>
                </c:pt>
              </c:strCache>
            </c:strRef>
          </c:cat>
          <c:val>
            <c:numRef>
              <c:f>Sheet1!$B$531:$C$531</c:f>
              <c:numCache>
                <c:formatCode>0.00%</c:formatCode>
                <c:ptCount val="2"/>
                <c:pt idx="0">
                  <c:v>0.92859999999999998</c:v>
                </c:pt>
                <c:pt idx="1">
                  <c:v>7.1400000000000005E-2</c:v>
                </c:pt>
              </c:numCache>
            </c:numRef>
          </c:val>
          <c:extLst>
            <c:ext xmlns:c16="http://schemas.microsoft.com/office/drawing/2014/chart" uri="{C3380CC4-5D6E-409C-BE32-E72D297353CC}">
              <c16:uniqueId val="{00000004-EF38-4E07-A7A6-6AD70042283B}"/>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400" b="0" i="0" u="none" strike="noStrike" kern="1200" spc="0" baseline="0">
                <a:solidFill>
                  <a:sysClr val="windowText" lastClr="000000">
                    <a:lumMod val="65000"/>
                    <a:lumOff val="35000"/>
                  </a:sysClr>
                </a:solidFill>
              </a:rPr>
              <a:t>3G band usage(%)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Sheet1!$A$549</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Sheet1!$B$548:$C$548</c:f>
              <c:strCache>
                <c:ptCount val="2"/>
                <c:pt idx="0">
                  <c:v>UMTS 900</c:v>
                </c:pt>
                <c:pt idx="1">
                  <c:v>UMTS 2100</c:v>
                </c:pt>
              </c:strCache>
            </c:strRef>
          </c:cat>
          <c:val>
            <c:numRef>
              <c:f>Sheet1!$B$549:$C$549</c:f>
              <c:numCache>
                <c:formatCode>0.00%</c:formatCode>
                <c:ptCount val="2"/>
                <c:pt idx="0">
                  <c:v>0.23419999999999999</c:v>
                </c:pt>
                <c:pt idx="1">
                  <c:v>0.76580000000000004</c:v>
                </c:pt>
              </c:numCache>
            </c:numRef>
          </c:val>
          <c:extLst>
            <c:ext xmlns:c16="http://schemas.microsoft.com/office/drawing/2014/chart" uri="{C3380CC4-5D6E-409C-BE32-E72D297353CC}">
              <c16:uniqueId val="{00000000-B53A-406D-B1E6-8238A2347196}"/>
            </c:ext>
          </c:extLst>
        </c:ser>
        <c:ser>
          <c:idx val="1"/>
          <c:order val="1"/>
          <c:tx>
            <c:strRef>
              <c:f>Sheet1!$A$550</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Sheet1!$B$548:$C$548</c:f>
              <c:strCache>
                <c:ptCount val="2"/>
                <c:pt idx="0">
                  <c:v>UMTS 900</c:v>
                </c:pt>
                <c:pt idx="1">
                  <c:v>UMTS 2100</c:v>
                </c:pt>
              </c:strCache>
            </c:strRef>
          </c:cat>
          <c:val>
            <c:numRef>
              <c:f>Sheet1!$B$550:$C$550</c:f>
              <c:numCache>
                <c:formatCode>0.00%</c:formatCode>
                <c:ptCount val="2"/>
                <c:pt idx="0">
                  <c:v>0.4778</c:v>
                </c:pt>
                <c:pt idx="1">
                  <c:v>0.5222</c:v>
                </c:pt>
              </c:numCache>
            </c:numRef>
          </c:val>
          <c:extLst>
            <c:ext xmlns:c16="http://schemas.microsoft.com/office/drawing/2014/chart" uri="{C3380CC4-5D6E-409C-BE32-E72D297353CC}">
              <c16:uniqueId val="{00000001-B53A-406D-B1E6-8238A2347196}"/>
            </c:ext>
          </c:extLst>
        </c:ser>
        <c:ser>
          <c:idx val="2"/>
          <c:order val="2"/>
          <c:tx>
            <c:strRef>
              <c:f>Sheet1!$A$551</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Sheet1!$B$548:$C$548</c:f>
              <c:strCache>
                <c:ptCount val="2"/>
                <c:pt idx="0">
                  <c:v>UMTS 900</c:v>
                </c:pt>
                <c:pt idx="1">
                  <c:v>UMTS 2100</c:v>
                </c:pt>
              </c:strCache>
            </c:strRef>
          </c:cat>
          <c:val>
            <c:numRef>
              <c:f>Sheet1!$B$551:$C$551</c:f>
              <c:numCache>
                <c:formatCode>0.00%</c:formatCode>
                <c:ptCount val="2"/>
                <c:pt idx="0">
                  <c:v>0.29420000000000002</c:v>
                </c:pt>
                <c:pt idx="1">
                  <c:v>0.70579999999999998</c:v>
                </c:pt>
              </c:numCache>
            </c:numRef>
          </c:val>
          <c:extLst>
            <c:ext xmlns:c16="http://schemas.microsoft.com/office/drawing/2014/chart" uri="{C3380CC4-5D6E-409C-BE32-E72D297353CC}">
              <c16:uniqueId val="{00000002-B53A-406D-B1E6-8238A2347196}"/>
            </c:ext>
          </c:extLst>
        </c:ser>
        <c:dLbls>
          <c:dLblPos val="outEnd"/>
          <c:showLegendKey val="0"/>
          <c:showVal val="1"/>
          <c:showCatName val="0"/>
          <c:showSerName val="0"/>
          <c:showPercent val="0"/>
          <c:showBubbleSize val="0"/>
        </c:dLbls>
        <c:gapWidth val="219"/>
        <c:overlap val="-27"/>
        <c:axId val="782347327"/>
        <c:axId val="1111135391"/>
      </c:barChart>
      <c:catAx>
        <c:axId val="7823473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11135391"/>
        <c:crosses val="autoZero"/>
        <c:auto val="1"/>
        <c:lblAlgn val="ctr"/>
        <c:lblOffset val="100"/>
        <c:noMultiLvlLbl val="0"/>
      </c:catAx>
      <c:valAx>
        <c:axId val="1111135391"/>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8234732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solidFill>
        <a:schemeClr val="tx1"/>
      </a:solid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Ec/No Distribution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Sheet1!$A$108</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Sheet1!$B$107:$F$107</c:f>
              <c:strCache>
                <c:ptCount val="5"/>
                <c:pt idx="0">
                  <c:v>-8 to 0</c:v>
                </c:pt>
                <c:pt idx="1">
                  <c:v>-12 to -8</c:v>
                </c:pt>
                <c:pt idx="2">
                  <c:v>-16 to -12</c:v>
                </c:pt>
                <c:pt idx="3">
                  <c:v>-34 to -16</c:v>
                </c:pt>
                <c:pt idx="4">
                  <c:v>ACCEPTABLE EC/N0</c:v>
                </c:pt>
              </c:strCache>
            </c:strRef>
          </c:cat>
          <c:val>
            <c:numRef>
              <c:f>Sheet1!$B$108:$F$108</c:f>
              <c:numCache>
                <c:formatCode>0.00%</c:formatCode>
                <c:ptCount val="5"/>
                <c:pt idx="0">
                  <c:v>0.496</c:v>
                </c:pt>
                <c:pt idx="1">
                  <c:v>0.24030000000000001</c:v>
                </c:pt>
                <c:pt idx="2">
                  <c:v>0.24970000000000001</c:v>
                </c:pt>
                <c:pt idx="3">
                  <c:v>1.4E-2</c:v>
                </c:pt>
                <c:pt idx="4">
                  <c:v>0.73629999999999995</c:v>
                </c:pt>
              </c:numCache>
            </c:numRef>
          </c:val>
          <c:extLst>
            <c:ext xmlns:c16="http://schemas.microsoft.com/office/drawing/2014/chart" uri="{C3380CC4-5D6E-409C-BE32-E72D297353CC}">
              <c16:uniqueId val="{00000000-457E-472D-8128-76972F719761}"/>
            </c:ext>
          </c:extLst>
        </c:ser>
        <c:ser>
          <c:idx val="1"/>
          <c:order val="1"/>
          <c:tx>
            <c:strRef>
              <c:f>Sheet1!$A$109</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Sheet1!$B$107:$F$107</c:f>
              <c:strCache>
                <c:ptCount val="5"/>
                <c:pt idx="0">
                  <c:v>-8 to 0</c:v>
                </c:pt>
                <c:pt idx="1">
                  <c:v>-12 to -8</c:v>
                </c:pt>
                <c:pt idx="2">
                  <c:v>-16 to -12</c:v>
                </c:pt>
                <c:pt idx="3">
                  <c:v>-34 to -16</c:v>
                </c:pt>
                <c:pt idx="4">
                  <c:v>ACCEPTABLE EC/N0</c:v>
                </c:pt>
              </c:strCache>
            </c:strRef>
          </c:cat>
          <c:val>
            <c:numRef>
              <c:f>Sheet1!$B$109:$F$109</c:f>
              <c:numCache>
                <c:formatCode>0.00%</c:formatCode>
                <c:ptCount val="5"/>
                <c:pt idx="0">
                  <c:v>0.34989999999999999</c:v>
                </c:pt>
                <c:pt idx="1">
                  <c:v>0.3548</c:v>
                </c:pt>
                <c:pt idx="2">
                  <c:v>0.24929999999999999</c:v>
                </c:pt>
                <c:pt idx="3">
                  <c:v>4.5999999999999999E-2</c:v>
                </c:pt>
                <c:pt idx="4">
                  <c:v>0.70469999999999999</c:v>
                </c:pt>
              </c:numCache>
            </c:numRef>
          </c:val>
          <c:extLst>
            <c:ext xmlns:c16="http://schemas.microsoft.com/office/drawing/2014/chart" uri="{C3380CC4-5D6E-409C-BE32-E72D297353CC}">
              <c16:uniqueId val="{00000001-457E-472D-8128-76972F719761}"/>
            </c:ext>
          </c:extLst>
        </c:ser>
        <c:ser>
          <c:idx val="2"/>
          <c:order val="2"/>
          <c:tx>
            <c:strRef>
              <c:f>Sheet1!$A$110</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Sheet1!$B$107:$F$107</c:f>
              <c:strCache>
                <c:ptCount val="5"/>
                <c:pt idx="0">
                  <c:v>-8 to 0</c:v>
                </c:pt>
                <c:pt idx="1">
                  <c:v>-12 to -8</c:v>
                </c:pt>
                <c:pt idx="2">
                  <c:v>-16 to -12</c:v>
                </c:pt>
                <c:pt idx="3">
                  <c:v>-34 to -16</c:v>
                </c:pt>
                <c:pt idx="4">
                  <c:v>ACCEPTABLE EC/N0</c:v>
                </c:pt>
              </c:strCache>
            </c:strRef>
          </c:cat>
          <c:val>
            <c:numRef>
              <c:f>Sheet1!$B$110:$F$110</c:f>
              <c:numCache>
                <c:formatCode>0.00%</c:formatCode>
                <c:ptCount val="5"/>
                <c:pt idx="0">
                  <c:v>0.5302</c:v>
                </c:pt>
                <c:pt idx="1">
                  <c:v>0.2596</c:v>
                </c:pt>
                <c:pt idx="2">
                  <c:v>0.15840000000000001</c:v>
                </c:pt>
                <c:pt idx="3">
                  <c:v>5.1900000000000002E-2</c:v>
                </c:pt>
                <c:pt idx="4">
                  <c:v>0.78980000000000006</c:v>
                </c:pt>
              </c:numCache>
            </c:numRef>
          </c:val>
          <c:extLst>
            <c:ext xmlns:c16="http://schemas.microsoft.com/office/drawing/2014/chart" uri="{C3380CC4-5D6E-409C-BE32-E72D297353CC}">
              <c16:uniqueId val="{00000002-457E-472D-8128-76972F719761}"/>
            </c:ext>
          </c:extLst>
        </c:ser>
        <c:dLbls>
          <c:dLblPos val="outEnd"/>
          <c:showLegendKey val="0"/>
          <c:showVal val="1"/>
          <c:showCatName val="0"/>
          <c:showSerName val="0"/>
          <c:showPercent val="0"/>
          <c:showBubbleSize val="0"/>
        </c:dLbls>
        <c:gapWidth val="219"/>
        <c:overlap val="-27"/>
        <c:axId val="320530304"/>
        <c:axId val="320531840"/>
      </c:barChart>
      <c:catAx>
        <c:axId val="32053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0531840"/>
        <c:crosses val="autoZero"/>
        <c:auto val="1"/>
        <c:lblAlgn val="ctr"/>
        <c:lblOffset val="100"/>
        <c:noMultiLvlLbl val="0"/>
      </c:catAx>
      <c:valAx>
        <c:axId val="320531840"/>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0530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SINR Comparison </a:t>
            </a:r>
            <a:endParaRPr lang="zh-CN"/>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Sheet1!$A$128</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Sheet1!$B$127:$F$127</c:f>
              <c:strCache>
                <c:ptCount val="5"/>
                <c:pt idx="0">
                  <c:v>(Min,-4)</c:v>
                </c:pt>
                <c:pt idx="1">
                  <c:v>(-4,0)</c:v>
                </c:pt>
                <c:pt idx="2">
                  <c:v>(0,7)</c:v>
                </c:pt>
                <c:pt idx="3">
                  <c:v>(7,15 &lt;)</c:v>
                </c:pt>
                <c:pt idx="4">
                  <c:v>ACCEPTABLE SINR</c:v>
                </c:pt>
              </c:strCache>
            </c:strRef>
          </c:cat>
          <c:val>
            <c:numRef>
              <c:f>Sheet1!$B$128:$F$128</c:f>
              <c:numCache>
                <c:formatCode>0.00%</c:formatCode>
                <c:ptCount val="5"/>
                <c:pt idx="0">
                  <c:v>1.9E-3</c:v>
                </c:pt>
                <c:pt idx="1">
                  <c:v>1.37E-2</c:v>
                </c:pt>
                <c:pt idx="2">
                  <c:v>0.13519999999999999</c:v>
                </c:pt>
                <c:pt idx="3">
                  <c:v>0.84919999999999995</c:v>
                </c:pt>
                <c:pt idx="4">
                  <c:v>0.98439999999999994</c:v>
                </c:pt>
              </c:numCache>
            </c:numRef>
          </c:val>
          <c:extLst>
            <c:ext xmlns:c16="http://schemas.microsoft.com/office/drawing/2014/chart" uri="{C3380CC4-5D6E-409C-BE32-E72D297353CC}">
              <c16:uniqueId val="{00000000-C919-4A92-90F1-13B2703824BD}"/>
            </c:ext>
          </c:extLst>
        </c:ser>
        <c:ser>
          <c:idx val="2"/>
          <c:order val="1"/>
          <c:tx>
            <c:strRef>
              <c:f>Sheet1!$A$129</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Sheet1!$B$127:$F$127</c:f>
              <c:strCache>
                <c:ptCount val="5"/>
                <c:pt idx="0">
                  <c:v>(Min,-4)</c:v>
                </c:pt>
                <c:pt idx="1">
                  <c:v>(-4,0)</c:v>
                </c:pt>
                <c:pt idx="2">
                  <c:v>(0,7)</c:v>
                </c:pt>
                <c:pt idx="3">
                  <c:v>(7,15 &lt;)</c:v>
                </c:pt>
                <c:pt idx="4">
                  <c:v>ACCEPTABLE SINR</c:v>
                </c:pt>
              </c:strCache>
            </c:strRef>
          </c:cat>
          <c:val>
            <c:numRef>
              <c:f>Sheet1!$B$129:$F$129</c:f>
              <c:numCache>
                <c:formatCode>0.00%</c:formatCode>
                <c:ptCount val="5"/>
                <c:pt idx="0">
                  <c:v>7.4000000000000003E-3</c:v>
                </c:pt>
                <c:pt idx="1">
                  <c:v>5.4699999999999999E-2</c:v>
                </c:pt>
                <c:pt idx="2">
                  <c:v>0.29409999999999997</c:v>
                </c:pt>
                <c:pt idx="3">
                  <c:v>0.64380000000000004</c:v>
                </c:pt>
                <c:pt idx="4">
                  <c:v>0.93789999999999996</c:v>
                </c:pt>
              </c:numCache>
            </c:numRef>
          </c:val>
          <c:extLst>
            <c:ext xmlns:c16="http://schemas.microsoft.com/office/drawing/2014/chart" uri="{C3380CC4-5D6E-409C-BE32-E72D297353CC}">
              <c16:uniqueId val="{00000001-C919-4A92-90F1-13B2703824BD}"/>
            </c:ext>
          </c:extLst>
        </c:ser>
        <c:ser>
          <c:idx val="1"/>
          <c:order val="2"/>
          <c:tx>
            <c:strRef>
              <c:f>Sheet1!$A$130</c:f>
              <c:strCache>
                <c:ptCount val="1"/>
                <c:pt idx="0">
                  <c:v>CELTISS</c:v>
                </c:pt>
              </c:strCache>
            </c:strRef>
          </c:tx>
          <c:spPr>
            <a:solidFill>
              <a:srgbClr val="0070C0"/>
            </a:solidFill>
            <a:ln>
              <a:noFill/>
            </a:ln>
            <a:effectLst/>
          </c:spPr>
          <c:invertIfNegative val="0"/>
          <c:dLbls>
            <c:dLbl>
              <c:idx val="0"/>
              <c:layout>
                <c:manualLayout>
                  <c:x val="2.6811111111111112E-2"/>
                  <c:y val="-1.5573981098957592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C919-4A92-90F1-13B2703824B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Sheet1!$B$127:$F$127</c:f>
              <c:strCache>
                <c:ptCount val="5"/>
                <c:pt idx="0">
                  <c:v>(Min,-4)</c:v>
                </c:pt>
                <c:pt idx="1">
                  <c:v>(-4,0)</c:v>
                </c:pt>
                <c:pt idx="2">
                  <c:v>(0,7)</c:v>
                </c:pt>
                <c:pt idx="3">
                  <c:v>(7,15 &lt;)</c:v>
                </c:pt>
                <c:pt idx="4">
                  <c:v>ACCEPTABLE SINR</c:v>
                </c:pt>
              </c:strCache>
            </c:strRef>
          </c:cat>
          <c:val>
            <c:numRef>
              <c:f>Sheet1!$B$130:$F$130</c:f>
              <c:numCache>
                <c:formatCode>0.00%</c:formatCode>
                <c:ptCount val="5"/>
                <c:pt idx="0">
                  <c:v>1.38E-2</c:v>
                </c:pt>
                <c:pt idx="1">
                  <c:v>7.0199999999999999E-2</c:v>
                </c:pt>
                <c:pt idx="2">
                  <c:v>0.29160000000000003</c:v>
                </c:pt>
                <c:pt idx="3">
                  <c:v>0.62439999999999996</c:v>
                </c:pt>
                <c:pt idx="4">
                  <c:v>0.91599999999999993</c:v>
                </c:pt>
              </c:numCache>
            </c:numRef>
          </c:val>
          <c:extLst>
            <c:ext xmlns:c16="http://schemas.microsoft.com/office/drawing/2014/chart" uri="{C3380CC4-5D6E-409C-BE32-E72D297353CC}">
              <c16:uniqueId val="{00000003-C919-4A92-90F1-13B2703824BD}"/>
            </c:ext>
          </c:extLst>
        </c:ser>
        <c:dLbls>
          <c:dLblPos val="outEnd"/>
          <c:showLegendKey val="0"/>
          <c:showVal val="1"/>
          <c:showCatName val="0"/>
          <c:showSerName val="0"/>
          <c:showPercent val="0"/>
          <c:showBubbleSize val="0"/>
        </c:dLbls>
        <c:gapWidth val="219"/>
        <c:overlap val="-27"/>
        <c:axId val="217392256"/>
        <c:axId val="217393792"/>
      </c:barChart>
      <c:catAx>
        <c:axId val="2173922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7393792"/>
        <c:crosses val="autoZero"/>
        <c:auto val="1"/>
        <c:lblAlgn val="ctr"/>
        <c:lblOffset val="100"/>
        <c:noMultiLvlLbl val="0"/>
      </c:catAx>
      <c:valAx>
        <c:axId val="2173937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173922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Call Setup Time (s)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Sheet1!$B$194</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Sheet1!$A$195</c:f>
              <c:strCache>
                <c:ptCount val="1"/>
                <c:pt idx="0">
                  <c:v>Call Setup Time</c:v>
                </c:pt>
              </c:strCache>
            </c:strRef>
          </c:cat>
          <c:val>
            <c:numRef>
              <c:f>Sheet1!$B$195</c:f>
              <c:numCache>
                <c:formatCode>0.00</c:formatCode>
                <c:ptCount val="1"/>
                <c:pt idx="0">
                  <c:v>6.1</c:v>
                </c:pt>
              </c:numCache>
            </c:numRef>
          </c:val>
          <c:extLst>
            <c:ext xmlns:c16="http://schemas.microsoft.com/office/drawing/2014/chart" uri="{C3380CC4-5D6E-409C-BE32-E72D297353CC}">
              <c16:uniqueId val="{00000000-9219-4F54-848D-672A69C21C45}"/>
            </c:ext>
          </c:extLst>
        </c:ser>
        <c:ser>
          <c:idx val="1"/>
          <c:order val="1"/>
          <c:tx>
            <c:strRef>
              <c:f>Sheet1!$C$194</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Sheet1!$A$195</c:f>
              <c:strCache>
                <c:ptCount val="1"/>
                <c:pt idx="0">
                  <c:v>Call Setup Time</c:v>
                </c:pt>
              </c:strCache>
            </c:strRef>
          </c:cat>
          <c:val>
            <c:numRef>
              <c:f>Sheet1!$C$195</c:f>
              <c:numCache>
                <c:formatCode>0.00</c:formatCode>
                <c:ptCount val="1"/>
                <c:pt idx="0">
                  <c:v>7.61</c:v>
                </c:pt>
              </c:numCache>
            </c:numRef>
          </c:val>
          <c:extLst>
            <c:ext xmlns:c16="http://schemas.microsoft.com/office/drawing/2014/chart" uri="{C3380CC4-5D6E-409C-BE32-E72D297353CC}">
              <c16:uniqueId val="{00000001-9219-4F54-848D-672A69C21C45}"/>
            </c:ext>
          </c:extLst>
        </c:ser>
        <c:ser>
          <c:idx val="2"/>
          <c:order val="2"/>
          <c:tx>
            <c:strRef>
              <c:f>Sheet1!$D$194</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Sheet1!$A$195</c:f>
              <c:strCache>
                <c:ptCount val="1"/>
                <c:pt idx="0">
                  <c:v>Call Setup Time</c:v>
                </c:pt>
              </c:strCache>
            </c:strRef>
          </c:cat>
          <c:val>
            <c:numRef>
              <c:f>Sheet1!$D$195</c:f>
              <c:numCache>
                <c:formatCode>0.00</c:formatCode>
                <c:ptCount val="1"/>
                <c:pt idx="0">
                  <c:v>8.01</c:v>
                </c:pt>
              </c:numCache>
            </c:numRef>
          </c:val>
          <c:extLst>
            <c:ext xmlns:c16="http://schemas.microsoft.com/office/drawing/2014/chart" uri="{C3380CC4-5D6E-409C-BE32-E72D297353CC}">
              <c16:uniqueId val="{00000002-9219-4F54-848D-672A69C21C45}"/>
            </c:ext>
          </c:extLst>
        </c:ser>
        <c:dLbls>
          <c:dLblPos val="outEnd"/>
          <c:showLegendKey val="0"/>
          <c:showVal val="1"/>
          <c:showCatName val="0"/>
          <c:showSerName val="0"/>
          <c:showPercent val="0"/>
          <c:showBubbleSize val="0"/>
        </c:dLbls>
        <c:gapWidth val="219"/>
        <c:overlap val="-27"/>
        <c:axId val="287468928"/>
        <c:axId val="287478912"/>
      </c:barChart>
      <c:catAx>
        <c:axId val="287468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7478912"/>
        <c:crosses val="autoZero"/>
        <c:auto val="1"/>
        <c:lblAlgn val="ctr"/>
        <c:lblOffset val="100"/>
        <c:noMultiLvlLbl val="0"/>
      </c:catAx>
      <c:valAx>
        <c:axId val="287478912"/>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7468928"/>
        <c:crosses val="autoZero"/>
        <c:crossBetween val="between"/>
        <c:majorUnit val="1"/>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CS Call setup Time</a:t>
            </a:r>
            <a:r>
              <a:rPr lang="fr-FR" baseline="0"/>
              <a:t> by technology (s)</a:t>
            </a:r>
            <a:endParaRPr lang="fr-F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Sheet1!$A$221</c:f>
              <c:strCache>
                <c:ptCount val="1"/>
                <c:pt idx="0">
                  <c:v>MTN</c:v>
                </c:pt>
              </c:strCache>
            </c:strRef>
          </c:tx>
          <c:spPr>
            <a:solidFill>
              <a:srgbClr val="FFC00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Sheet1!$B$220:$D$220</c:f>
              <c:strCache>
                <c:ptCount val="3"/>
                <c:pt idx="0">
                  <c:v>4G CSFB CST</c:v>
                </c:pt>
                <c:pt idx="1">
                  <c:v>3G CST</c:v>
                </c:pt>
                <c:pt idx="2">
                  <c:v>2G CST</c:v>
                </c:pt>
              </c:strCache>
            </c:strRef>
          </c:cat>
          <c:val>
            <c:numRef>
              <c:f>Sheet1!$B$221:$D$221</c:f>
              <c:numCache>
                <c:formatCode>General</c:formatCode>
                <c:ptCount val="3"/>
                <c:pt idx="0">
                  <c:v>5.54</c:v>
                </c:pt>
                <c:pt idx="1">
                  <c:v>5.82</c:v>
                </c:pt>
                <c:pt idx="2">
                  <c:v>7.05</c:v>
                </c:pt>
              </c:numCache>
            </c:numRef>
          </c:val>
          <c:extLst>
            <c:ext xmlns:c16="http://schemas.microsoft.com/office/drawing/2014/chart" uri="{C3380CC4-5D6E-409C-BE32-E72D297353CC}">
              <c16:uniqueId val="{00000000-DFF2-4287-BD52-31617A51E27F}"/>
            </c:ext>
          </c:extLst>
        </c:ser>
        <c:ser>
          <c:idx val="1"/>
          <c:order val="1"/>
          <c:tx>
            <c:strRef>
              <c:f>Sheet1!$A$222</c:f>
              <c:strCache>
                <c:ptCount val="1"/>
                <c:pt idx="0">
                  <c:v>MOOV</c:v>
                </c:pt>
              </c:strCache>
            </c:strRef>
          </c:tx>
          <c:spPr>
            <a:solidFill>
              <a:srgbClr val="92D05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Sheet1!$B$220:$D$220</c:f>
              <c:strCache>
                <c:ptCount val="3"/>
                <c:pt idx="0">
                  <c:v>4G CSFB CST</c:v>
                </c:pt>
                <c:pt idx="1">
                  <c:v>3G CST</c:v>
                </c:pt>
                <c:pt idx="2">
                  <c:v>2G CST</c:v>
                </c:pt>
              </c:strCache>
            </c:strRef>
          </c:cat>
          <c:val>
            <c:numRef>
              <c:f>Sheet1!$B$222:$D$222</c:f>
              <c:numCache>
                <c:formatCode>General</c:formatCode>
                <c:ptCount val="3"/>
                <c:pt idx="0">
                  <c:v>8.15</c:v>
                </c:pt>
                <c:pt idx="1">
                  <c:v>6.99</c:v>
                </c:pt>
                <c:pt idx="2">
                  <c:v>7.7</c:v>
                </c:pt>
              </c:numCache>
            </c:numRef>
          </c:val>
          <c:extLst>
            <c:ext xmlns:c16="http://schemas.microsoft.com/office/drawing/2014/chart" uri="{C3380CC4-5D6E-409C-BE32-E72D297353CC}">
              <c16:uniqueId val="{00000001-DFF2-4287-BD52-31617A51E27F}"/>
            </c:ext>
          </c:extLst>
        </c:ser>
        <c:ser>
          <c:idx val="2"/>
          <c:order val="2"/>
          <c:tx>
            <c:strRef>
              <c:f>Sheet1!$A$223</c:f>
              <c:strCache>
                <c:ptCount val="1"/>
                <c:pt idx="0">
                  <c:v>CELTISS</c:v>
                </c:pt>
              </c:strCache>
            </c:strRef>
          </c:tx>
          <c:spPr>
            <a:solidFill>
              <a:srgbClr val="0070C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Sheet1!$B$220:$D$220</c:f>
              <c:strCache>
                <c:ptCount val="3"/>
                <c:pt idx="0">
                  <c:v>4G CSFB CST</c:v>
                </c:pt>
                <c:pt idx="1">
                  <c:v>3G CST</c:v>
                </c:pt>
                <c:pt idx="2">
                  <c:v>2G CST</c:v>
                </c:pt>
              </c:strCache>
            </c:strRef>
          </c:cat>
          <c:val>
            <c:numRef>
              <c:f>Sheet1!$B$223:$D$223</c:f>
              <c:numCache>
                <c:formatCode>General</c:formatCode>
                <c:ptCount val="3"/>
                <c:pt idx="0">
                  <c:v>8.09</c:v>
                </c:pt>
                <c:pt idx="1">
                  <c:v>7.95</c:v>
                </c:pt>
                <c:pt idx="2">
                  <c:v>8.01</c:v>
                </c:pt>
              </c:numCache>
            </c:numRef>
          </c:val>
          <c:extLst>
            <c:ext xmlns:c16="http://schemas.microsoft.com/office/drawing/2014/chart" uri="{C3380CC4-5D6E-409C-BE32-E72D297353CC}">
              <c16:uniqueId val="{00000002-DFF2-4287-BD52-31617A51E27F}"/>
            </c:ext>
          </c:extLst>
        </c:ser>
        <c:dLbls>
          <c:dLblPos val="outEnd"/>
          <c:showLegendKey val="0"/>
          <c:showVal val="1"/>
          <c:showCatName val="0"/>
          <c:showSerName val="0"/>
          <c:showPercent val="0"/>
          <c:showBubbleSize val="0"/>
        </c:dLbls>
        <c:gapWidth val="219"/>
        <c:overlap val="-27"/>
        <c:axId val="475710159"/>
        <c:axId val="1114480031"/>
      </c:barChart>
      <c:catAx>
        <c:axId val="4757101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114480031"/>
        <c:crosses val="autoZero"/>
        <c:auto val="1"/>
        <c:lblAlgn val="ctr"/>
        <c:lblOffset val="100"/>
        <c:noMultiLvlLbl val="0"/>
      </c:catAx>
      <c:valAx>
        <c:axId val="11144800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7571015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SMS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5191752890392821E-2"/>
          <c:y val="0.15095645095645097"/>
          <c:w val="0.92103414242641157"/>
          <c:h val="0.66152468120972063"/>
        </c:manualLayout>
      </c:layout>
      <c:barChart>
        <c:barDir val="col"/>
        <c:grouping val="clustered"/>
        <c:varyColors val="0"/>
        <c:ser>
          <c:idx val="0"/>
          <c:order val="0"/>
          <c:tx>
            <c:strRef>
              <c:f>Sheet1!$A$254</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Sheet1!$B$253:$C$253</c:f>
              <c:strCache>
                <c:ptCount val="2"/>
                <c:pt idx="0">
                  <c:v>SMS Sending message success rate (%)</c:v>
                </c:pt>
                <c:pt idx="1">
                  <c:v>SMS Receving message success rate (%)</c:v>
                </c:pt>
              </c:strCache>
            </c:strRef>
          </c:cat>
          <c:val>
            <c:numRef>
              <c:f>Sheet1!$B$254:$C$254</c:f>
              <c:numCache>
                <c:formatCode>0.00%</c:formatCode>
                <c:ptCount val="2"/>
                <c:pt idx="0">
                  <c:v>0.99360000000000004</c:v>
                </c:pt>
                <c:pt idx="1">
                  <c:v>0.98870000000000002</c:v>
                </c:pt>
              </c:numCache>
            </c:numRef>
          </c:val>
          <c:extLst>
            <c:ext xmlns:c16="http://schemas.microsoft.com/office/drawing/2014/chart" uri="{C3380CC4-5D6E-409C-BE32-E72D297353CC}">
              <c16:uniqueId val="{00000000-740E-4CC3-8BC5-A716EAAF851B}"/>
            </c:ext>
          </c:extLst>
        </c:ser>
        <c:ser>
          <c:idx val="1"/>
          <c:order val="1"/>
          <c:tx>
            <c:strRef>
              <c:f>Sheet1!$A$255</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Sheet1!$B$253:$C$253</c:f>
              <c:strCache>
                <c:ptCount val="2"/>
                <c:pt idx="0">
                  <c:v>SMS Sending message success rate (%)</c:v>
                </c:pt>
                <c:pt idx="1">
                  <c:v>SMS Receving message success rate (%)</c:v>
                </c:pt>
              </c:strCache>
            </c:strRef>
          </c:cat>
          <c:val>
            <c:numRef>
              <c:f>Sheet1!$B$255:$C$255</c:f>
              <c:numCache>
                <c:formatCode>0.00%</c:formatCode>
                <c:ptCount val="2"/>
                <c:pt idx="0">
                  <c:v>0.93589999999999995</c:v>
                </c:pt>
                <c:pt idx="1">
                  <c:v>0.90380000000000005</c:v>
                </c:pt>
              </c:numCache>
            </c:numRef>
          </c:val>
          <c:extLst>
            <c:ext xmlns:c16="http://schemas.microsoft.com/office/drawing/2014/chart" uri="{C3380CC4-5D6E-409C-BE32-E72D297353CC}">
              <c16:uniqueId val="{00000001-740E-4CC3-8BC5-A716EAAF851B}"/>
            </c:ext>
          </c:extLst>
        </c:ser>
        <c:ser>
          <c:idx val="2"/>
          <c:order val="2"/>
          <c:tx>
            <c:strRef>
              <c:f>Sheet1!$A$256</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Sheet1!$B$253:$C$253</c:f>
              <c:strCache>
                <c:ptCount val="2"/>
                <c:pt idx="0">
                  <c:v>SMS Sending message success rate (%)</c:v>
                </c:pt>
                <c:pt idx="1">
                  <c:v>SMS Receving message success rate (%)</c:v>
                </c:pt>
              </c:strCache>
            </c:strRef>
          </c:cat>
          <c:val>
            <c:numRef>
              <c:f>Sheet1!$B$256:$C$256</c:f>
              <c:numCache>
                <c:formatCode>0.00%</c:formatCode>
                <c:ptCount val="2"/>
                <c:pt idx="0">
                  <c:v>0.85209999999999997</c:v>
                </c:pt>
                <c:pt idx="1">
                  <c:v>0.84440000000000004</c:v>
                </c:pt>
              </c:numCache>
            </c:numRef>
          </c:val>
          <c:extLst>
            <c:ext xmlns:c16="http://schemas.microsoft.com/office/drawing/2014/chart" uri="{C3380CC4-5D6E-409C-BE32-E72D297353CC}">
              <c16:uniqueId val="{00000002-740E-4CC3-8BC5-A716EAAF851B}"/>
            </c:ext>
          </c:extLst>
        </c:ser>
        <c:dLbls>
          <c:dLblPos val="outEnd"/>
          <c:showLegendKey val="0"/>
          <c:showVal val="1"/>
          <c:showCatName val="0"/>
          <c:showSerName val="0"/>
          <c:showPercent val="0"/>
          <c:showBubbleSize val="0"/>
        </c:dLbls>
        <c:gapWidth val="219"/>
        <c:overlap val="-27"/>
        <c:axId val="322579072"/>
        <c:axId val="322582016"/>
      </c:barChart>
      <c:catAx>
        <c:axId val="322579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582016"/>
        <c:crosses val="autoZero"/>
        <c:auto val="1"/>
        <c:lblAlgn val="ctr"/>
        <c:lblOffset val="100"/>
        <c:noMultiLvlLbl val="0"/>
      </c:catAx>
      <c:valAx>
        <c:axId val="32258201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57907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SMS Send Time(%)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Sheet1!$A$278</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Sheet1!$B$277:$D$277</c:f>
              <c:strCache>
                <c:ptCount val="3"/>
                <c:pt idx="0">
                  <c:v>(0,3)</c:v>
                </c:pt>
                <c:pt idx="1">
                  <c:v>(3,6)</c:v>
                </c:pt>
                <c:pt idx="2">
                  <c:v>&gt;6</c:v>
                </c:pt>
              </c:strCache>
            </c:strRef>
          </c:cat>
          <c:val>
            <c:numRef>
              <c:f>Sheet1!$B$278:$D$278</c:f>
              <c:numCache>
                <c:formatCode>0.00%</c:formatCode>
                <c:ptCount val="3"/>
                <c:pt idx="0">
                  <c:v>0.49109999999999998</c:v>
                </c:pt>
                <c:pt idx="1">
                  <c:v>0.50249999999999995</c:v>
                </c:pt>
                <c:pt idx="2">
                  <c:v>6.4000000000000003E-3</c:v>
                </c:pt>
              </c:numCache>
            </c:numRef>
          </c:val>
          <c:extLst>
            <c:ext xmlns:c16="http://schemas.microsoft.com/office/drawing/2014/chart" uri="{C3380CC4-5D6E-409C-BE32-E72D297353CC}">
              <c16:uniqueId val="{00000000-D1FF-49F6-855C-B1772AF5238B}"/>
            </c:ext>
          </c:extLst>
        </c:ser>
        <c:ser>
          <c:idx val="1"/>
          <c:order val="1"/>
          <c:tx>
            <c:strRef>
              <c:f>Sheet1!$A$279</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Sheet1!$B$277:$D$277</c:f>
              <c:strCache>
                <c:ptCount val="3"/>
                <c:pt idx="0">
                  <c:v>(0,3)</c:v>
                </c:pt>
                <c:pt idx="1">
                  <c:v>(3,6)</c:v>
                </c:pt>
                <c:pt idx="2">
                  <c:v>&gt;6</c:v>
                </c:pt>
              </c:strCache>
            </c:strRef>
          </c:cat>
          <c:val>
            <c:numRef>
              <c:f>Sheet1!$B$279:$D$279</c:f>
              <c:numCache>
                <c:formatCode>0.00%</c:formatCode>
                <c:ptCount val="3"/>
                <c:pt idx="0">
                  <c:v>0.42370000000000002</c:v>
                </c:pt>
                <c:pt idx="1">
                  <c:v>0.51219999999999999</c:v>
                </c:pt>
                <c:pt idx="2">
                  <c:v>6.4100000000000004E-2</c:v>
                </c:pt>
              </c:numCache>
            </c:numRef>
          </c:val>
          <c:extLst>
            <c:ext xmlns:c16="http://schemas.microsoft.com/office/drawing/2014/chart" uri="{C3380CC4-5D6E-409C-BE32-E72D297353CC}">
              <c16:uniqueId val="{00000001-D1FF-49F6-855C-B1772AF5238B}"/>
            </c:ext>
          </c:extLst>
        </c:ser>
        <c:ser>
          <c:idx val="2"/>
          <c:order val="2"/>
          <c:tx>
            <c:strRef>
              <c:f>Sheet1!$A$280</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Sheet1!$B$277:$D$277</c:f>
              <c:strCache>
                <c:ptCount val="3"/>
                <c:pt idx="0">
                  <c:v>(0,3)</c:v>
                </c:pt>
                <c:pt idx="1">
                  <c:v>(3,6)</c:v>
                </c:pt>
                <c:pt idx="2">
                  <c:v>&gt;6</c:v>
                </c:pt>
              </c:strCache>
            </c:strRef>
          </c:cat>
          <c:val>
            <c:numRef>
              <c:f>Sheet1!$B$280:$D$280</c:f>
              <c:numCache>
                <c:formatCode>0.00%</c:formatCode>
                <c:ptCount val="3"/>
                <c:pt idx="0">
                  <c:v>0.435</c:v>
                </c:pt>
                <c:pt idx="1">
                  <c:v>0.41710000000000003</c:v>
                </c:pt>
                <c:pt idx="2">
                  <c:v>0.1479</c:v>
                </c:pt>
              </c:numCache>
            </c:numRef>
          </c:val>
          <c:extLst>
            <c:ext xmlns:c16="http://schemas.microsoft.com/office/drawing/2014/chart" uri="{C3380CC4-5D6E-409C-BE32-E72D297353CC}">
              <c16:uniqueId val="{00000002-D1FF-49F6-855C-B1772AF5238B}"/>
            </c:ext>
          </c:extLst>
        </c:ser>
        <c:dLbls>
          <c:dLblPos val="outEnd"/>
          <c:showLegendKey val="0"/>
          <c:showVal val="1"/>
          <c:showCatName val="0"/>
          <c:showSerName val="0"/>
          <c:showPercent val="0"/>
          <c:showBubbleSize val="0"/>
        </c:dLbls>
        <c:gapWidth val="219"/>
        <c:overlap val="-27"/>
        <c:axId val="363053440"/>
        <c:axId val="363054976"/>
      </c:barChart>
      <c:catAx>
        <c:axId val="36305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54976"/>
        <c:crosses val="autoZero"/>
        <c:auto val="1"/>
        <c:lblAlgn val="ctr"/>
        <c:lblOffset val="100"/>
        <c:noMultiLvlLbl val="0"/>
      </c:catAx>
      <c:valAx>
        <c:axId val="3630549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5344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PS Attach &amp; PDP Contex Act(%)</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7.5720319502979083E-2"/>
          <c:y val="0.17995507246376813"/>
          <c:w val="0.91497519108087766"/>
          <c:h val="0.74215217391304344"/>
        </c:manualLayout>
      </c:layout>
      <c:barChart>
        <c:barDir val="col"/>
        <c:grouping val="clustered"/>
        <c:varyColors val="0"/>
        <c:ser>
          <c:idx val="0"/>
          <c:order val="0"/>
          <c:tx>
            <c:strRef>
              <c:f>Sheet1!$A$302</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Sheet1!$B$301:$C$301</c:f>
              <c:strCache>
                <c:ptCount val="2"/>
                <c:pt idx="0">
                  <c:v>PS Attach success(%)</c:v>
                </c:pt>
                <c:pt idx="1">
                  <c:v>PDP Context Act Success (%)</c:v>
                </c:pt>
              </c:strCache>
            </c:strRef>
          </c:cat>
          <c:val>
            <c:numRef>
              <c:f>Sheet1!$B$302:$C$302</c:f>
              <c:numCache>
                <c:formatCode>0.00%</c:formatCode>
                <c:ptCount val="2"/>
                <c:pt idx="0">
                  <c:v>1</c:v>
                </c:pt>
                <c:pt idx="1">
                  <c:v>1</c:v>
                </c:pt>
              </c:numCache>
            </c:numRef>
          </c:val>
          <c:extLst>
            <c:ext xmlns:c16="http://schemas.microsoft.com/office/drawing/2014/chart" uri="{C3380CC4-5D6E-409C-BE32-E72D297353CC}">
              <c16:uniqueId val="{00000000-6E7B-45BA-8609-FDA9D6A6A194}"/>
            </c:ext>
          </c:extLst>
        </c:ser>
        <c:ser>
          <c:idx val="1"/>
          <c:order val="1"/>
          <c:tx>
            <c:strRef>
              <c:f>Sheet1!$A$303</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Sheet1!$B$301:$C$301</c:f>
              <c:strCache>
                <c:ptCount val="2"/>
                <c:pt idx="0">
                  <c:v>PS Attach success(%)</c:v>
                </c:pt>
                <c:pt idx="1">
                  <c:v>PDP Context Act Success (%)</c:v>
                </c:pt>
              </c:strCache>
            </c:strRef>
          </c:cat>
          <c:val>
            <c:numRef>
              <c:f>Sheet1!$B$303:$C$303</c:f>
              <c:numCache>
                <c:formatCode>0.00%</c:formatCode>
                <c:ptCount val="2"/>
                <c:pt idx="0">
                  <c:v>1</c:v>
                </c:pt>
                <c:pt idx="1">
                  <c:v>1</c:v>
                </c:pt>
              </c:numCache>
            </c:numRef>
          </c:val>
          <c:extLst>
            <c:ext xmlns:c16="http://schemas.microsoft.com/office/drawing/2014/chart" uri="{C3380CC4-5D6E-409C-BE32-E72D297353CC}">
              <c16:uniqueId val="{00000001-6E7B-45BA-8609-FDA9D6A6A194}"/>
            </c:ext>
          </c:extLst>
        </c:ser>
        <c:ser>
          <c:idx val="2"/>
          <c:order val="2"/>
          <c:tx>
            <c:strRef>
              <c:f>Sheet1!$A$304</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Sheet1!$B$301:$C$301</c:f>
              <c:strCache>
                <c:ptCount val="2"/>
                <c:pt idx="0">
                  <c:v>PS Attach success(%)</c:v>
                </c:pt>
                <c:pt idx="1">
                  <c:v>PDP Context Act Success (%)</c:v>
                </c:pt>
              </c:strCache>
            </c:strRef>
          </c:cat>
          <c:val>
            <c:numRef>
              <c:f>Sheet1!$B$304:$C$304</c:f>
              <c:numCache>
                <c:formatCode>0.00%</c:formatCode>
                <c:ptCount val="2"/>
                <c:pt idx="0">
                  <c:v>1</c:v>
                </c:pt>
                <c:pt idx="1">
                  <c:v>1</c:v>
                </c:pt>
              </c:numCache>
            </c:numRef>
          </c:val>
          <c:extLst>
            <c:ext xmlns:c16="http://schemas.microsoft.com/office/drawing/2014/chart" uri="{C3380CC4-5D6E-409C-BE32-E72D297353CC}">
              <c16:uniqueId val="{00000002-6E7B-45BA-8609-FDA9D6A6A194}"/>
            </c:ext>
          </c:extLst>
        </c:ser>
        <c:dLbls>
          <c:dLblPos val="outEnd"/>
          <c:showLegendKey val="0"/>
          <c:showVal val="1"/>
          <c:showCatName val="0"/>
          <c:showSerName val="0"/>
          <c:showPercent val="0"/>
          <c:showBubbleSize val="0"/>
        </c:dLbls>
        <c:gapWidth val="219"/>
        <c:overlap val="-27"/>
        <c:axId val="322641920"/>
        <c:axId val="322643456"/>
      </c:barChart>
      <c:catAx>
        <c:axId val="322641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643456"/>
        <c:crosses val="autoZero"/>
        <c:auto val="1"/>
        <c:lblAlgn val="ctr"/>
        <c:lblOffset val="100"/>
        <c:noMultiLvlLbl val="0"/>
      </c:catAx>
      <c:valAx>
        <c:axId val="322643456"/>
        <c:scaling>
          <c:orientation val="minMax"/>
          <c:max val="1"/>
          <c:min val="0.9"/>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64192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Attach &amp; PDP Activation Time (s)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Sheet1!$A$328</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Sheet1!$B$327:$C$327</c:f>
              <c:strCache>
                <c:ptCount val="2"/>
                <c:pt idx="0">
                  <c:v>PS Attach Setup Time</c:v>
                </c:pt>
                <c:pt idx="1">
                  <c:v>PDP Context Act Time</c:v>
                </c:pt>
              </c:strCache>
            </c:strRef>
          </c:cat>
          <c:val>
            <c:numRef>
              <c:f>Sheet1!$B$328:$C$328</c:f>
              <c:numCache>
                <c:formatCode>0.00</c:formatCode>
                <c:ptCount val="2"/>
                <c:pt idx="0">
                  <c:v>0.98</c:v>
                </c:pt>
                <c:pt idx="1">
                  <c:v>1.43</c:v>
                </c:pt>
              </c:numCache>
            </c:numRef>
          </c:val>
          <c:extLst>
            <c:ext xmlns:c16="http://schemas.microsoft.com/office/drawing/2014/chart" uri="{C3380CC4-5D6E-409C-BE32-E72D297353CC}">
              <c16:uniqueId val="{00000000-D4EA-496C-84C1-AF3F60AFDB86}"/>
            </c:ext>
          </c:extLst>
        </c:ser>
        <c:ser>
          <c:idx val="1"/>
          <c:order val="1"/>
          <c:tx>
            <c:strRef>
              <c:f>Sheet1!$A$329</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Sheet1!$B$327:$C$327</c:f>
              <c:strCache>
                <c:ptCount val="2"/>
                <c:pt idx="0">
                  <c:v>PS Attach Setup Time</c:v>
                </c:pt>
                <c:pt idx="1">
                  <c:v>PDP Context Act Time</c:v>
                </c:pt>
              </c:strCache>
            </c:strRef>
          </c:cat>
          <c:val>
            <c:numRef>
              <c:f>Sheet1!$B$329:$C$329</c:f>
              <c:numCache>
                <c:formatCode>0.00</c:formatCode>
                <c:ptCount val="2"/>
                <c:pt idx="0">
                  <c:v>1.1100000000000001</c:v>
                </c:pt>
                <c:pt idx="1">
                  <c:v>1.69</c:v>
                </c:pt>
              </c:numCache>
            </c:numRef>
          </c:val>
          <c:extLst>
            <c:ext xmlns:c16="http://schemas.microsoft.com/office/drawing/2014/chart" uri="{C3380CC4-5D6E-409C-BE32-E72D297353CC}">
              <c16:uniqueId val="{00000001-D4EA-496C-84C1-AF3F60AFDB86}"/>
            </c:ext>
          </c:extLst>
        </c:ser>
        <c:ser>
          <c:idx val="2"/>
          <c:order val="2"/>
          <c:tx>
            <c:strRef>
              <c:f>Sheet1!$A$330</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Sheet1!$B$327:$C$327</c:f>
              <c:strCache>
                <c:ptCount val="2"/>
                <c:pt idx="0">
                  <c:v>PS Attach Setup Time</c:v>
                </c:pt>
                <c:pt idx="1">
                  <c:v>PDP Context Act Time</c:v>
                </c:pt>
              </c:strCache>
            </c:strRef>
          </c:cat>
          <c:val>
            <c:numRef>
              <c:f>Sheet1!$B$330:$C$330</c:f>
              <c:numCache>
                <c:formatCode>0.00</c:formatCode>
                <c:ptCount val="2"/>
                <c:pt idx="0">
                  <c:v>1.27</c:v>
                </c:pt>
                <c:pt idx="1">
                  <c:v>1.58</c:v>
                </c:pt>
              </c:numCache>
            </c:numRef>
          </c:val>
          <c:extLst>
            <c:ext xmlns:c16="http://schemas.microsoft.com/office/drawing/2014/chart" uri="{C3380CC4-5D6E-409C-BE32-E72D297353CC}">
              <c16:uniqueId val="{00000002-D4EA-496C-84C1-AF3F60AFDB86}"/>
            </c:ext>
          </c:extLst>
        </c:ser>
        <c:dLbls>
          <c:dLblPos val="outEnd"/>
          <c:showLegendKey val="0"/>
          <c:showVal val="1"/>
          <c:showCatName val="0"/>
          <c:showSerName val="0"/>
          <c:showPercent val="0"/>
          <c:showBubbleSize val="0"/>
        </c:dLbls>
        <c:gapWidth val="219"/>
        <c:overlap val="-27"/>
        <c:axId val="322204032"/>
        <c:axId val="322205568"/>
      </c:barChart>
      <c:catAx>
        <c:axId val="322204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205568"/>
        <c:crosses val="autoZero"/>
        <c:auto val="1"/>
        <c:lblAlgn val="ctr"/>
        <c:lblOffset val="100"/>
        <c:noMultiLvlLbl val="0"/>
      </c:catAx>
      <c:valAx>
        <c:axId val="32220556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2040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RSCP Distribution (%)</a:t>
            </a:r>
          </a:p>
        </c:rich>
      </c:tx>
      <c:layout>
        <c:manualLayout>
          <c:xMode val="edge"/>
          <c:yMode val="edge"/>
          <c:x val="0.39366668262211907"/>
          <c:y val="2.1746905979475418E-2"/>
          <c:w val="0.5281212329864502"/>
          <c:h val="0.1852854341268539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8764597177505493E-2"/>
          <c:y val="0.18936929963341115"/>
          <c:w val="0.901385046637452"/>
          <c:h val="0.67432248203080747"/>
        </c:manualLayout>
      </c:layout>
      <c:barChart>
        <c:barDir val="col"/>
        <c:grouping val="clustered"/>
        <c:varyColors val="0"/>
        <c:ser>
          <c:idx val="0"/>
          <c:order val="0"/>
          <c:tx>
            <c:strRef>
              <c:f>Sheet1!$A$21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Sheet1!$B$20</c:f>
              <c:strCache>
                <c:ptCount val="1"/>
                <c:pt idx="0">
                  <c:v>Indoor,Incar,Outdoor &gt;-85</c:v>
                </c:pt>
              </c:strCache>
            </c:strRef>
          </c:cat>
          <c:val>
            <c:numRef>
              <c:f>Sheet1!$B$21</c:f>
              <c:numCache>
                <c:formatCode>0.00%</c:formatCode>
                <c:ptCount val="1"/>
                <c:pt idx="0">
                  <c:v>0.92449999999999999</c:v>
                </c:pt>
              </c:numCache>
            </c:numRef>
          </c:val>
          <c:extLst>
            <c:ext xmlns:c16="http://schemas.microsoft.com/office/drawing/2014/chart" uri="{C3380CC4-5D6E-409C-BE32-E72D297353CC}">
              <c16:uniqueId val="{00000000-2D56-40DC-AC35-1077C281CF5D}"/>
            </c:ext>
          </c:extLst>
        </c:ser>
        <c:ser>
          <c:idx val="2"/>
          <c:order val="1"/>
          <c:tx>
            <c:strRef>
              <c:f>Sheet1!$A$22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Sheet1!$B$20</c:f>
              <c:strCache>
                <c:ptCount val="1"/>
                <c:pt idx="0">
                  <c:v>Indoor,Incar,Outdoor &gt;-85</c:v>
                </c:pt>
              </c:strCache>
            </c:strRef>
          </c:cat>
          <c:val>
            <c:numRef>
              <c:f>Sheet1!$B$22</c:f>
              <c:numCache>
                <c:formatCode>0.00%</c:formatCode>
                <c:ptCount val="1"/>
                <c:pt idx="0">
                  <c:v>0.73140000000000005</c:v>
                </c:pt>
              </c:numCache>
            </c:numRef>
          </c:val>
          <c:extLst>
            <c:ext xmlns:c16="http://schemas.microsoft.com/office/drawing/2014/chart" uri="{C3380CC4-5D6E-409C-BE32-E72D297353CC}">
              <c16:uniqueId val="{00000001-2D56-40DC-AC35-1077C281CF5D}"/>
            </c:ext>
          </c:extLst>
        </c:ser>
        <c:ser>
          <c:idx val="1"/>
          <c:order val="2"/>
          <c:tx>
            <c:strRef>
              <c:f>Sheet1!$A$23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Sheet1!$B$20</c:f>
              <c:strCache>
                <c:ptCount val="1"/>
                <c:pt idx="0">
                  <c:v>Indoor,Incar,Outdoor &gt;-85</c:v>
                </c:pt>
              </c:strCache>
            </c:strRef>
          </c:cat>
          <c:val>
            <c:numRef>
              <c:f>Sheet1!$B$23</c:f>
              <c:numCache>
                <c:formatCode>0.00%</c:formatCode>
                <c:ptCount val="1"/>
                <c:pt idx="0">
                  <c:v>0.66149999999999998</c:v>
                </c:pt>
              </c:numCache>
            </c:numRef>
          </c:val>
          <c:extLst>
            <c:ext xmlns:c16="http://schemas.microsoft.com/office/drawing/2014/chart" uri="{C3380CC4-5D6E-409C-BE32-E72D297353CC}">
              <c16:uniqueId val="{00000002-2D56-40DC-AC35-1077C281CF5D}"/>
            </c:ext>
          </c:extLst>
        </c:ser>
        <c:dLbls>
          <c:dLblPos val="outEnd"/>
          <c:showLegendKey val="0"/>
          <c:showVal val="1"/>
          <c:showCatName val="0"/>
          <c:showSerName val="0"/>
          <c:showPercent val="0"/>
          <c:showBubbleSize val="0"/>
        </c:dLbls>
        <c:gapWidth val="219"/>
        <c:overlap val="-27"/>
        <c:axId val="425056512"/>
        <c:axId val="448462848"/>
      </c:barChart>
      <c:catAx>
        <c:axId val="42505651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48462848"/>
        <c:crosses val="autoZero"/>
        <c:auto val="1"/>
        <c:lblAlgn val="ctr"/>
        <c:lblOffset val="100"/>
        <c:tickLblSkip val="1"/>
        <c:noMultiLvlLbl val="1"/>
      </c:catAx>
      <c:valAx>
        <c:axId val="448462848"/>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250565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PS Connection setup time</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Sheet1!$D$351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Sheet1!$E$350</c:f>
              <c:strCache>
                <c:ptCount val="1"/>
                <c:pt idx="0">
                  <c:v>PS Connection setup time</c:v>
                </c:pt>
              </c:strCache>
            </c:strRef>
          </c:cat>
          <c:val>
            <c:numRef>
              <c:f>Sheet1!$E$351</c:f>
              <c:numCache>
                <c:formatCode>0.00</c:formatCode>
                <c:ptCount val="1"/>
                <c:pt idx="0">
                  <c:v>6.66</c:v>
                </c:pt>
              </c:numCache>
            </c:numRef>
          </c:val>
          <c:extLst>
            <c:ext xmlns:c16="http://schemas.microsoft.com/office/drawing/2014/chart" uri="{C3380CC4-5D6E-409C-BE32-E72D297353CC}">
              <c16:uniqueId val="{00000000-3E45-4BEB-A991-BB92B2BEE7BD}"/>
            </c:ext>
          </c:extLst>
        </c:ser>
        <c:ser>
          <c:idx val="1"/>
          <c:order val="1"/>
          <c:tx>
            <c:strRef>
              <c:f>Sheet1!$D$352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Sheet1!$E$350</c:f>
              <c:strCache>
                <c:ptCount val="1"/>
                <c:pt idx="0">
                  <c:v>PS Connection setup time</c:v>
                </c:pt>
              </c:strCache>
            </c:strRef>
          </c:cat>
          <c:val>
            <c:numRef>
              <c:f>Sheet1!$E$352</c:f>
              <c:numCache>
                <c:formatCode>0.00</c:formatCode>
                <c:ptCount val="1"/>
                <c:pt idx="0">
                  <c:v>6.98</c:v>
                </c:pt>
              </c:numCache>
            </c:numRef>
          </c:val>
          <c:extLst>
            <c:ext xmlns:c16="http://schemas.microsoft.com/office/drawing/2014/chart" uri="{C3380CC4-5D6E-409C-BE32-E72D297353CC}">
              <c16:uniqueId val="{00000001-3E45-4BEB-A991-BB92B2BEE7BD}"/>
            </c:ext>
          </c:extLst>
        </c:ser>
        <c:ser>
          <c:idx val="2"/>
          <c:order val="2"/>
          <c:tx>
            <c:strRef>
              <c:f>Sheet1!$D$353</c:f>
              <c:strCache>
                <c:ptCount val="1"/>
                <c:pt idx="0">
                  <c:v>CELTISS</c:v>
                </c:pt>
              </c:strCache>
            </c:strRef>
          </c:tx>
          <c:spPr>
            <a:solidFill>
              <a:srgbClr val="0070C0"/>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3-3E45-4BEB-A991-BB92B2BEE7BD}"/>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Sheet1!$E$350</c:f>
              <c:strCache>
                <c:ptCount val="1"/>
                <c:pt idx="0">
                  <c:v>PS Connection setup time</c:v>
                </c:pt>
              </c:strCache>
            </c:strRef>
          </c:cat>
          <c:val>
            <c:numRef>
              <c:f>Sheet1!$E$353</c:f>
              <c:numCache>
                <c:formatCode>0.00</c:formatCode>
                <c:ptCount val="1"/>
                <c:pt idx="0">
                  <c:v>7.01</c:v>
                </c:pt>
              </c:numCache>
            </c:numRef>
          </c:val>
          <c:extLst>
            <c:ext xmlns:c16="http://schemas.microsoft.com/office/drawing/2014/chart" uri="{C3380CC4-5D6E-409C-BE32-E72D297353CC}">
              <c16:uniqueId val="{00000004-3E45-4BEB-A991-BB92B2BEE7BD}"/>
            </c:ext>
          </c:extLst>
        </c:ser>
        <c:dLbls>
          <c:dLblPos val="outEnd"/>
          <c:showLegendKey val="0"/>
          <c:showVal val="1"/>
          <c:showCatName val="0"/>
          <c:showSerName val="0"/>
          <c:showPercent val="0"/>
          <c:showBubbleSize val="0"/>
        </c:dLbls>
        <c:gapWidth val="219"/>
        <c:overlap val="-27"/>
        <c:axId val="356471552"/>
        <c:axId val="356473088"/>
      </c:barChart>
      <c:catAx>
        <c:axId val="356471552"/>
        <c:scaling>
          <c:orientation val="minMax"/>
        </c:scaling>
        <c:delete val="1"/>
        <c:axPos val="b"/>
        <c:numFmt formatCode="General" sourceLinked="1"/>
        <c:majorTickMark val="none"/>
        <c:minorTickMark val="none"/>
        <c:tickLblPos val="nextTo"/>
        <c:crossAx val="356473088"/>
        <c:crosses val="autoZero"/>
        <c:auto val="1"/>
        <c:lblAlgn val="ctr"/>
        <c:lblOffset val="100"/>
        <c:noMultiLvlLbl val="0"/>
      </c:catAx>
      <c:valAx>
        <c:axId val="356473088"/>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64715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HTTP Browsing  Success Rate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Sheet1!$A$351</c:f>
              <c:strCache>
                <c:ptCount val="1"/>
                <c:pt idx="0">
                  <c:v>MTN</c:v>
                </c:pt>
              </c:strCache>
            </c:strRef>
          </c:tx>
          <c:spPr>
            <a:solidFill>
              <a:srgbClr val="FFC000"/>
            </a:solidFill>
            <a:ln>
              <a:noFill/>
            </a:ln>
            <a:effectLst/>
          </c:spPr>
          <c:invertIfNegative val="0"/>
          <c:dPt>
            <c:idx val="0"/>
            <c:invertIfNegative val="0"/>
            <c:bubble3D val="0"/>
            <c:spPr>
              <a:solidFill>
                <a:srgbClr val="FFC000"/>
              </a:solidFill>
              <a:ln>
                <a:noFill/>
              </a:ln>
              <a:effectLst/>
            </c:spPr>
            <c:extLst>
              <c:ext xmlns:c16="http://schemas.microsoft.com/office/drawing/2014/chart" uri="{C3380CC4-5D6E-409C-BE32-E72D297353CC}">
                <c16:uniqueId val="{00000001-94D1-4A77-9002-C5FA595F365F}"/>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Sheet1!$B$350</c:f>
              <c:strCache>
                <c:ptCount val="1"/>
                <c:pt idx="0">
                  <c:v>HTTP Browsing Success rate (%)</c:v>
                </c:pt>
              </c:strCache>
            </c:strRef>
          </c:cat>
          <c:val>
            <c:numRef>
              <c:f>Sheet1!$B$351</c:f>
              <c:numCache>
                <c:formatCode>0.00%</c:formatCode>
                <c:ptCount val="1"/>
                <c:pt idx="0">
                  <c:v>0.99780000000000002</c:v>
                </c:pt>
              </c:numCache>
            </c:numRef>
          </c:val>
          <c:extLst>
            <c:ext xmlns:c16="http://schemas.microsoft.com/office/drawing/2014/chart" uri="{C3380CC4-5D6E-409C-BE32-E72D297353CC}">
              <c16:uniqueId val="{00000002-94D1-4A77-9002-C5FA595F365F}"/>
            </c:ext>
          </c:extLst>
        </c:ser>
        <c:ser>
          <c:idx val="1"/>
          <c:order val="1"/>
          <c:tx>
            <c:strRef>
              <c:f>Sheet1!$A$352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Sheet1!$B$350</c:f>
              <c:strCache>
                <c:ptCount val="1"/>
                <c:pt idx="0">
                  <c:v>HTTP Browsing Success rate (%)</c:v>
                </c:pt>
              </c:strCache>
            </c:strRef>
          </c:cat>
          <c:val>
            <c:numRef>
              <c:f>Sheet1!$B$352</c:f>
              <c:numCache>
                <c:formatCode>0.00%</c:formatCode>
                <c:ptCount val="1"/>
                <c:pt idx="0">
                  <c:v>0.95330000000000004</c:v>
                </c:pt>
              </c:numCache>
            </c:numRef>
          </c:val>
          <c:extLst>
            <c:ext xmlns:c16="http://schemas.microsoft.com/office/drawing/2014/chart" uri="{C3380CC4-5D6E-409C-BE32-E72D297353CC}">
              <c16:uniqueId val="{00000003-94D1-4A77-9002-C5FA595F365F}"/>
            </c:ext>
          </c:extLst>
        </c:ser>
        <c:ser>
          <c:idx val="2"/>
          <c:order val="2"/>
          <c:tx>
            <c:strRef>
              <c:f>Sheet1!$A$353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Sheet1!$B$350</c:f>
              <c:strCache>
                <c:ptCount val="1"/>
                <c:pt idx="0">
                  <c:v>HTTP Browsing Success rate (%)</c:v>
                </c:pt>
              </c:strCache>
            </c:strRef>
          </c:cat>
          <c:val>
            <c:numRef>
              <c:f>Sheet1!$B$353</c:f>
              <c:numCache>
                <c:formatCode>0.00%</c:formatCode>
                <c:ptCount val="1"/>
                <c:pt idx="0">
                  <c:v>0.99060000000000004</c:v>
                </c:pt>
              </c:numCache>
            </c:numRef>
          </c:val>
          <c:extLst>
            <c:ext xmlns:c16="http://schemas.microsoft.com/office/drawing/2014/chart" uri="{C3380CC4-5D6E-409C-BE32-E72D297353CC}">
              <c16:uniqueId val="{00000004-94D1-4A77-9002-C5FA595F365F}"/>
            </c:ext>
          </c:extLst>
        </c:ser>
        <c:dLbls>
          <c:dLblPos val="outEnd"/>
          <c:showLegendKey val="0"/>
          <c:showVal val="1"/>
          <c:showCatName val="0"/>
          <c:showSerName val="0"/>
          <c:showPercent val="0"/>
          <c:showBubbleSize val="0"/>
        </c:dLbls>
        <c:gapWidth val="219"/>
        <c:overlap val="-27"/>
        <c:axId val="354699520"/>
        <c:axId val="354701312"/>
      </c:barChart>
      <c:catAx>
        <c:axId val="35469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701312"/>
        <c:crosses val="autoZero"/>
        <c:auto val="1"/>
        <c:lblAlgn val="ctr"/>
        <c:lblOffset val="100"/>
        <c:noMultiLvlLbl val="0"/>
      </c:catAx>
      <c:valAx>
        <c:axId val="354701312"/>
        <c:scaling>
          <c:orientation val="minMax"/>
          <c:max val="1.02"/>
          <c:min val="0.9"/>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699520"/>
        <c:crosses val="autoZero"/>
        <c:crossBetween val="between"/>
        <c:majorUnit val="2.0000000000000004E-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FTP Success Rate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Sheet1!$A$377</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Sheet1!$B$376:$C$376</c:f>
              <c:strCache>
                <c:ptCount val="2"/>
                <c:pt idx="0">
                  <c:v>FTP Success DL (%)</c:v>
                </c:pt>
                <c:pt idx="1">
                  <c:v>FTP Success UL (%) </c:v>
                </c:pt>
              </c:strCache>
            </c:strRef>
          </c:cat>
          <c:val>
            <c:numRef>
              <c:f>Sheet1!$B$377:$C$377</c:f>
              <c:numCache>
                <c:formatCode>0.00%</c:formatCode>
                <c:ptCount val="2"/>
                <c:pt idx="0">
                  <c:v>0.99560000000000004</c:v>
                </c:pt>
                <c:pt idx="1">
                  <c:v>0.99160000000000004</c:v>
                </c:pt>
              </c:numCache>
            </c:numRef>
          </c:val>
          <c:extLst>
            <c:ext xmlns:c16="http://schemas.microsoft.com/office/drawing/2014/chart" uri="{C3380CC4-5D6E-409C-BE32-E72D297353CC}">
              <c16:uniqueId val="{00000000-36E1-4C0A-89BB-D078267FC6C4}"/>
            </c:ext>
          </c:extLst>
        </c:ser>
        <c:ser>
          <c:idx val="1"/>
          <c:order val="1"/>
          <c:tx>
            <c:strRef>
              <c:f>Sheet1!$A$378</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Sheet1!$B$376:$C$376</c:f>
              <c:strCache>
                <c:ptCount val="2"/>
                <c:pt idx="0">
                  <c:v>FTP Success DL (%)</c:v>
                </c:pt>
                <c:pt idx="1">
                  <c:v>FTP Success UL (%) </c:v>
                </c:pt>
              </c:strCache>
            </c:strRef>
          </c:cat>
          <c:val>
            <c:numRef>
              <c:f>Sheet1!$B$378:$C$378</c:f>
              <c:numCache>
                <c:formatCode>0.00%</c:formatCode>
                <c:ptCount val="2"/>
                <c:pt idx="0">
                  <c:v>0.98699999999999999</c:v>
                </c:pt>
                <c:pt idx="1">
                  <c:v>1</c:v>
                </c:pt>
              </c:numCache>
            </c:numRef>
          </c:val>
          <c:extLst>
            <c:ext xmlns:c16="http://schemas.microsoft.com/office/drawing/2014/chart" uri="{C3380CC4-5D6E-409C-BE32-E72D297353CC}">
              <c16:uniqueId val="{00000001-36E1-4C0A-89BB-D078267FC6C4}"/>
            </c:ext>
          </c:extLst>
        </c:ser>
        <c:ser>
          <c:idx val="2"/>
          <c:order val="2"/>
          <c:tx>
            <c:strRef>
              <c:f>Sheet1!$A$379</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Sheet1!$B$376:$C$376</c:f>
              <c:strCache>
                <c:ptCount val="2"/>
                <c:pt idx="0">
                  <c:v>FTP Success DL (%)</c:v>
                </c:pt>
                <c:pt idx="1">
                  <c:v>FTP Success UL (%) </c:v>
                </c:pt>
              </c:strCache>
            </c:strRef>
          </c:cat>
          <c:val>
            <c:numRef>
              <c:f>Sheet1!$B$379:$C$379</c:f>
              <c:numCache>
                <c:formatCode>0.00%</c:formatCode>
                <c:ptCount val="2"/>
                <c:pt idx="0">
                  <c:v>1</c:v>
                </c:pt>
                <c:pt idx="1">
                  <c:v>0.99380000000000002</c:v>
                </c:pt>
              </c:numCache>
            </c:numRef>
          </c:val>
          <c:extLst>
            <c:ext xmlns:c16="http://schemas.microsoft.com/office/drawing/2014/chart" uri="{C3380CC4-5D6E-409C-BE32-E72D297353CC}">
              <c16:uniqueId val="{00000002-36E1-4C0A-89BB-D078267FC6C4}"/>
            </c:ext>
          </c:extLst>
        </c:ser>
        <c:dLbls>
          <c:dLblPos val="outEnd"/>
          <c:showLegendKey val="0"/>
          <c:showVal val="1"/>
          <c:showCatName val="0"/>
          <c:showSerName val="0"/>
          <c:showPercent val="0"/>
          <c:showBubbleSize val="0"/>
        </c:dLbls>
        <c:gapWidth val="219"/>
        <c:overlap val="-27"/>
        <c:axId val="361956864"/>
        <c:axId val="361958400"/>
      </c:barChart>
      <c:catAx>
        <c:axId val="361956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1958400"/>
        <c:crosses val="autoZero"/>
        <c:auto val="1"/>
        <c:lblAlgn val="ctr"/>
        <c:lblOffset val="100"/>
        <c:noMultiLvlLbl val="0"/>
      </c:catAx>
      <c:valAx>
        <c:axId val="361958400"/>
        <c:scaling>
          <c:orientation val="minMax"/>
          <c:min val="0.95000000000000007"/>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19568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alpha val="99000"/>
        </a:schemeClr>
      </a:solidFill>
      <a:round/>
    </a:ln>
    <a:effectLst/>
  </c:spPr>
  <c:txPr>
    <a:bodyPr/>
    <a:lstStyle/>
    <a:p>
      <a:pPr>
        <a:defRPr/>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FTP Throughput (Kbps)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22188685609276684"/>
          <c:y val="0.10348288478891357"/>
          <c:w val="0.7415289780062575"/>
          <c:h val="0.73025206916293439"/>
        </c:manualLayout>
      </c:layout>
      <c:barChart>
        <c:barDir val="bar"/>
        <c:grouping val="clustered"/>
        <c:varyColors val="0"/>
        <c:ser>
          <c:idx val="0"/>
          <c:order val="0"/>
          <c:tx>
            <c:strRef>
              <c:f>Sheet1!$A$395</c:f>
              <c:strCache>
                <c:ptCount val="1"/>
                <c:pt idx="0">
                  <c:v>MTN</c:v>
                </c:pt>
              </c:strCache>
            </c:strRef>
          </c:tx>
          <c:spPr>
            <a:solidFill>
              <a:srgbClr val="FFC000"/>
            </a:solidFill>
            <a:ln>
              <a:noFill/>
            </a:ln>
            <a:effectLst/>
          </c:spPr>
          <c:invertIfNegative val="0"/>
          <c:dPt>
            <c:idx val="2"/>
            <c:invertIfNegative val="0"/>
            <c:bubble3D val="0"/>
            <c:spPr>
              <a:solidFill>
                <a:srgbClr val="FFC000"/>
              </a:solidFill>
              <a:ln>
                <a:noFill/>
              </a:ln>
              <a:effectLst/>
            </c:spPr>
            <c:extLst>
              <c:ext xmlns:c16="http://schemas.microsoft.com/office/drawing/2014/chart" uri="{C3380CC4-5D6E-409C-BE32-E72D297353CC}">
                <c16:uniqueId val="{00000001-3A8C-4712-8969-E4126EB08CFA}"/>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Sheet1!$B$394:$E$394</c:f>
              <c:strCache>
                <c:ptCount val="4"/>
                <c:pt idx="0">
                  <c:v>App_Throughpout_DL</c:v>
                </c:pt>
                <c:pt idx="1">
                  <c:v>App_Throughpout_UL</c:v>
                </c:pt>
                <c:pt idx="2">
                  <c:v>Max_App_Throughpout_DL</c:v>
                </c:pt>
                <c:pt idx="3">
                  <c:v>Max_App_Throughpout_UL</c:v>
                </c:pt>
              </c:strCache>
            </c:strRef>
          </c:cat>
          <c:val>
            <c:numRef>
              <c:f>Sheet1!$B$395:$E$395</c:f>
              <c:numCache>
                <c:formatCode>0.00</c:formatCode>
                <c:ptCount val="4"/>
                <c:pt idx="0">
                  <c:v>6970.1</c:v>
                </c:pt>
                <c:pt idx="1">
                  <c:v>2627.48</c:v>
                </c:pt>
                <c:pt idx="2">
                  <c:v>15345.48</c:v>
                </c:pt>
                <c:pt idx="3">
                  <c:v>14584.11</c:v>
                </c:pt>
              </c:numCache>
            </c:numRef>
          </c:val>
          <c:extLst>
            <c:ext xmlns:c16="http://schemas.microsoft.com/office/drawing/2014/chart" uri="{C3380CC4-5D6E-409C-BE32-E72D297353CC}">
              <c16:uniqueId val="{00000002-3A8C-4712-8969-E4126EB08CFA}"/>
            </c:ext>
          </c:extLst>
        </c:ser>
        <c:ser>
          <c:idx val="1"/>
          <c:order val="1"/>
          <c:tx>
            <c:strRef>
              <c:f>Sheet1!$A$396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Sheet1!$B$394:$E$394</c:f>
              <c:strCache>
                <c:ptCount val="4"/>
                <c:pt idx="0">
                  <c:v>App_Throughpout_DL</c:v>
                </c:pt>
                <c:pt idx="1">
                  <c:v>App_Throughpout_UL</c:v>
                </c:pt>
                <c:pt idx="2">
                  <c:v>Max_App_Throughpout_DL</c:v>
                </c:pt>
                <c:pt idx="3">
                  <c:v>Max_App_Throughpout_UL</c:v>
                </c:pt>
              </c:strCache>
            </c:strRef>
          </c:cat>
          <c:val>
            <c:numRef>
              <c:f>Sheet1!$B$396:$E$396</c:f>
              <c:numCache>
                <c:formatCode>0.00</c:formatCode>
                <c:ptCount val="4"/>
                <c:pt idx="0">
                  <c:v>4493.7700000000004</c:v>
                </c:pt>
                <c:pt idx="1">
                  <c:v>1391.74</c:v>
                </c:pt>
                <c:pt idx="2">
                  <c:v>15328.65</c:v>
                </c:pt>
                <c:pt idx="3">
                  <c:v>12547.88</c:v>
                </c:pt>
              </c:numCache>
            </c:numRef>
          </c:val>
          <c:extLst>
            <c:ext xmlns:c16="http://schemas.microsoft.com/office/drawing/2014/chart" uri="{C3380CC4-5D6E-409C-BE32-E72D297353CC}">
              <c16:uniqueId val="{00000003-3A8C-4712-8969-E4126EB08CFA}"/>
            </c:ext>
          </c:extLst>
        </c:ser>
        <c:ser>
          <c:idx val="2"/>
          <c:order val="2"/>
          <c:tx>
            <c:strRef>
              <c:f>Sheet1!$A$397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Sheet1!$B$394:$E$394</c:f>
              <c:strCache>
                <c:ptCount val="4"/>
                <c:pt idx="0">
                  <c:v>App_Throughpout_DL</c:v>
                </c:pt>
                <c:pt idx="1">
                  <c:v>App_Throughpout_UL</c:v>
                </c:pt>
                <c:pt idx="2">
                  <c:v>Max_App_Throughpout_DL</c:v>
                </c:pt>
                <c:pt idx="3">
                  <c:v>Max_App_Throughpout_UL</c:v>
                </c:pt>
              </c:strCache>
            </c:strRef>
          </c:cat>
          <c:val>
            <c:numRef>
              <c:f>Sheet1!$B$397:$E$397</c:f>
              <c:numCache>
                <c:formatCode>0.00</c:formatCode>
                <c:ptCount val="4"/>
                <c:pt idx="0">
                  <c:v>6544.37</c:v>
                </c:pt>
                <c:pt idx="1">
                  <c:v>2015.55</c:v>
                </c:pt>
                <c:pt idx="2">
                  <c:v>13188.59</c:v>
                </c:pt>
                <c:pt idx="3">
                  <c:v>8474.4500000000007</c:v>
                </c:pt>
              </c:numCache>
            </c:numRef>
          </c:val>
          <c:extLst>
            <c:ext xmlns:c16="http://schemas.microsoft.com/office/drawing/2014/chart" uri="{C3380CC4-5D6E-409C-BE32-E72D297353CC}">
              <c16:uniqueId val="{00000004-3A8C-4712-8969-E4126EB08CFA}"/>
            </c:ext>
          </c:extLst>
        </c:ser>
        <c:dLbls>
          <c:dLblPos val="outEnd"/>
          <c:showLegendKey val="0"/>
          <c:showVal val="1"/>
          <c:showCatName val="0"/>
          <c:showSerName val="0"/>
          <c:showPercent val="0"/>
          <c:showBubbleSize val="0"/>
        </c:dLbls>
        <c:gapWidth val="182"/>
        <c:axId val="362297216"/>
        <c:axId val="362298752"/>
      </c:barChart>
      <c:catAx>
        <c:axId val="3622972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298752"/>
        <c:crosses val="autoZero"/>
        <c:auto val="1"/>
        <c:lblAlgn val="ctr"/>
        <c:lblOffset val="100"/>
        <c:noMultiLvlLbl val="0"/>
      </c:catAx>
      <c:valAx>
        <c:axId val="362298752"/>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2972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HTTP Browsing  Success Rate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Sheet1!$A$467</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Sheet1!$B$466</c:f>
              <c:strCache>
                <c:ptCount val="1"/>
                <c:pt idx="0">
                  <c:v>HTTP Browsing Success rate (%)</c:v>
                </c:pt>
              </c:strCache>
            </c:strRef>
          </c:cat>
          <c:val>
            <c:numRef>
              <c:f>Sheet1!$B$467</c:f>
              <c:numCache>
                <c:formatCode>0.00%</c:formatCode>
                <c:ptCount val="1"/>
                <c:pt idx="0">
                  <c:v>0.98109999999999997</c:v>
                </c:pt>
              </c:numCache>
            </c:numRef>
          </c:val>
          <c:extLst>
            <c:ext xmlns:c16="http://schemas.microsoft.com/office/drawing/2014/chart" uri="{C3380CC4-5D6E-409C-BE32-E72D297353CC}">
              <c16:uniqueId val="{00000000-BF4A-4EE2-B69E-BA244A34ED17}"/>
            </c:ext>
          </c:extLst>
        </c:ser>
        <c:ser>
          <c:idx val="1"/>
          <c:order val="1"/>
          <c:tx>
            <c:strRef>
              <c:f>Sheet1!$A$468</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Sheet1!$B$466</c:f>
              <c:strCache>
                <c:ptCount val="1"/>
                <c:pt idx="0">
                  <c:v>HTTP Browsing Success rate (%)</c:v>
                </c:pt>
              </c:strCache>
            </c:strRef>
          </c:cat>
          <c:val>
            <c:numRef>
              <c:f>Sheet1!$B$468</c:f>
              <c:numCache>
                <c:formatCode>0.00%</c:formatCode>
                <c:ptCount val="1"/>
                <c:pt idx="0">
                  <c:v>0.97450000000000003</c:v>
                </c:pt>
              </c:numCache>
            </c:numRef>
          </c:val>
          <c:extLst>
            <c:ext xmlns:c16="http://schemas.microsoft.com/office/drawing/2014/chart" uri="{C3380CC4-5D6E-409C-BE32-E72D297353CC}">
              <c16:uniqueId val="{00000001-BF4A-4EE2-B69E-BA244A34ED17}"/>
            </c:ext>
          </c:extLst>
        </c:ser>
        <c:ser>
          <c:idx val="2"/>
          <c:order val="2"/>
          <c:tx>
            <c:strRef>
              <c:f>Sheet1!$A$469</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Sheet1!$B$466</c:f>
              <c:strCache>
                <c:ptCount val="1"/>
                <c:pt idx="0">
                  <c:v>HTTP Browsing Success rate (%)</c:v>
                </c:pt>
              </c:strCache>
            </c:strRef>
          </c:cat>
          <c:val>
            <c:numRef>
              <c:f>Sheet1!$B$469</c:f>
              <c:numCache>
                <c:formatCode>0.00%</c:formatCode>
                <c:ptCount val="1"/>
                <c:pt idx="0">
                  <c:v>0.9788</c:v>
                </c:pt>
              </c:numCache>
            </c:numRef>
          </c:val>
          <c:extLst>
            <c:ext xmlns:c16="http://schemas.microsoft.com/office/drawing/2014/chart" uri="{C3380CC4-5D6E-409C-BE32-E72D297353CC}">
              <c16:uniqueId val="{00000002-BF4A-4EE2-B69E-BA244A34ED17}"/>
            </c:ext>
          </c:extLst>
        </c:ser>
        <c:dLbls>
          <c:dLblPos val="outEnd"/>
          <c:showLegendKey val="0"/>
          <c:showVal val="1"/>
          <c:showCatName val="0"/>
          <c:showSerName val="0"/>
          <c:showPercent val="0"/>
          <c:showBubbleSize val="0"/>
        </c:dLbls>
        <c:gapWidth val="219"/>
        <c:overlap val="-27"/>
        <c:axId val="354699520"/>
        <c:axId val="354701312"/>
      </c:barChart>
      <c:catAx>
        <c:axId val="35469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701312"/>
        <c:crosses val="autoZero"/>
        <c:auto val="1"/>
        <c:lblAlgn val="ctr"/>
        <c:lblOffset val="100"/>
        <c:noMultiLvlLbl val="0"/>
      </c:catAx>
      <c:valAx>
        <c:axId val="354701312"/>
        <c:scaling>
          <c:orientation val="minMax"/>
          <c:max val="1"/>
          <c:min val="0.9"/>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54699520"/>
        <c:crosses val="autoZero"/>
        <c:crossBetween val="between"/>
        <c:majorUnit val="2.0000000000000004E-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FTP Success Rate (%)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Sheet1!$A$415</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Sheet1!$B$414:$C$414</c:f>
              <c:strCache>
                <c:ptCount val="2"/>
                <c:pt idx="0">
                  <c:v>FTP Success DL (%)</c:v>
                </c:pt>
                <c:pt idx="1">
                  <c:v>FTP Success UL (%) </c:v>
                </c:pt>
              </c:strCache>
            </c:strRef>
          </c:cat>
          <c:val>
            <c:numRef>
              <c:f>Sheet1!$B$415:$C$415</c:f>
              <c:numCache>
                <c:formatCode>0.00%</c:formatCode>
                <c:ptCount val="2"/>
                <c:pt idx="0">
                  <c:v>0.99570000000000003</c:v>
                </c:pt>
                <c:pt idx="1">
                  <c:v>1</c:v>
                </c:pt>
              </c:numCache>
            </c:numRef>
          </c:val>
          <c:extLst>
            <c:ext xmlns:c16="http://schemas.microsoft.com/office/drawing/2014/chart" uri="{C3380CC4-5D6E-409C-BE32-E72D297353CC}">
              <c16:uniqueId val="{00000000-D188-45F2-BC6D-6DA51B19B341}"/>
            </c:ext>
          </c:extLst>
        </c:ser>
        <c:ser>
          <c:idx val="1"/>
          <c:order val="1"/>
          <c:tx>
            <c:strRef>
              <c:f>Sheet1!$A$416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Sheet1!$B$414:$C$414</c:f>
              <c:strCache>
                <c:ptCount val="2"/>
                <c:pt idx="0">
                  <c:v>FTP Success DL (%)</c:v>
                </c:pt>
                <c:pt idx="1">
                  <c:v>FTP Success UL (%) </c:v>
                </c:pt>
              </c:strCache>
            </c:strRef>
          </c:cat>
          <c:val>
            <c:numRef>
              <c:f>Sheet1!$B$416:$C$416</c:f>
              <c:numCache>
                <c:formatCode>0.00%</c:formatCode>
                <c:ptCount val="2"/>
                <c:pt idx="0">
                  <c:v>0.99780000000000002</c:v>
                </c:pt>
                <c:pt idx="1">
                  <c:v>0.99550000000000005</c:v>
                </c:pt>
              </c:numCache>
            </c:numRef>
          </c:val>
          <c:extLst>
            <c:ext xmlns:c16="http://schemas.microsoft.com/office/drawing/2014/chart" uri="{C3380CC4-5D6E-409C-BE32-E72D297353CC}">
              <c16:uniqueId val="{00000001-D188-45F2-BC6D-6DA51B19B341}"/>
            </c:ext>
          </c:extLst>
        </c:ser>
        <c:ser>
          <c:idx val="2"/>
          <c:order val="2"/>
          <c:tx>
            <c:strRef>
              <c:f>Sheet1!$A$417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Sheet1!$B$414:$C$414</c:f>
              <c:strCache>
                <c:ptCount val="2"/>
                <c:pt idx="0">
                  <c:v>FTP Success DL (%)</c:v>
                </c:pt>
                <c:pt idx="1">
                  <c:v>FTP Success UL (%) </c:v>
                </c:pt>
              </c:strCache>
            </c:strRef>
          </c:cat>
          <c:val>
            <c:numRef>
              <c:f>Sheet1!$B$417:$C$417</c:f>
              <c:numCache>
                <c:formatCode>0.00%</c:formatCode>
                <c:ptCount val="2"/>
                <c:pt idx="0">
                  <c:v>0.91669999999999996</c:v>
                </c:pt>
                <c:pt idx="1">
                  <c:v>1</c:v>
                </c:pt>
              </c:numCache>
            </c:numRef>
          </c:val>
          <c:extLst>
            <c:ext xmlns:c16="http://schemas.microsoft.com/office/drawing/2014/chart" uri="{C3380CC4-5D6E-409C-BE32-E72D297353CC}">
              <c16:uniqueId val="{00000002-D188-45F2-BC6D-6DA51B19B341}"/>
            </c:ext>
          </c:extLst>
        </c:ser>
        <c:dLbls>
          <c:dLblPos val="outEnd"/>
          <c:showLegendKey val="0"/>
          <c:showVal val="1"/>
          <c:showCatName val="0"/>
          <c:showSerName val="0"/>
          <c:showPercent val="0"/>
          <c:showBubbleSize val="0"/>
        </c:dLbls>
        <c:gapWidth val="219"/>
        <c:overlap val="-27"/>
        <c:axId val="979608223"/>
        <c:axId val="414380047"/>
      </c:barChart>
      <c:catAx>
        <c:axId val="9796082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14380047"/>
        <c:crosses val="autoZero"/>
        <c:auto val="1"/>
        <c:lblAlgn val="ctr"/>
        <c:lblOffset val="100"/>
        <c:noMultiLvlLbl val="0"/>
      </c:catAx>
      <c:valAx>
        <c:axId val="414380047"/>
        <c:scaling>
          <c:orientation val="minMax"/>
          <c:min val="0.9"/>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79608223"/>
        <c:crosses val="autoZero"/>
        <c:crossBetween val="between"/>
        <c:majorUnit val="1.0000000000000002E-2"/>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FTP Throughput (Kbps)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0.12071230514921524"/>
          <c:y val="0.11175330314605787"/>
          <c:w val="0.83410835214446954"/>
          <c:h val="0.60115768209218134"/>
        </c:manualLayout>
      </c:layout>
      <c:barChart>
        <c:barDir val="bar"/>
        <c:grouping val="clustered"/>
        <c:varyColors val="0"/>
        <c:ser>
          <c:idx val="0"/>
          <c:order val="0"/>
          <c:tx>
            <c:strRef>
              <c:f>Sheet1!$A$447</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Sheet1!$B$446:$E$446</c:f>
              <c:strCache>
                <c:ptCount val="4"/>
                <c:pt idx="0">
                  <c:v>App_Throughpout_DL</c:v>
                </c:pt>
                <c:pt idx="1">
                  <c:v>App_Throughpout_UL</c:v>
                </c:pt>
                <c:pt idx="2">
                  <c:v>Max_App_Throughpout_DL</c:v>
                </c:pt>
                <c:pt idx="3">
                  <c:v>Max_App_Throughpout_UL</c:v>
                </c:pt>
              </c:strCache>
            </c:strRef>
          </c:cat>
          <c:val>
            <c:numRef>
              <c:f>Sheet1!$B$447:$E$447</c:f>
              <c:numCache>
                <c:formatCode>0.00</c:formatCode>
                <c:ptCount val="4"/>
                <c:pt idx="0">
                  <c:v>52666.45</c:v>
                </c:pt>
                <c:pt idx="1">
                  <c:v>21183.75</c:v>
                </c:pt>
                <c:pt idx="2">
                  <c:v>201254.19</c:v>
                </c:pt>
                <c:pt idx="3">
                  <c:v>37847.54</c:v>
                </c:pt>
              </c:numCache>
            </c:numRef>
          </c:val>
          <c:extLst>
            <c:ext xmlns:c16="http://schemas.microsoft.com/office/drawing/2014/chart" uri="{C3380CC4-5D6E-409C-BE32-E72D297353CC}">
              <c16:uniqueId val="{00000000-9AE0-441D-B278-6849F3446D07}"/>
            </c:ext>
          </c:extLst>
        </c:ser>
        <c:ser>
          <c:idx val="1"/>
          <c:order val="1"/>
          <c:tx>
            <c:strRef>
              <c:f>Sheet1!$A$448</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Sheet1!$B$446:$E$446</c:f>
              <c:strCache>
                <c:ptCount val="4"/>
                <c:pt idx="0">
                  <c:v>App_Throughpout_DL</c:v>
                </c:pt>
                <c:pt idx="1">
                  <c:v>App_Throughpout_UL</c:v>
                </c:pt>
                <c:pt idx="2">
                  <c:v>Max_App_Throughpout_DL</c:v>
                </c:pt>
                <c:pt idx="3">
                  <c:v>Max_App_Throughpout_UL</c:v>
                </c:pt>
              </c:strCache>
            </c:strRef>
          </c:cat>
          <c:val>
            <c:numRef>
              <c:f>Sheet1!$B$448:$E$448</c:f>
              <c:numCache>
                <c:formatCode>0.00</c:formatCode>
                <c:ptCount val="4"/>
                <c:pt idx="0">
                  <c:v>15471.21</c:v>
                </c:pt>
                <c:pt idx="1">
                  <c:v>8075.06</c:v>
                </c:pt>
                <c:pt idx="2">
                  <c:v>165414.21</c:v>
                </c:pt>
                <c:pt idx="3">
                  <c:v>9987.4699999999993</c:v>
                </c:pt>
              </c:numCache>
            </c:numRef>
          </c:val>
          <c:extLst>
            <c:ext xmlns:c16="http://schemas.microsoft.com/office/drawing/2014/chart" uri="{C3380CC4-5D6E-409C-BE32-E72D297353CC}">
              <c16:uniqueId val="{00000001-9AE0-441D-B278-6849F3446D07}"/>
            </c:ext>
          </c:extLst>
        </c:ser>
        <c:ser>
          <c:idx val="2"/>
          <c:order val="2"/>
          <c:tx>
            <c:strRef>
              <c:f>Sheet1!$A$449</c:f>
              <c:strCache>
                <c:ptCount val="1"/>
                <c:pt idx="0">
                  <c:v>CELTISS</c:v>
                </c:pt>
              </c:strCache>
            </c:strRef>
          </c:tx>
          <c:spPr>
            <a:solidFill>
              <a:srgbClr val="0070C0"/>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Sheet1!$B$446:$E$446</c:f>
              <c:strCache>
                <c:ptCount val="4"/>
                <c:pt idx="0">
                  <c:v>App_Throughpout_DL</c:v>
                </c:pt>
                <c:pt idx="1">
                  <c:v>App_Throughpout_UL</c:v>
                </c:pt>
                <c:pt idx="2">
                  <c:v>Max_App_Throughpout_DL</c:v>
                </c:pt>
                <c:pt idx="3">
                  <c:v>Max_App_Throughpout_UL</c:v>
                </c:pt>
              </c:strCache>
            </c:strRef>
          </c:cat>
          <c:val>
            <c:numRef>
              <c:f>Sheet1!$B$449:$E$449</c:f>
              <c:numCache>
                <c:formatCode>0.00</c:formatCode>
                <c:ptCount val="4"/>
                <c:pt idx="0">
                  <c:v>14025.19</c:v>
                </c:pt>
                <c:pt idx="1">
                  <c:v>10441.17</c:v>
                </c:pt>
                <c:pt idx="2">
                  <c:v>35621.370000000003</c:v>
                </c:pt>
                <c:pt idx="3">
                  <c:v>13287.98</c:v>
                </c:pt>
              </c:numCache>
            </c:numRef>
          </c:val>
          <c:extLst>
            <c:ext xmlns:c16="http://schemas.microsoft.com/office/drawing/2014/chart" uri="{C3380CC4-5D6E-409C-BE32-E72D297353CC}">
              <c16:uniqueId val="{00000002-9AE0-441D-B278-6849F3446D07}"/>
            </c:ext>
          </c:extLst>
        </c:ser>
        <c:dLbls>
          <c:dLblPos val="outEnd"/>
          <c:showLegendKey val="0"/>
          <c:showVal val="1"/>
          <c:showCatName val="0"/>
          <c:showSerName val="0"/>
          <c:showPercent val="0"/>
          <c:showBubbleSize val="0"/>
        </c:dLbls>
        <c:gapWidth val="182"/>
        <c:axId val="362754816"/>
        <c:axId val="362756352"/>
      </c:barChart>
      <c:catAx>
        <c:axId val="3627548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27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756352"/>
        <c:crosses val="autoZero"/>
        <c:auto val="1"/>
        <c:lblAlgn val="ctr"/>
        <c:lblOffset val="100"/>
        <c:noMultiLvlLbl val="0"/>
      </c:catAx>
      <c:valAx>
        <c:axId val="362756352"/>
        <c:scaling>
          <c:orientation val="minMax"/>
          <c:max val="220000"/>
          <c:min val="0"/>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2754816"/>
        <c:crosses val="autoZero"/>
        <c:crossBetween val="between"/>
      </c:valAx>
      <c:spPr>
        <a:noFill/>
        <a:ln>
          <a:solidFill>
            <a:schemeClr val="tx1"/>
          </a:solid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r>
              <a:rPr lang="fr-FR"/>
              <a:t>3G</a:t>
            </a:r>
            <a:r>
              <a:rPr lang="fr-FR" baseline="0"/>
              <a:t> band </a:t>
            </a:r>
            <a:r>
              <a:rPr lang="fr-FR" sz="1400" b="0" i="0" u="none" strike="noStrike" baseline="0">
                <a:effectLst/>
              </a:rPr>
              <a:t>Distribution </a:t>
            </a:r>
            <a:r>
              <a:rPr lang="fr-FR"/>
              <a:t>(%)</a:t>
            </a:r>
          </a:p>
        </c:rich>
      </c:tx>
      <c:layout>
        <c:manualLayout>
          <c:xMode val="edge"/>
          <c:yMode val="edge"/>
          <c:x val="0.25289574219889183"/>
          <c:y val="4.8840625906657886E-2"/>
          <c:w val="0.7471042275428772"/>
          <c:h val="0.15181452035903931"/>
        </c:manualLayout>
      </c:layout>
      <c:overlay val="0"/>
      <c:spPr>
        <a:noFill/>
        <a:ln>
          <a:noFill/>
        </a:ln>
        <a:effectLst/>
      </c:spPr>
      <c:txPr>
        <a:bodyPr rot="0" spcFirstLastPara="1" vertOverflow="ellipsis" vert="horz" wrap="square" anchor="ctr" anchorCtr="1"/>
        <a:lstStyle/>
        <a:p>
          <a:pPr algn="ct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0688931942197973E-2"/>
          <c:y val="0.18117532978119746"/>
          <c:w val="0.89281024070082438"/>
          <c:h val="0.65969551709705432"/>
        </c:manualLayout>
      </c:layout>
      <c:barChart>
        <c:barDir val="col"/>
        <c:grouping val="clustered"/>
        <c:varyColors val="0"/>
        <c:ser>
          <c:idx val="0"/>
          <c:order val="0"/>
          <c:tx>
            <c:strRef>
              <c:f>Sheet1!$A$571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Sheet1!$B$570:$C$570</c:f>
              <c:strCache>
                <c:ptCount val="2"/>
                <c:pt idx="0">
                  <c:v>UMTS 900</c:v>
                </c:pt>
                <c:pt idx="1">
                  <c:v>UMTS 2100</c:v>
                </c:pt>
              </c:strCache>
            </c:strRef>
          </c:cat>
          <c:val>
            <c:numRef>
              <c:f>Sheet1!$B$571:$C$571</c:f>
              <c:numCache>
                <c:formatCode>0.00%</c:formatCode>
                <c:ptCount val="2"/>
                <c:pt idx="0">
                  <c:v>8.1000000000000003E-2</c:v>
                </c:pt>
                <c:pt idx="1">
                  <c:v>0.91900000000000004</c:v>
                </c:pt>
              </c:numCache>
            </c:numRef>
          </c:val>
          <c:extLst>
            <c:ext xmlns:c16="http://schemas.microsoft.com/office/drawing/2014/chart" uri="{C3380CC4-5D6E-409C-BE32-E72D297353CC}">
              <c16:uniqueId val="{00000000-8D07-426F-880E-F260C7F144EF}"/>
            </c:ext>
          </c:extLst>
        </c:ser>
        <c:ser>
          <c:idx val="2"/>
          <c:order val="1"/>
          <c:tx>
            <c:strRef>
              <c:f>Sheet1!$A$572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Sheet1!$B$570:$C$570</c:f>
              <c:strCache>
                <c:ptCount val="2"/>
                <c:pt idx="0">
                  <c:v>UMTS 900</c:v>
                </c:pt>
                <c:pt idx="1">
                  <c:v>UMTS 2100</c:v>
                </c:pt>
              </c:strCache>
            </c:strRef>
          </c:cat>
          <c:val>
            <c:numRef>
              <c:f>Sheet1!$B$572:$C$572</c:f>
              <c:numCache>
                <c:formatCode>0.00%</c:formatCode>
                <c:ptCount val="2"/>
                <c:pt idx="0">
                  <c:v>0.30499999999999999</c:v>
                </c:pt>
                <c:pt idx="1">
                  <c:v>0.69499999999999995</c:v>
                </c:pt>
              </c:numCache>
            </c:numRef>
          </c:val>
          <c:extLst>
            <c:ext xmlns:c16="http://schemas.microsoft.com/office/drawing/2014/chart" uri="{C3380CC4-5D6E-409C-BE32-E72D297353CC}">
              <c16:uniqueId val="{00000001-8D07-426F-880E-F260C7F144EF}"/>
            </c:ext>
          </c:extLst>
        </c:ser>
        <c:ser>
          <c:idx val="1"/>
          <c:order val="2"/>
          <c:tx>
            <c:strRef>
              <c:f>Sheet1!$A$573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Sheet1!$B$570:$C$570</c:f>
              <c:strCache>
                <c:ptCount val="2"/>
                <c:pt idx="0">
                  <c:v>UMTS 900</c:v>
                </c:pt>
                <c:pt idx="1">
                  <c:v>UMTS 2100</c:v>
                </c:pt>
              </c:strCache>
            </c:strRef>
          </c:cat>
          <c:val>
            <c:numRef>
              <c:f>Sheet1!$B$573:$C$573</c:f>
              <c:numCache>
                <c:formatCode>0.00%</c:formatCode>
                <c:ptCount val="2"/>
                <c:pt idx="0">
                  <c:v>5.1299999999999998E-2</c:v>
                </c:pt>
                <c:pt idx="1">
                  <c:v>0.94869999999999999</c:v>
                </c:pt>
              </c:numCache>
            </c:numRef>
          </c:val>
          <c:extLst>
            <c:ext xmlns:c16="http://schemas.microsoft.com/office/drawing/2014/chart" uri="{C3380CC4-5D6E-409C-BE32-E72D297353CC}">
              <c16:uniqueId val="{00000002-8D07-426F-880E-F260C7F144EF}"/>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4G Band Distribution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Sheet1!$A$493</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Sheet1!$B$492:$F$492</c:f>
              <c:strCache>
                <c:ptCount val="5"/>
                <c:pt idx="0">
                  <c:v>LTE 800</c:v>
                </c:pt>
                <c:pt idx="1">
                  <c:v>LTE 700</c:v>
                </c:pt>
                <c:pt idx="2">
                  <c:v>LTE 1800</c:v>
                </c:pt>
                <c:pt idx="3">
                  <c:v>LTE 2100</c:v>
                </c:pt>
                <c:pt idx="4">
                  <c:v>LTE 2600</c:v>
                </c:pt>
              </c:strCache>
            </c:strRef>
          </c:cat>
          <c:val>
            <c:numRef>
              <c:f>Sheet1!$B$493:$F$493</c:f>
              <c:numCache>
                <c:formatCode>0.00%</c:formatCode>
                <c:ptCount val="5"/>
                <c:pt idx="0">
                  <c:v>2.5999999999999999E-3</c:v>
                </c:pt>
                <c:pt idx="1">
                  <c:v>0</c:v>
                </c:pt>
                <c:pt idx="2">
                  <c:v>9.7000000000000003E-3</c:v>
                </c:pt>
                <c:pt idx="3">
                  <c:v>0</c:v>
                </c:pt>
                <c:pt idx="4">
                  <c:v>0.98770000000000002</c:v>
                </c:pt>
              </c:numCache>
            </c:numRef>
          </c:val>
          <c:extLst>
            <c:ext xmlns:c16="http://schemas.microsoft.com/office/drawing/2014/chart" uri="{C3380CC4-5D6E-409C-BE32-E72D297353CC}">
              <c16:uniqueId val="{00000000-D772-42A5-8526-22C177EB9C36}"/>
            </c:ext>
          </c:extLst>
        </c:ser>
        <c:ser>
          <c:idx val="1"/>
          <c:order val="1"/>
          <c:tx>
            <c:strRef>
              <c:f>Sheet1!$A$494</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Sheet1!$B$492:$F$492</c:f>
              <c:strCache>
                <c:ptCount val="5"/>
                <c:pt idx="0">
                  <c:v>LTE 800</c:v>
                </c:pt>
                <c:pt idx="1">
                  <c:v>LTE 700</c:v>
                </c:pt>
                <c:pt idx="2">
                  <c:v>LTE 1800</c:v>
                </c:pt>
                <c:pt idx="3">
                  <c:v>LTE 2100</c:v>
                </c:pt>
                <c:pt idx="4">
                  <c:v>LTE 2600</c:v>
                </c:pt>
              </c:strCache>
            </c:strRef>
          </c:cat>
          <c:val>
            <c:numRef>
              <c:f>Sheet1!$B$494:$F$494</c:f>
              <c:numCache>
                <c:formatCode>0.00%</c:formatCode>
                <c:ptCount val="5"/>
                <c:pt idx="0">
                  <c:v>0.65859999999999996</c:v>
                </c:pt>
                <c:pt idx="1">
                  <c:v>0</c:v>
                </c:pt>
                <c:pt idx="2">
                  <c:v>0</c:v>
                </c:pt>
                <c:pt idx="3">
                  <c:v>0</c:v>
                </c:pt>
                <c:pt idx="4">
                  <c:v>0.34139999999999998</c:v>
                </c:pt>
              </c:numCache>
            </c:numRef>
          </c:val>
          <c:extLst>
            <c:ext xmlns:c16="http://schemas.microsoft.com/office/drawing/2014/chart" uri="{C3380CC4-5D6E-409C-BE32-E72D297353CC}">
              <c16:uniqueId val="{00000001-D772-42A5-8526-22C177EB9C36}"/>
            </c:ext>
          </c:extLst>
        </c:ser>
        <c:ser>
          <c:idx val="2"/>
          <c:order val="2"/>
          <c:tx>
            <c:strRef>
              <c:f>Sheet1!$A$495</c:f>
              <c:strCache>
                <c:ptCount val="1"/>
                <c:pt idx="0">
                  <c:v>CELTISS</c:v>
                </c:pt>
              </c:strCache>
            </c:strRef>
          </c:tx>
          <c:spPr>
            <a:solidFill>
              <a:srgbClr val="0070C0"/>
            </a:solidFill>
            <a:ln>
              <a:noFill/>
            </a:ln>
            <a:effectLst/>
          </c:spPr>
          <c:invertIfNegative val="0"/>
          <c:dLbls>
            <c:dLbl>
              <c:idx val="1"/>
              <c:layout>
                <c:manualLayout>
                  <c:x val="9.8422439842078564E-3"/>
                  <c:y val="-3.1928480204342275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D772-42A5-8526-22C177EB9C3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Sheet1!$B$492:$F$492</c:f>
              <c:strCache>
                <c:ptCount val="5"/>
                <c:pt idx="0">
                  <c:v>LTE 800</c:v>
                </c:pt>
                <c:pt idx="1">
                  <c:v>LTE 700</c:v>
                </c:pt>
                <c:pt idx="2">
                  <c:v>LTE 1800</c:v>
                </c:pt>
                <c:pt idx="3">
                  <c:v>LTE 2100</c:v>
                </c:pt>
                <c:pt idx="4">
                  <c:v>LTE 2600</c:v>
                </c:pt>
              </c:strCache>
            </c:strRef>
          </c:cat>
          <c:val>
            <c:numRef>
              <c:f>Sheet1!$B$495:$F$495</c:f>
              <c:numCache>
                <c:formatCode>0.00%</c:formatCode>
                <c:ptCount val="5"/>
                <c:pt idx="0">
                  <c:v>0.93310000000000004</c:v>
                </c:pt>
                <c:pt idx="1">
                  <c:v>0</c:v>
                </c:pt>
                <c:pt idx="2">
                  <c:v>1.06E-2</c:v>
                </c:pt>
                <c:pt idx="3">
                  <c:v>0</c:v>
                </c:pt>
                <c:pt idx="4">
                  <c:v>5.6300000000000003E-2</c:v>
                </c:pt>
              </c:numCache>
            </c:numRef>
          </c:val>
          <c:extLst>
            <c:ext xmlns:c16="http://schemas.microsoft.com/office/drawing/2014/chart" uri="{C3380CC4-5D6E-409C-BE32-E72D297353CC}">
              <c16:uniqueId val="{00000003-D772-42A5-8526-22C177EB9C36}"/>
            </c:ext>
          </c:extLst>
        </c:ser>
        <c:dLbls>
          <c:dLblPos val="outEnd"/>
          <c:showLegendKey val="0"/>
          <c:showVal val="1"/>
          <c:showCatName val="0"/>
          <c:showSerName val="0"/>
          <c:showPercent val="0"/>
          <c:showBubbleSize val="0"/>
        </c:dLbls>
        <c:gapWidth val="219"/>
        <c:overlap val="-27"/>
        <c:axId val="363086976"/>
        <c:axId val="363088512"/>
      </c:barChart>
      <c:catAx>
        <c:axId val="363086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88512"/>
        <c:crosses val="autoZero"/>
        <c:auto val="1"/>
        <c:lblAlgn val="ctr"/>
        <c:lblOffset val="100"/>
        <c:noMultiLvlLbl val="0"/>
      </c:catAx>
      <c:valAx>
        <c:axId val="36308851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308697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3G Packet Technology usage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Sheet1!$B$606</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Sheet1!$A$607:$A$610</c:f>
              <c:strCache>
                <c:ptCount val="4"/>
                <c:pt idx="0">
                  <c:v>DC-HSPA</c:v>
                </c:pt>
                <c:pt idx="1">
                  <c:v>HSPA</c:v>
                </c:pt>
                <c:pt idx="2">
                  <c:v>HSDPA</c:v>
                </c:pt>
                <c:pt idx="3">
                  <c:v>UMTS</c:v>
                </c:pt>
              </c:strCache>
            </c:strRef>
          </c:cat>
          <c:val>
            <c:numRef>
              <c:f>Sheet1!$B$607:$B$610</c:f>
              <c:numCache>
                <c:formatCode>0.00%</c:formatCode>
                <c:ptCount val="4"/>
                <c:pt idx="0">
                  <c:v>0.50739999999999996</c:v>
                </c:pt>
                <c:pt idx="1">
                  <c:v>1.1900000000000001E-2</c:v>
                </c:pt>
                <c:pt idx="2">
                  <c:v>0</c:v>
                </c:pt>
                <c:pt idx="3">
                  <c:v>0.48070000000000002</c:v>
                </c:pt>
              </c:numCache>
            </c:numRef>
          </c:val>
          <c:extLst>
            <c:ext xmlns:c16="http://schemas.microsoft.com/office/drawing/2014/chart" uri="{C3380CC4-5D6E-409C-BE32-E72D297353CC}">
              <c16:uniqueId val="{00000000-ABD3-4231-9A2B-C226ECE011C1}"/>
            </c:ext>
          </c:extLst>
        </c:ser>
        <c:ser>
          <c:idx val="1"/>
          <c:order val="1"/>
          <c:tx>
            <c:strRef>
              <c:f>Sheet1!$C$606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Sheet1!$A$607:$A$610</c:f>
              <c:strCache>
                <c:ptCount val="4"/>
                <c:pt idx="0">
                  <c:v>DC-HSPA</c:v>
                </c:pt>
                <c:pt idx="1">
                  <c:v>HSPA</c:v>
                </c:pt>
                <c:pt idx="2">
                  <c:v>HSDPA</c:v>
                </c:pt>
                <c:pt idx="3">
                  <c:v>UMTS</c:v>
                </c:pt>
              </c:strCache>
            </c:strRef>
          </c:cat>
          <c:val>
            <c:numRef>
              <c:f>Sheet1!$C$607:$C$610</c:f>
              <c:numCache>
                <c:formatCode>0.00%</c:formatCode>
                <c:ptCount val="4"/>
                <c:pt idx="0">
                  <c:v>0.46329999999999999</c:v>
                </c:pt>
                <c:pt idx="1">
                  <c:v>0.1255</c:v>
                </c:pt>
                <c:pt idx="2">
                  <c:v>0</c:v>
                </c:pt>
                <c:pt idx="3">
                  <c:v>0.41120000000000001</c:v>
                </c:pt>
              </c:numCache>
            </c:numRef>
          </c:val>
          <c:extLst>
            <c:ext xmlns:c16="http://schemas.microsoft.com/office/drawing/2014/chart" uri="{C3380CC4-5D6E-409C-BE32-E72D297353CC}">
              <c16:uniqueId val="{00000001-ABD3-4231-9A2B-C226ECE011C1}"/>
            </c:ext>
          </c:extLst>
        </c:ser>
        <c:ser>
          <c:idx val="2"/>
          <c:order val="2"/>
          <c:tx>
            <c:strRef>
              <c:f>Sheet1!$D$606</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Sheet1!$A$607:$A$610</c:f>
              <c:strCache>
                <c:ptCount val="4"/>
                <c:pt idx="0">
                  <c:v>DC-HSPA</c:v>
                </c:pt>
                <c:pt idx="1">
                  <c:v>HSPA</c:v>
                </c:pt>
                <c:pt idx="2">
                  <c:v>HSDPA</c:v>
                </c:pt>
                <c:pt idx="3">
                  <c:v>UMTS</c:v>
                </c:pt>
              </c:strCache>
            </c:strRef>
          </c:cat>
          <c:val>
            <c:numRef>
              <c:f>Sheet1!$D$607:$D$610</c:f>
              <c:numCache>
                <c:formatCode>0.00%</c:formatCode>
                <c:ptCount val="4"/>
                <c:pt idx="0">
                  <c:v>0.44280000000000003</c:v>
                </c:pt>
                <c:pt idx="1">
                  <c:v>2.98E-2</c:v>
                </c:pt>
                <c:pt idx="2">
                  <c:v>1.4500000000000001E-2</c:v>
                </c:pt>
                <c:pt idx="3">
                  <c:v>0.51290000000000002</c:v>
                </c:pt>
              </c:numCache>
            </c:numRef>
          </c:val>
          <c:extLst>
            <c:ext xmlns:c16="http://schemas.microsoft.com/office/drawing/2014/chart" uri="{C3380CC4-5D6E-409C-BE32-E72D297353CC}">
              <c16:uniqueId val="{00000002-ABD3-4231-9A2B-C226ECE011C1}"/>
            </c:ext>
          </c:extLst>
        </c:ser>
        <c:dLbls>
          <c:dLblPos val="outEnd"/>
          <c:showLegendKey val="0"/>
          <c:showVal val="1"/>
          <c:showCatName val="0"/>
          <c:showSerName val="0"/>
          <c:showPercent val="0"/>
          <c:showBubbleSize val="0"/>
        </c:dLbls>
        <c:gapWidth val="219"/>
        <c:overlap val="-27"/>
        <c:axId val="1019512799"/>
        <c:axId val="1000977727"/>
      </c:barChart>
      <c:catAx>
        <c:axId val="1019512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00977727"/>
        <c:crosses val="autoZero"/>
        <c:auto val="1"/>
        <c:lblAlgn val="ctr"/>
        <c:lblOffset val="100"/>
        <c:noMultiLvlLbl val="0"/>
      </c:catAx>
      <c:valAx>
        <c:axId val="100097772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019512799"/>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zero"/>
    <c:showDLblsOverMax val="1"/>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RSRP Distribution (%)</a:t>
            </a:r>
          </a:p>
        </c:rich>
      </c:tx>
      <c:layout>
        <c:manualLayout>
          <c:xMode val="edge"/>
          <c:yMode val="edge"/>
          <c:x val="0.3653220940743403"/>
          <c:y val="5.1584447292925599E-2"/>
          <c:w val="0.5281212329864502"/>
          <c:h val="0.18528543412685394"/>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6.7498151909683349E-2"/>
          <c:y val="0.17954011940595618"/>
          <c:w val="0.901385046637452"/>
          <c:h val="0.63360087383611008"/>
        </c:manualLayout>
      </c:layout>
      <c:barChart>
        <c:barDir val="col"/>
        <c:grouping val="clustered"/>
        <c:varyColors val="0"/>
        <c:ser>
          <c:idx val="0"/>
          <c:order val="0"/>
          <c:tx>
            <c:strRef>
              <c:f>Sheet1!$A$45</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Sheet1!$B$44:$D$44</c:f>
              <c:strCache>
                <c:ptCount val="3"/>
                <c:pt idx="0">
                  <c:v>Indoor &gt; -78</c:v>
                </c:pt>
                <c:pt idx="1">
                  <c:v>Incar &gt; -90</c:v>
                </c:pt>
                <c:pt idx="2">
                  <c:v>Outdoor &gt; -95</c:v>
                </c:pt>
              </c:strCache>
            </c:strRef>
          </c:cat>
          <c:val>
            <c:numRef>
              <c:f>Sheet1!$B$45:$D$45</c:f>
              <c:numCache>
                <c:formatCode>0.00%</c:formatCode>
                <c:ptCount val="3"/>
                <c:pt idx="0">
                  <c:v>0.64380000000000004</c:v>
                </c:pt>
                <c:pt idx="1">
                  <c:v>0.94630000000000003</c:v>
                </c:pt>
                <c:pt idx="2">
                  <c:v>0.99539999999999995</c:v>
                </c:pt>
              </c:numCache>
            </c:numRef>
          </c:val>
          <c:extLst>
            <c:ext xmlns:c16="http://schemas.microsoft.com/office/drawing/2014/chart" uri="{C3380CC4-5D6E-409C-BE32-E72D297353CC}">
              <c16:uniqueId val="{00000000-D47A-40FC-90D2-DF20B2088B16}"/>
            </c:ext>
          </c:extLst>
        </c:ser>
        <c:ser>
          <c:idx val="2"/>
          <c:order val="1"/>
          <c:tx>
            <c:strRef>
              <c:f>Sheet1!$A$46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Sheet1!$B$44:$D$44</c:f>
              <c:strCache>
                <c:ptCount val="3"/>
                <c:pt idx="0">
                  <c:v>Indoor &gt; -78</c:v>
                </c:pt>
                <c:pt idx="1">
                  <c:v>Incar &gt; -90</c:v>
                </c:pt>
                <c:pt idx="2">
                  <c:v>Outdoor &gt; -95</c:v>
                </c:pt>
              </c:strCache>
            </c:strRef>
          </c:cat>
          <c:val>
            <c:numRef>
              <c:f>Sheet1!$B$46:$D$46</c:f>
              <c:numCache>
                <c:formatCode>0.00%</c:formatCode>
                <c:ptCount val="3"/>
                <c:pt idx="0">
                  <c:v>0.60860000000000003</c:v>
                </c:pt>
                <c:pt idx="1">
                  <c:v>0.94120000000000004</c:v>
                </c:pt>
                <c:pt idx="2">
                  <c:v>0.98829999999999996</c:v>
                </c:pt>
              </c:numCache>
            </c:numRef>
          </c:val>
          <c:extLst>
            <c:ext xmlns:c16="http://schemas.microsoft.com/office/drawing/2014/chart" uri="{C3380CC4-5D6E-409C-BE32-E72D297353CC}">
              <c16:uniqueId val="{00000001-D47A-40FC-90D2-DF20B2088B16}"/>
            </c:ext>
          </c:extLst>
        </c:ser>
        <c:ser>
          <c:idx val="1"/>
          <c:order val="2"/>
          <c:tx>
            <c:strRef>
              <c:f>Sheet1!$A$47</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Sheet1!$B$44:$D$44</c:f>
              <c:strCache>
                <c:ptCount val="3"/>
                <c:pt idx="0">
                  <c:v>Indoor &gt; -78</c:v>
                </c:pt>
                <c:pt idx="1">
                  <c:v>Incar &gt; -90</c:v>
                </c:pt>
                <c:pt idx="2">
                  <c:v>Outdoor &gt; -95</c:v>
                </c:pt>
              </c:strCache>
            </c:strRef>
          </c:cat>
          <c:val>
            <c:numRef>
              <c:f>Sheet1!$B$47:$D$47</c:f>
              <c:numCache>
                <c:formatCode>0.00%</c:formatCode>
                <c:ptCount val="3"/>
                <c:pt idx="0">
                  <c:v>0.44469999999999998</c:v>
                </c:pt>
                <c:pt idx="1">
                  <c:v>0.82820000000000005</c:v>
                </c:pt>
                <c:pt idx="2">
                  <c:v>0.98399999999999999</c:v>
                </c:pt>
              </c:numCache>
            </c:numRef>
          </c:val>
          <c:extLst>
            <c:ext xmlns:c16="http://schemas.microsoft.com/office/drawing/2014/chart" uri="{C3380CC4-5D6E-409C-BE32-E72D297353CC}">
              <c16:uniqueId val="{00000002-D47A-40FC-90D2-DF20B2088B16}"/>
            </c:ext>
          </c:extLst>
        </c:ser>
        <c:dLbls>
          <c:dLblPos val="outEnd"/>
          <c:showLegendKey val="0"/>
          <c:showVal val="1"/>
          <c:showCatName val="0"/>
          <c:showSerName val="0"/>
          <c:showPercent val="0"/>
          <c:showBubbleSize val="0"/>
        </c:dLbls>
        <c:gapWidth val="219"/>
        <c:overlap val="-27"/>
        <c:axId val="284408832"/>
        <c:axId val="286049024"/>
      </c:barChart>
      <c:catAx>
        <c:axId val="284408832"/>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6049024"/>
        <c:crosses val="autoZero"/>
        <c:auto val="1"/>
        <c:lblAlgn val="ctr"/>
        <c:lblOffset val="100"/>
        <c:tickLblSkip val="1"/>
        <c:noMultiLvlLbl val="1"/>
      </c:catAx>
      <c:valAx>
        <c:axId val="28604902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44088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4G Packet Technology usage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Sheet1!$B$590</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Sheet1!$A$591:$A$592</c:f>
              <c:strCache>
                <c:ptCount val="2"/>
                <c:pt idx="0">
                  <c:v>LTE</c:v>
                </c:pt>
                <c:pt idx="1">
                  <c:v>LTE CA</c:v>
                </c:pt>
              </c:strCache>
            </c:strRef>
          </c:cat>
          <c:val>
            <c:numRef>
              <c:f>Sheet1!$B$591:$B$592</c:f>
              <c:numCache>
                <c:formatCode>0.00%</c:formatCode>
                <c:ptCount val="2"/>
                <c:pt idx="0">
                  <c:v>0.15340000000000001</c:v>
                </c:pt>
                <c:pt idx="1">
                  <c:v>0.84660000000000002</c:v>
                </c:pt>
              </c:numCache>
            </c:numRef>
          </c:val>
          <c:extLst>
            <c:ext xmlns:c16="http://schemas.microsoft.com/office/drawing/2014/chart" uri="{C3380CC4-5D6E-409C-BE32-E72D297353CC}">
              <c16:uniqueId val="{00000000-804D-4272-80B9-67CC3FD11AA0}"/>
            </c:ext>
          </c:extLst>
        </c:ser>
        <c:ser>
          <c:idx val="1"/>
          <c:order val="1"/>
          <c:tx>
            <c:strRef>
              <c:f>Sheet1!$C$590</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Sheet1!$A$591:$A$592</c:f>
              <c:strCache>
                <c:ptCount val="2"/>
                <c:pt idx="0">
                  <c:v>LTE</c:v>
                </c:pt>
                <c:pt idx="1">
                  <c:v>LTE CA</c:v>
                </c:pt>
              </c:strCache>
            </c:strRef>
          </c:cat>
          <c:val>
            <c:numRef>
              <c:f>Sheet1!$C$591:$C$592</c:f>
              <c:numCache>
                <c:formatCode>0.00%</c:formatCode>
                <c:ptCount val="2"/>
                <c:pt idx="0">
                  <c:v>0.53200000000000003</c:v>
                </c:pt>
                <c:pt idx="1">
                  <c:v>0.46800000000000003</c:v>
                </c:pt>
              </c:numCache>
            </c:numRef>
          </c:val>
          <c:extLst>
            <c:ext xmlns:c16="http://schemas.microsoft.com/office/drawing/2014/chart" uri="{C3380CC4-5D6E-409C-BE32-E72D297353CC}">
              <c16:uniqueId val="{00000001-804D-4272-80B9-67CC3FD11AA0}"/>
            </c:ext>
          </c:extLst>
        </c:ser>
        <c:ser>
          <c:idx val="2"/>
          <c:order val="2"/>
          <c:tx>
            <c:strRef>
              <c:f>Sheet1!$D$590</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Sheet1!$A$591:$A$592</c:f>
              <c:strCache>
                <c:ptCount val="2"/>
                <c:pt idx="0">
                  <c:v>LTE</c:v>
                </c:pt>
                <c:pt idx="1">
                  <c:v>LTE CA</c:v>
                </c:pt>
              </c:strCache>
            </c:strRef>
          </c:cat>
          <c:val>
            <c:numRef>
              <c:f>Sheet1!$D$591:$D$592</c:f>
              <c:numCache>
                <c:formatCode>0.00%</c:formatCode>
                <c:ptCount val="2"/>
                <c:pt idx="0">
                  <c:v>0.47949999999999998</c:v>
                </c:pt>
                <c:pt idx="1">
                  <c:v>0.52049999999999996</c:v>
                </c:pt>
              </c:numCache>
            </c:numRef>
          </c:val>
          <c:extLst>
            <c:ext xmlns:c16="http://schemas.microsoft.com/office/drawing/2014/chart" uri="{C3380CC4-5D6E-409C-BE32-E72D297353CC}">
              <c16:uniqueId val="{00000002-804D-4272-80B9-67CC3FD11AA0}"/>
            </c:ext>
          </c:extLst>
        </c:ser>
        <c:dLbls>
          <c:dLblPos val="outEnd"/>
          <c:showLegendKey val="0"/>
          <c:showVal val="1"/>
          <c:showCatName val="0"/>
          <c:showSerName val="0"/>
          <c:showPercent val="0"/>
          <c:showBubbleSize val="0"/>
        </c:dLbls>
        <c:gapWidth val="219"/>
        <c:overlap val="-27"/>
        <c:axId val="986534575"/>
        <c:axId val="753523247"/>
      </c:barChart>
      <c:catAx>
        <c:axId val="9865345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753523247"/>
        <c:crosses val="autoZero"/>
        <c:auto val="1"/>
        <c:lblAlgn val="ctr"/>
        <c:lblOffset val="100"/>
        <c:noMultiLvlLbl val="0"/>
      </c:catAx>
      <c:valAx>
        <c:axId val="753523247"/>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8653457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Call Blocked Rate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Sheet1!$B$146</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Sheet1!$A$147</c:f>
              <c:strCache>
                <c:ptCount val="1"/>
                <c:pt idx="0">
                  <c:v>CBR (%)</c:v>
                </c:pt>
              </c:strCache>
            </c:strRef>
          </c:cat>
          <c:val>
            <c:numRef>
              <c:f>Sheet1!$B$147</c:f>
              <c:numCache>
                <c:formatCode>0.00%</c:formatCode>
                <c:ptCount val="1"/>
                <c:pt idx="0">
                  <c:v>1.06E-2</c:v>
                </c:pt>
              </c:numCache>
            </c:numRef>
          </c:val>
          <c:extLst>
            <c:ext xmlns:c16="http://schemas.microsoft.com/office/drawing/2014/chart" uri="{C3380CC4-5D6E-409C-BE32-E72D297353CC}">
              <c16:uniqueId val="{00000000-895B-48E9-B633-B0ACB3242E33}"/>
            </c:ext>
          </c:extLst>
        </c:ser>
        <c:ser>
          <c:idx val="1"/>
          <c:order val="1"/>
          <c:tx>
            <c:strRef>
              <c:f>Sheet1!$C$146</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Sheet1!$A$147</c:f>
              <c:strCache>
                <c:ptCount val="1"/>
                <c:pt idx="0">
                  <c:v>CBR (%)</c:v>
                </c:pt>
              </c:strCache>
            </c:strRef>
          </c:cat>
          <c:val>
            <c:numRef>
              <c:f>Sheet1!$C$147</c:f>
              <c:numCache>
                <c:formatCode>0.00%</c:formatCode>
                <c:ptCount val="1"/>
                <c:pt idx="0">
                  <c:v>2.9700000000000001E-2</c:v>
                </c:pt>
              </c:numCache>
            </c:numRef>
          </c:val>
          <c:extLst>
            <c:ext xmlns:c16="http://schemas.microsoft.com/office/drawing/2014/chart" uri="{C3380CC4-5D6E-409C-BE32-E72D297353CC}">
              <c16:uniqueId val="{00000001-895B-48E9-B633-B0ACB3242E33}"/>
            </c:ext>
          </c:extLst>
        </c:ser>
        <c:ser>
          <c:idx val="2"/>
          <c:order val="2"/>
          <c:tx>
            <c:strRef>
              <c:f>Sheet1!$D$146</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Sheet1!$A$147</c:f>
              <c:strCache>
                <c:ptCount val="1"/>
                <c:pt idx="0">
                  <c:v>CBR (%)</c:v>
                </c:pt>
              </c:strCache>
            </c:strRef>
          </c:cat>
          <c:val>
            <c:numRef>
              <c:f>Sheet1!$D$147</c:f>
              <c:numCache>
                <c:formatCode>0.00%</c:formatCode>
                <c:ptCount val="1"/>
                <c:pt idx="0">
                  <c:v>4.2500000000000003E-2</c:v>
                </c:pt>
              </c:numCache>
            </c:numRef>
          </c:val>
          <c:extLst>
            <c:ext xmlns:c16="http://schemas.microsoft.com/office/drawing/2014/chart" uri="{C3380CC4-5D6E-409C-BE32-E72D297353CC}">
              <c16:uniqueId val="{00000002-895B-48E9-B633-B0ACB3242E33}"/>
            </c:ext>
          </c:extLst>
        </c:ser>
        <c:dLbls>
          <c:dLblPos val="outEnd"/>
          <c:showLegendKey val="0"/>
          <c:showVal val="1"/>
          <c:showCatName val="0"/>
          <c:showSerName val="0"/>
          <c:showPercent val="0"/>
          <c:showBubbleSize val="0"/>
        </c:dLbls>
        <c:gapWidth val="219"/>
        <c:overlap val="-27"/>
        <c:axId val="322050304"/>
        <c:axId val="322068480"/>
      </c:barChart>
      <c:catAx>
        <c:axId val="32205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068480"/>
        <c:crosses val="autoZero"/>
        <c:auto val="1"/>
        <c:lblAlgn val="ctr"/>
        <c:lblOffset val="100"/>
        <c:noMultiLvlLbl val="0"/>
      </c:catAx>
      <c:valAx>
        <c:axId val="322068480"/>
        <c:scaling>
          <c:orientation val="minMax"/>
          <c:max val="0.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050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fr-FR" sz="1800"/>
              <a:t>Call Blocked Rate per Technology (%)</a:t>
            </a:r>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Sheet1!$B$168:$B$169</c:f>
              <c:strCache>
                <c:ptCount val="2"/>
                <c:pt idx="0">
                  <c:v>MTN</c:v>
                </c:pt>
                <c:pt idx="1">
                  <c:v>2G</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Sheet1!$B$170</c:f>
              <c:numCache>
                <c:formatCode>0.00%</c:formatCode>
                <c:ptCount val="1"/>
                <c:pt idx="0">
                  <c:v>0</c:v>
                </c:pt>
              </c:numCache>
            </c:numRef>
          </c:val>
          <c:extLst>
            <c:ext xmlns:c16="http://schemas.microsoft.com/office/drawing/2014/chart" uri="{C3380CC4-5D6E-409C-BE32-E72D297353CC}">
              <c16:uniqueId val="{00000000-90C6-46B7-9646-3DF723FCF4D7}"/>
            </c:ext>
          </c:extLst>
        </c:ser>
        <c:ser>
          <c:idx val="1"/>
          <c:order val="1"/>
          <c:tx>
            <c:strRef>
              <c:f>Sheet1!$C$168:$C$169</c:f>
              <c:strCache>
                <c:ptCount val="2"/>
                <c:pt idx="0">
                  <c:v>MTN</c:v>
                </c:pt>
                <c:pt idx="1">
                  <c:v>3G</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Sheet1!$C$170</c:f>
              <c:numCache>
                <c:formatCode>0.00%</c:formatCode>
                <c:ptCount val="1"/>
                <c:pt idx="0">
                  <c:v>9.4999999999999998E-3</c:v>
                </c:pt>
              </c:numCache>
            </c:numRef>
          </c:val>
          <c:extLst>
            <c:ext xmlns:c16="http://schemas.microsoft.com/office/drawing/2014/chart" uri="{C3380CC4-5D6E-409C-BE32-E72D297353CC}">
              <c16:uniqueId val="{00000001-90C6-46B7-9646-3DF723FCF4D7}"/>
            </c:ext>
          </c:extLst>
        </c:ser>
        <c:ser>
          <c:idx val="2"/>
          <c:order val="2"/>
          <c:tx>
            <c:strRef>
              <c:f>Sheet1!$D$168:$D$169</c:f>
              <c:strCache>
                <c:ptCount val="2"/>
                <c:pt idx="0">
                  <c:v>MOOV</c:v>
                </c:pt>
                <c:pt idx="1">
                  <c:v>2G</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Sheet1!$D$170</c:f>
              <c:numCache>
                <c:formatCode>0.00%</c:formatCode>
                <c:ptCount val="1"/>
                <c:pt idx="0">
                  <c:v>0</c:v>
                </c:pt>
              </c:numCache>
            </c:numRef>
          </c:val>
          <c:extLst>
            <c:ext xmlns:c16="http://schemas.microsoft.com/office/drawing/2014/chart" uri="{C3380CC4-5D6E-409C-BE32-E72D297353CC}">
              <c16:uniqueId val="{00000002-90C6-46B7-9646-3DF723FCF4D7}"/>
            </c:ext>
          </c:extLst>
        </c:ser>
        <c:ser>
          <c:idx val="3"/>
          <c:order val="3"/>
          <c:tx>
            <c:strRef>
              <c:f>Sheet1!$E$168:$E$169</c:f>
              <c:strCache>
                <c:ptCount val="2"/>
                <c:pt idx="0">
                  <c:v>MOOV</c:v>
                </c:pt>
                <c:pt idx="1">
                  <c:v>3G</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Sheet1!$E$170</c:f>
              <c:numCache>
                <c:formatCode>0.00%</c:formatCode>
                <c:ptCount val="1"/>
                <c:pt idx="0">
                  <c:v>1.89E-2</c:v>
                </c:pt>
              </c:numCache>
            </c:numRef>
          </c:val>
          <c:extLst>
            <c:ext xmlns:c16="http://schemas.microsoft.com/office/drawing/2014/chart" uri="{C3380CC4-5D6E-409C-BE32-E72D297353CC}">
              <c16:uniqueId val="{00000003-90C6-46B7-9646-3DF723FCF4D7}"/>
            </c:ext>
          </c:extLst>
        </c:ser>
        <c:ser>
          <c:idx val="4"/>
          <c:order val="4"/>
          <c:tx>
            <c:strRef>
              <c:f>Sheet1!$F$168:$F$169</c:f>
              <c:strCache>
                <c:ptCount val="2"/>
                <c:pt idx="0">
                  <c:v>CELTISS</c:v>
                </c:pt>
                <c:pt idx="1">
                  <c:v>2G</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Sheet1!$F$170</c:f>
              <c:numCache>
                <c:formatCode>0.00%</c:formatCode>
                <c:ptCount val="1"/>
                <c:pt idx="0">
                  <c:v>1.89E-2</c:v>
                </c:pt>
              </c:numCache>
            </c:numRef>
          </c:val>
          <c:extLst>
            <c:ext xmlns:c16="http://schemas.microsoft.com/office/drawing/2014/chart" uri="{C3380CC4-5D6E-409C-BE32-E72D297353CC}">
              <c16:uniqueId val="{00000004-90C6-46B7-9646-3DF723FCF4D7}"/>
            </c:ext>
          </c:extLst>
        </c:ser>
        <c:ser>
          <c:idx val="5"/>
          <c:order val="5"/>
          <c:tx>
            <c:strRef>
              <c:f>Sheet1!$G$168:$G$169</c:f>
              <c:strCache>
                <c:ptCount val="2"/>
                <c:pt idx="0">
                  <c:v>CELTISS</c:v>
                </c:pt>
                <c:pt idx="1">
                  <c:v>3G</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Sheet1!$A$170</c:f>
              <c:strCache>
                <c:ptCount val="1"/>
                <c:pt idx="0">
                  <c:v>CBR (%)</c:v>
                </c:pt>
              </c:strCache>
            </c:strRef>
          </c:cat>
          <c:val>
            <c:numRef>
              <c:f>Sheet1!$G$170</c:f>
              <c:numCache>
                <c:formatCode>0.00%</c:formatCode>
                <c:ptCount val="1"/>
                <c:pt idx="0">
                  <c:v>2.6100000000000002E-2</c:v>
                </c:pt>
              </c:numCache>
            </c:numRef>
          </c:val>
          <c:extLst>
            <c:ext xmlns:c16="http://schemas.microsoft.com/office/drawing/2014/chart" uri="{C3380CC4-5D6E-409C-BE32-E72D297353CC}">
              <c16:uniqueId val="{00000005-90C6-46B7-9646-3DF723FCF4D7}"/>
            </c:ext>
          </c:extLst>
        </c:ser>
        <c:dLbls>
          <c:dLblPos val="outEnd"/>
          <c:showLegendKey val="0"/>
          <c:showVal val="1"/>
          <c:showCatName val="0"/>
          <c:showSerName val="0"/>
          <c:showPercent val="0"/>
          <c:showBubbleSize val="0"/>
        </c:dLbls>
        <c:gapWidth val="219"/>
        <c:overlap val="-27"/>
        <c:axId val="322050304"/>
        <c:axId val="322068480"/>
      </c:barChart>
      <c:catAx>
        <c:axId val="32205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068480"/>
        <c:crosses val="autoZero"/>
        <c:auto val="1"/>
        <c:lblAlgn val="ctr"/>
        <c:lblOffset val="100"/>
        <c:noMultiLvlLbl val="0"/>
      </c:catAx>
      <c:valAx>
        <c:axId val="322068480"/>
        <c:scaling>
          <c:orientation val="minMax"/>
          <c:max val="0.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22050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b="1"/>
              <a:t>Average MOS</a:t>
            </a:r>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Sheet1!$B$84</c:f>
              <c:strCache>
                <c:ptCount val="1"/>
                <c:pt idx="0">
                  <c:v>MTN</c:v>
                </c:pt>
              </c:strCache>
            </c:strRef>
          </c:tx>
          <c:spPr>
            <a:solidFill>
              <a:srgbClr val="FFC00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Sheet1!$A$85</c:f>
              <c:strCache>
                <c:ptCount val="1"/>
                <c:pt idx="0">
                  <c:v>Avrege MOS</c:v>
                </c:pt>
              </c:strCache>
            </c:strRef>
          </c:cat>
          <c:val>
            <c:numRef>
              <c:f>Sheet1!$B$85</c:f>
              <c:numCache>
                <c:formatCode>General</c:formatCode>
                <c:ptCount val="1"/>
                <c:pt idx="0">
                  <c:v>4.03</c:v>
                </c:pt>
              </c:numCache>
            </c:numRef>
          </c:val>
          <c:extLst>
            <c:ext xmlns:c16="http://schemas.microsoft.com/office/drawing/2014/chart" uri="{C3380CC4-5D6E-409C-BE32-E72D297353CC}">
              <c16:uniqueId val="{00000000-0843-48A5-889B-5C00E00983A5}"/>
            </c:ext>
          </c:extLst>
        </c:ser>
        <c:ser>
          <c:idx val="1"/>
          <c:order val="1"/>
          <c:tx>
            <c:strRef>
              <c:f>Sheet1!$C$84</c:f>
              <c:strCache>
                <c:ptCount val="1"/>
                <c:pt idx="0">
                  <c:v>MOOV</c:v>
                </c:pt>
              </c:strCache>
            </c:strRef>
          </c:tx>
          <c:spPr>
            <a:solidFill>
              <a:srgbClr val="92D05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Sheet1!$A$85</c:f>
              <c:strCache>
                <c:ptCount val="1"/>
                <c:pt idx="0">
                  <c:v>Avrege MOS</c:v>
                </c:pt>
              </c:strCache>
            </c:strRef>
          </c:cat>
          <c:val>
            <c:numRef>
              <c:f>Sheet1!$C$85</c:f>
              <c:numCache>
                <c:formatCode>General</c:formatCode>
                <c:ptCount val="1"/>
                <c:pt idx="0">
                  <c:v>3.73</c:v>
                </c:pt>
              </c:numCache>
            </c:numRef>
          </c:val>
          <c:extLst>
            <c:ext xmlns:c16="http://schemas.microsoft.com/office/drawing/2014/chart" uri="{C3380CC4-5D6E-409C-BE32-E72D297353CC}">
              <c16:uniqueId val="{00000001-0843-48A5-889B-5C00E00983A5}"/>
            </c:ext>
          </c:extLst>
        </c:ser>
        <c:ser>
          <c:idx val="2"/>
          <c:order val="2"/>
          <c:tx>
            <c:strRef>
              <c:f>Sheet1!$D$84</c:f>
              <c:strCache>
                <c:ptCount val="1"/>
                <c:pt idx="0">
                  <c:v>CELTISS</c:v>
                </c:pt>
              </c:strCache>
            </c:strRef>
          </c:tx>
          <c:spPr>
            <a:solidFill>
              <a:srgbClr val="0070C0"/>
            </a:solidFill>
            <a:ln>
              <a:noFill/>
            </a:ln>
            <a:effectLst/>
          </c:spPr>
          <c:invertIfNegative val="0"/>
          <c:dLbls>
            <c:spPr>
              <a:solidFill>
                <a:schemeClr val="lt1"/>
              </a:solidFill>
              <a:ln>
                <a:solidFill>
                  <a:schemeClr val="dk1">
                    <a:lumMod val="25000"/>
                    <a:lumOff val="75000"/>
                  </a:schemeClr>
                </a:solidFill>
              </a:ln>
              <a:effectLst/>
            </c:spPr>
            <c:txPr>
              <a:bodyPr rot="0" spcFirstLastPara="1" vertOverflow="clip" horzOverflow="clip" vert="horz" wrap="square" lIns="36576" tIns="18288" rIns="36576" bIns="18288"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layout/>
                <c15:showLeaderLines val="1"/>
                <c15:leaderLines>
                  <c:spPr>
                    <a:ln w="9525" cap="flat" cmpd="sng" algn="ctr">
                      <a:solidFill>
                        <a:schemeClr val="tx1">
                          <a:lumMod val="35000"/>
                          <a:lumOff val="65000"/>
                        </a:schemeClr>
                      </a:solidFill>
                      <a:round/>
                    </a:ln>
                    <a:effectLst/>
                  </c:spPr>
                </c15:leaderLines>
              </c:ext>
            </c:extLst>
          </c:dLbls>
          <c:cat>
            <c:strRef>
              <c:f>Sheet1!$A$85</c:f>
              <c:strCache>
                <c:ptCount val="1"/>
                <c:pt idx="0">
                  <c:v>Avrege MOS</c:v>
                </c:pt>
              </c:strCache>
            </c:strRef>
          </c:cat>
          <c:val>
            <c:numRef>
              <c:f>Sheet1!$D$85</c:f>
              <c:numCache>
                <c:formatCode>General</c:formatCode>
                <c:ptCount val="1"/>
                <c:pt idx="0">
                  <c:v>3.93</c:v>
                </c:pt>
              </c:numCache>
            </c:numRef>
          </c:val>
          <c:extLst>
            <c:ext xmlns:c16="http://schemas.microsoft.com/office/drawing/2014/chart" uri="{C3380CC4-5D6E-409C-BE32-E72D297353CC}">
              <c16:uniqueId val="{00000002-0843-48A5-889B-5C00E00983A5}"/>
            </c:ext>
          </c:extLst>
        </c:ser>
        <c:dLbls>
          <c:dLblPos val="outEnd"/>
          <c:showLegendKey val="0"/>
          <c:showVal val="1"/>
          <c:showCatName val="0"/>
          <c:showSerName val="0"/>
          <c:showPercent val="0"/>
          <c:showBubbleSize val="0"/>
        </c:dLbls>
        <c:gapWidth val="219"/>
        <c:overlap val="-27"/>
        <c:axId val="980399711"/>
        <c:axId val="1072775535"/>
      </c:barChart>
      <c:catAx>
        <c:axId val="980399711"/>
        <c:scaling>
          <c:orientation val="minMax"/>
        </c:scaling>
        <c:delete val="1"/>
        <c:axPos val="b"/>
        <c:numFmt formatCode="General" sourceLinked="1"/>
        <c:majorTickMark val="none"/>
        <c:minorTickMark val="none"/>
        <c:tickLblPos val="nextTo"/>
        <c:crossAx val="1072775535"/>
        <c:crosses val="autoZero"/>
        <c:auto val="1"/>
        <c:lblAlgn val="ctr"/>
        <c:lblOffset val="100"/>
        <c:noMultiLvlLbl val="0"/>
      </c:catAx>
      <c:valAx>
        <c:axId val="1072775535"/>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980399711"/>
        <c:crosses val="autoZero"/>
        <c:crossBetween val="between"/>
      </c:valAx>
      <c:spPr>
        <a:noFill/>
        <a:ln>
          <a:noFill/>
        </a:ln>
        <a:effectLst/>
      </c:spPr>
    </c:plotArea>
    <c:legend>
      <c:legendPos val="r"/>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Voice Quality Distribution (%)</a:t>
            </a:r>
          </a:p>
        </c:rich>
      </c:tx>
      <c:layout>
        <c:manualLayout>
          <c:xMode val="edge"/>
          <c:yMode val="edge"/>
          <c:x val="0.25289581422758561"/>
          <c:y val="3.7479882885430832E-2"/>
          <c:w val="0.7471042275428772"/>
          <c:h val="0.1518145203590393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5.5909411963958627E-2"/>
          <c:y val="0.20998453032890915"/>
          <c:w val="0.89281024070082438"/>
          <c:h val="0.65969551709705432"/>
        </c:manualLayout>
      </c:layout>
      <c:barChart>
        <c:barDir val="col"/>
        <c:grouping val="clustered"/>
        <c:varyColors val="0"/>
        <c:ser>
          <c:idx val="0"/>
          <c:order val="0"/>
          <c:tx>
            <c:strRef>
              <c:f>Sheet1!$A$71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Sheet1!$B$70:$F$70</c:f>
              <c:strCache>
                <c:ptCount val="5"/>
                <c:pt idx="0">
                  <c:v>Excellent</c:v>
                </c:pt>
                <c:pt idx="1">
                  <c:v>Good</c:v>
                </c:pt>
                <c:pt idx="2">
                  <c:v>Poor</c:v>
                </c:pt>
                <c:pt idx="3">
                  <c:v>Bad</c:v>
                </c:pt>
                <c:pt idx="4">
                  <c:v>Excel+Goog</c:v>
                </c:pt>
              </c:strCache>
            </c:strRef>
          </c:cat>
          <c:val>
            <c:numRef>
              <c:f>Sheet1!$B$71:$F$71</c:f>
              <c:numCache>
                <c:formatCode>0.00%</c:formatCode>
                <c:ptCount val="5"/>
                <c:pt idx="0">
                  <c:v>0.64070000000000005</c:v>
                </c:pt>
                <c:pt idx="1">
                  <c:v>0.34510000000000002</c:v>
                </c:pt>
                <c:pt idx="2">
                  <c:v>7.6E-3</c:v>
                </c:pt>
                <c:pt idx="3">
                  <c:v>6.7000000000000002E-3</c:v>
                </c:pt>
                <c:pt idx="4">
                  <c:v>0.98580000000000001</c:v>
                </c:pt>
              </c:numCache>
            </c:numRef>
          </c:val>
          <c:extLst>
            <c:ext xmlns:c16="http://schemas.microsoft.com/office/drawing/2014/chart" uri="{C3380CC4-5D6E-409C-BE32-E72D297353CC}">
              <c16:uniqueId val="{00000000-200E-42C9-A892-8274564C0954}"/>
            </c:ext>
          </c:extLst>
        </c:ser>
        <c:ser>
          <c:idx val="2"/>
          <c:order val="1"/>
          <c:tx>
            <c:strRef>
              <c:f>Sheet1!$A$72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Sheet1!$B$70:$F$70</c:f>
              <c:strCache>
                <c:ptCount val="5"/>
                <c:pt idx="0">
                  <c:v>Excellent</c:v>
                </c:pt>
                <c:pt idx="1">
                  <c:v>Good</c:v>
                </c:pt>
                <c:pt idx="2">
                  <c:v>Poor</c:v>
                </c:pt>
                <c:pt idx="3">
                  <c:v>Bad</c:v>
                </c:pt>
                <c:pt idx="4">
                  <c:v>Excel+Goog</c:v>
                </c:pt>
              </c:strCache>
            </c:strRef>
          </c:cat>
          <c:val>
            <c:numRef>
              <c:f>Sheet1!$B$72:$F$72</c:f>
              <c:numCache>
                <c:formatCode>0.00%</c:formatCode>
                <c:ptCount val="5"/>
                <c:pt idx="0">
                  <c:v>0.59640000000000004</c:v>
                </c:pt>
                <c:pt idx="1">
                  <c:v>0.23200000000000001</c:v>
                </c:pt>
                <c:pt idx="2">
                  <c:v>5.6099999999999997E-2</c:v>
                </c:pt>
                <c:pt idx="3">
                  <c:v>0.11550000000000001</c:v>
                </c:pt>
                <c:pt idx="4">
                  <c:v>0.82840000000000003</c:v>
                </c:pt>
              </c:numCache>
            </c:numRef>
          </c:val>
          <c:extLst>
            <c:ext xmlns:c16="http://schemas.microsoft.com/office/drawing/2014/chart" uri="{C3380CC4-5D6E-409C-BE32-E72D297353CC}">
              <c16:uniqueId val="{00000001-200E-42C9-A892-8274564C0954}"/>
            </c:ext>
          </c:extLst>
        </c:ser>
        <c:ser>
          <c:idx val="1"/>
          <c:order val="2"/>
          <c:tx>
            <c:strRef>
              <c:f>Sheet1!$A$73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Sheet1!$B$70:$F$70</c:f>
              <c:strCache>
                <c:ptCount val="5"/>
                <c:pt idx="0">
                  <c:v>Excellent</c:v>
                </c:pt>
                <c:pt idx="1">
                  <c:v>Good</c:v>
                </c:pt>
                <c:pt idx="2">
                  <c:v>Poor</c:v>
                </c:pt>
                <c:pt idx="3">
                  <c:v>Bad</c:v>
                </c:pt>
                <c:pt idx="4">
                  <c:v>Excel+Goog</c:v>
                </c:pt>
              </c:strCache>
            </c:strRef>
          </c:cat>
          <c:val>
            <c:numRef>
              <c:f>Sheet1!$B$73:$F$73</c:f>
              <c:numCache>
                <c:formatCode>0.00%</c:formatCode>
                <c:ptCount val="5"/>
                <c:pt idx="0">
                  <c:v>0.54800000000000004</c:v>
                </c:pt>
                <c:pt idx="1">
                  <c:v>0.43070000000000003</c:v>
                </c:pt>
                <c:pt idx="2">
                  <c:v>1.7100000000000001E-2</c:v>
                </c:pt>
                <c:pt idx="3">
                  <c:v>4.3E-3</c:v>
                </c:pt>
                <c:pt idx="4">
                  <c:v>1.6999999999999999E-3</c:v>
                </c:pt>
              </c:numCache>
            </c:numRef>
          </c:val>
          <c:extLst>
            <c:ext xmlns:c16="http://schemas.microsoft.com/office/drawing/2014/chart" uri="{C3380CC4-5D6E-409C-BE32-E72D297353CC}">
              <c16:uniqueId val="{00000002-200E-42C9-A892-8274564C0954}"/>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Call Drop Rate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barChart>
        <c:barDir val="col"/>
        <c:grouping val="clustered"/>
        <c:varyColors val="0"/>
        <c:ser>
          <c:idx val="0"/>
          <c:order val="0"/>
          <c:tx>
            <c:strRef>
              <c:f>Sheet1!$A$234</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Sheet1!$B$233</c:f>
              <c:strCache>
                <c:ptCount val="1"/>
                <c:pt idx="0">
                  <c:v>CDR (%)</c:v>
                </c:pt>
              </c:strCache>
            </c:strRef>
          </c:cat>
          <c:val>
            <c:numRef>
              <c:f>Sheet1!$B$234</c:f>
              <c:numCache>
                <c:formatCode>0.00%</c:formatCode>
                <c:ptCount val="1"/>
                <c:pt idx="0">
                  <c:v>4.0000000000000001E-3</c:v>
                </c:pt>
              </c:numCache>
            </c:numRef>
          </c:val>
          <c:extLst>
            <c:ext xmlns:c16="http://schemas.microsoft.com/office/drawing/2014/chart" uri="{C3380CC4-5D6E-409C-BE32-E72D297353CC}">
              <c16:uniqueId val="{00000000-EBAA-40C2-B253-6A7BC57C4394}"/>
            </c:ext>
          </c:extLst>
        </c:ser>
        <c:ser>
          <c:idx val="1"/>
          <c:order val="1"/>
          <c:tx>
            <c:strRef>
              <c:f>Sheet1!$A$235</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Sheet1!$B$233</c:f>
              <c:strCache>
                <c:ptCount val="1"/>
                <c:pt idx="0">
                  <c:v>CDR (%)</c:v>
                </c:pt>
              </c:strCache>
            </c:strRef>
          </c:cat>
          <c:val>
            <c:numRef>
              <c:f>Sheet1!$B$235</c:f>
              <c:numCache>
                <c:formatCode>0.00%</c:formatCode>
                <c:ptCount val="1"/>
                <c:pt idx="0">
                  <c:v>1.7100000000000001E-2</c:v>
                </c:pt>
              </c:numCache>
            </c:numRef>
          </c:val>
          <c:extLst>
            <c:ext xmlns:c16="http://schemas.microsoft.com/office/drawing/2014/chart" uri="{C3380CC4-5D6E-409C-BE32-E72D297353CC}">
              <c16:uniqueId val="{00000001-EBAA-40C2-B253-6A7BC57C4394}"/>
            </c:ext>
          </c:extLst>
        </c:ser>
        <c:ser>
          <c:idx val="2"/>
          <c:order val="2"/>
          <c:tx>
            <c:strRef>
              <c:f>Sheet1!$A$236</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Sheet1!$B$233</c:f>
              <c:strCache>
                <c:ptCount val="1"/>
                <c:pt idx="0">
                  <c:v>CDR (%)</c:v>
                </c:pt>
              </c:strCache>
            </c:strRef>
          </c:cat>
          <c:val>
            <c:numRef>
              <c:f>Sheet1!$B$236</c:f>
              <c:numCache>
                <c:formatCode>0.00%</c:formatCode>
                <c:ptCount val="1"/>
                <c:pt idx="0">
                  <c:v>1.2800000000000001E-2</c:v>
                </c:pt>
              </c:numCache>
            </c:numRef>
          </c:val>
          <c:extLst>
            <c:ext xmlns:c16="http://schemas.microsoft.com/office/drawing/2014/chart" uri="{C3380CC4-5D6E-409C-BE32-E72D297353CC}">
              <c16:uniqueId val="{00000002-EBAA-40C2-B253-6A7BC57C4394}"/>
            </c:ext>
          </c:extLst>
        </c:ser>
        <c:dLbls>
          <c:dLblPos val="outEnd"/>
          <c:showLegendKey val="0"/>
          <c:showVal val="1"/>
          <c:showCatName val="0"/>
          <c:showSerName val="0"/>
          <c:showPercent val="0"/>
          <c:showBubbleSize val="0"/>
        </c:dLbls>
        <c:gapWidth val="219"/>
        <c:overlap val="-27"/>
        <c:axId val="287568256"/>
        <c:axId val="287569792"/>
      </c:barChart>
      <c:catAx>
        <c:axId val="287568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7569792"/>
        <c:crosses val="autoZero"/>
        <c:auto val="1"/>
        <c:lblAlgn val="ctr"/>
        <c:lblOffset val="100"/>
        <c:noMultiLvlLbl val="0"/>
      </c:catAx>
      <c:valAx>
        <c:axId val="2875697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2875682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a:t>System Technology usage(%)</a:t>
            </a:r>
          </a:p>
        </c:rich>
      </c:tx>
      <c:layout>
        <c:manualLayout>
          <c:xMode val="edge"/>
          <c:yMode val="edge"/>
          <c:x val="0.25289581422758561"/>
          <c:y val="3.7479882885430832E-2"/>
          <c:w val="0.7471042275428772"/>
          <c:h val="0.15181452035903931"/>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plotArea>
      <c:layout>
        <c:manualLayout>
          <c:layoutTarget val="inner"/>
          <c:xMode val="edge"/>
          <c:yMode val="edge"/>
          <c:x val="9.0688931942197973E-2"/>
          <c:y val="0.18117532978119746"/>
          <c:w val="0.89281024070082438"/>
          <c:h val="0.65969551709705432"/>
        </c:manualLayout>
      </c:layout>
      <c:barChart>
        <c:barDir val="col"/>
        <c:grouping val="clustered"/>
        <c:varyColors val="0"/>
        <c:ser>
          <c:idx val="0"/>
          <c:order val="0"/>
          <c:tx>
            <c:strRef>
              <c:f>Sheet1!$A$511</c:f>
              <c:strCache>
                <c:ptCount val="1"/>
                <c:pt idx="0">
                  <c:v>MTN</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Sheet1!$B$510:$C$510</c:f>
              <c:strCache>
                <c:ptCount val="2"/>
                <c:pt idx="0">
                  <c:v>GSM</c:v>
                </c:pt>
                <c:pt idx="1">
                  <c:v>UMTS</c:v>
                </c:pt>
              </c:strCache>
            </c:strRef>
          </c:cat>
          <c:val>
            <c:numRef>
              <c:f>Sheet1!$B$511:$C$511</c:f>
              <c:numCache>
                <c:formatCode>0.00%</c:formatCode>
                <c:ptCount val="2"/>
                <c:pt idx="0">
                  <c:v>3.7499999999999999E-2</c:v>
                </c:pt>
                <c:pt idx="1">
                  <c:v>0.96250000000000002</c:v>
                </c:pt>
              </c:numCache>
            </c:numRef>
          </c:val>
          <c:extLst>
            <c:ext xmlns:c16="http://schemas.microsoft.com/office/drawing/2014/chart" uri="{C3380CC4-5D6E-409C-BE32-E72D297353CC}">
              <c16:uniqueId val="{00000000-1B87-4487-A87A-D033A551179D}"/>
            </c:ext>
          </c:extLst>
        </c:ser>
        <c:ser>
          <c:idx val="2"/>
          <c:order val="1"/>
          <c:tx>
            <c:strRef>
              <c:f>Sheet1!$A$512</c:f>
              <c:strCache>
                <c:ptCount val="1"/>
                <c:pt idx="0">
                  <c:v>MOOV</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Sheet1!$B$510:$C$510</c:f>
              <c:strCache>
                <c:ptCount val="2"/>
                <c:pt idx="0">
                  <c:v>GSM</c:v>
                </c:pt>
                <c:pt idx="1">
                  <c:v>UMTS</c:v>
                </c:pt>
              </c:strCache>
            </c:strRef>
          </c:cat>
          <c:val>
            <c:numRef>
              <c:f>Sheet1!$B$512:$C$512</c:f>
              <c:numCache>
                <c:formatCode>0.00%</c:formatCode>
                <c:ptCount val="2"/>
                <c:pt idx="0">
                  <c:v>1.6999999999999999E-3</c:v>
                </c:pt>
                <c:pt idx="1">
                  <c:v>0.99829999999999997</c:v>
                </c:pt>
              </c:numCache>
            </c:numRef>
          </c:val>
          <c:extLst>
            <c:ext xmlns:c16="http://schemas.microsoft.com/office/drawing/2014/chart" uri="{C3380CC4-5D6E-409C-BE32-E72D297353CC}">
              <c16:uniqueId val="{00000001-1B87-4487-A87A-D033A551179D}"/>
            </c:ext>
          </c:extLst>
        </c:ser>
        <c:ser>
          <c:idx val="1"/>
          <c:order val="2"/>
          <c:tx>
            <c:strRef>
              <c:f>Sheet1!$A$513</c:f>
              <c:strCache>
                <c:ptCount val="1"/>
                <c:pt idx="0">
                  <c:v>CELTISS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Sheet1!$B$510:$C$510</c:f>
              <c:strCache>
                <c:ptCount val="2"/>
                <c:pt idx="0">
                  <c:v>GSM</c:v>
                </c:pt>
                <c:pt idx="1">
                  <c:v>UMTS</c:v>
                </c:pt>
              </c:strCache>
            </c:strRef>
          </c:cat>
          <c:val>
            <c:numRef>
              <c:f>Sheet1!$B$513:$C$513</c:f>
              <c:numCache>
                <c:formatCode>0.00%</c:formatCode>
                <c:ptCount val="2"/>
                <c:pt idx="0">
                  <c:v>2.5499999999999998E-2</c:v>
                </c:pt>
                <c:pt idx="1">
                  <c:v>0.97450000000000003</c:v>
                </c:pt>
              </c:numCache>
            </c:numRef>
          </c:val>
          <c:extLst>
            <c:ext xmlns:c16="http://schemas.microsoft.com/office/drawing/2014/chart" uri="{C3380CC4-5D6E-409C-BE32-E72D297353CC}">
              <c16:uniqueId val="{00000002-1B87-4487-A87A-D033A551179D}"/>
            </c:ext>
          </c:extLst>
        </c:ser>
        <c:dLbls>
          <c:dLblPos val="outEnd"/>
          <c:showLegendKey val="0"/>
          <c:showVal val="1"/>
          <c:showCatName val="0"/>
          <c:showSerName val="0"/>
          <c:showPercent val="0"/>
          <c:showBubbleSize val="0"/>
        </c:dLbls>
        <c:gapWidth val="219"/>
        <c:overlap val="-27"/>
        <c:axId val="451247104"/>
        <c:axId val="451252992"/>
      </c:barChart>
      <c:catAx>
        <c:axId val="451247104"/>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52992"/>
        <c:crosses val="autoZero"/>
        <c:auto val="1"/>
        <c:lblAlgn val="ctr"/>
        <c:lblOffset val="100"/>
        <c:tickLblSkip val="1"/>
        <c:noMultiLvlLbl val="1"/>
      </c:catAx>
      <c:valAx>
        <c:axId val="451252992"/>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451247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solidFill>
      <a:schemeClr val="bg1"/>
    </a:solidFill>
    <a:ln w="9525" cap="flat" cmpd="sng" algn="ctr">
      <a:solidFill>
        <a:schemeClr val="tx1"/>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4871" cy="502676"/>
          </a:xfrm>
          <a:prstGeom prst="rect">
            <a:avLst/>
          </a:prstGeom>
          <a:noFill/>
          <a:ln>
            <a:noFill/>
          </a:ln>
        </p:spPr>
        <p:txBody>
          <a:bodyPr spcFirstLastPara="1" wrap="square" lIns="96600" tIns="48300" rIns="96600" bIns="48300"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01698" y="0"/>
            <a:ext cx="2984871" cy="502676"/>
          </a:xfrm>
          <a:prstGeom prst="rect">
            <a:avLst/>
          </a:prstGeom>
          <a:noFill/>
          <a:ln>
            <a:noFill/>
          </a:ln>
        </p:spPr>
        <p:txBody>
          <a:bodyPr spcFirstLastPara="1" wrap="square" lIns="96600" tIns="48300" rIns="96600" bIns="48300"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516039"/>
            <a:ext cx="2984871" cy="502674"/>
          </a:xfrm>
          <a:prstGeom prst="rect">
            <a:avLst/>
          </a:prstGeom>
          <a:noFill/>
          <a:ln>
            <a:noFill/>
          </a:ln>
        </p:spPr>
        <p:txBody>
          <a:bodyPr spcFirstLastPara="1" wrap="square" lIns="96600" tIns="48300" rIns="96600" bIns="48300"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marR="0" lvl="0" indent="0" algn="r" rtl="0">
              <a:spcBef>
                <a:spcPts val="0"/>
              </a:spcBef>
              <a:spcAft>
                <a:spcPts val="0"/>
              </a:spcAft>
              <a:buNone/>
            </a:pPr>
            <a:fld id="{00000000-1234-1234-1234-123412341234}" type="slidenum">
              <a:rPr lang="fr-FR" sz="1300" b="0" i="0" u="none" strike="noStrike" cap="none">
                <a:solidFill>
                  <a:schemeClr val="dk1"/>
                </a:solidFill>
                <a:latin typeface="Calibri"/>
                <a:ea typeface="Calibri"/>
                <a:cs typeface="Calibri"/>
                <a:sym typeface="Calibri"/>
              </a:rPr>
              <a:t>‹N°›</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5"/>
        <p:cNvGrpSpPr/>
        <p:nvPr/>
      </p:nvGrpSpPr>
      <p:grpSpPr>
        <a:xfrm>
          <a:off x="0" y="0"/>
          <a:ext cx="0" cy="0"/>
          <a:chOff x="0" y="0"/>
          <a:chExt cx="0" cy="0"/>
        </a:xfrm>
      </p:grpSpPr>
      <p:sp>
        <p:nvSpPr>
          <p:cNvPr id="1416" name="Google Shape;1416;p1: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7" name="Google Shape;1417;p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418" name="Google Shape;1418;p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a:t>
            </a:fld>
            <a:endParaRPr>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9"/>
        <p:cNvGrpSpPr/>
        <p:nvPr/>
      </p:nvGrpSpPr>
      <p:grpSpPr>
        <a:xfrm>
          <a:off x="0" y="0"/>
          <a:ext cx="0" cy="0"/>
          <a:chOff x="0" y="0"/>
          <a:chExt cx="0" cy="0"/>
        </a:xfrm>
      </p:grpSpPr>
      <p:sp>
        <p:nvSpPr>
          <p:cNvPr id="1770" name="Google Shape;1770;p2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1" name="Google Shape;1771;p2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72" name="Google Shape;1772;p2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10</a:t>
            </a:fld>
            <a:endParaRPr>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7"/>
        <p:cNvGrpSpPr/>
        <p:nvPr/>
      </p:nvGrpSpPr>
      <p:grpSpPr>
        <a:xfrm>
          <a:off x="0" y="0"/>
          <a:ext cx="0" cy="0"/>
          <a:chOff x="0" y="0"/>
          <a:chExt cx="0" cy="0"/>
        </a:xfrm>
      </p:grpSpPr>
      <p:sp>
        <p:nvSpPr>
          <p:cNvPr id="1788" name="Google Shape;1788;p21: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89" name="Google Shape;1789;p21: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4"/>
        <p:cNvGrpSpPr/>
        <p:nvPr/>
      </p:nvGrpSpPr>
      <p:grpSpPr>
        <a:xfrm>
          <a:off x="0" y="0"/>
          <a:ext cx="0" cy="0"/>
          <a:chOff x="0" y="0"/>
          <a:chExt cx="0" cy="0"/>
        </a:xfrm>
      </p:grpSpPr>
      <p:sp>
        <p:nvSpPr>
          <p:cNvPr id="1795" name="Google Shape;1795;p22: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6" name="Google Shape;1796;p2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97" name="Google Shape;1797;p22: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12</a:t>
            </a:fld>
            <a:endParaRPr>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3"/>
        <p:cNvGrpSpPr/>
        <p:nvPr/>
      </p:nvGrpSpPr>
      <p:grpSpPr>
        <a:xfrm>
          <a:off x="0" y="0"/>
          <a:ext cx="0" cy="0"/>
          <a:chOff x="0" y="0"/>
          <a:chExt cx="0" cy="0"/>
        </a:xfrm>
      </p:grpSpPr>
      <p:sp>
        <p:nvSpPr>
          <p:cNvPr id="1804" name="Google Shape;1804;p23: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5" name="Google Shape;1805;p23: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06" name="Google Shape;1806;p23: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13</a:t>
            </a:fld>
            <a:endParaRPr>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
        <p:cNvGrpSpPr/>
        <p:nvPr/>
      </p:nvGrpSpPr>
      <p:grpSpPr>
        <a:xfrm>
          <a:off x="0" y="0"/>
          <a:ext cx="0" cy="0"/>
          <a:chOff x="0" y="0"/>
          <a:chExt cx="0" cy="0"/>
        </a:xfrm>
      </p:grpSpPr>
      <p:sp>
        <p:nvSpPr>
          <p:cNvPr id="1813" name="Google Shape;1813;p24: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4" name="Google Shape;1814;p24: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15" name="Google Shape;1815;p24: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14</a:t>
            </a:fld>
            <a:endParaRPr>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1"/>
        <p:cNvGrpSpPr/>
        <p:nvPr/>
      </p:nvGrpSpPr>
      <p:grpSpPr>
        <a:xfrm>
          <a:off x="0" y="0"/>
          <a:ext cx="0" cy="0"/>
          <a:chOff x="0" y="0"/>
          <a:chExt cx="0" cy="0"/>
        </a:xfrm>
      </p:grpSpPr>
      <p:sp>
        <p:nvSpPr>
          <p:cNvPr id="1822" name="Google Shape;1822;p25: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3" name="Google Shape;1823;p25: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24" name="Google Shape;1824;p25: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15</a:t>
            </a:fld>
            <a:endParaRPr>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
        <p:cNvGrpSpPr/>
        <p:nvPr/>
      </p:nvGrpSpPr>
      <p:grpSpPr>
        <a:xfrm>
          <a:off x="0" y="0"/>
          <a:ext cx="0" cy="0"/>
          <a:chOff x="0" y="0"/>
          <a:chExt cx="0" cy="0"/>
        </a:xfrm>
      </p:grpSpPr>
      <p:sp>
        <p:nvSpPr>
          <p:cNvPr id="1831" name="Google Shape;1831;p26: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32" name="Google Shape;1832;p2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7"/>
        <p:cNvGrpSpPr/>
        <p:nvPr/>
      </p:nvGrpSpPr>
      <p:grpSpPr>
        <a:xfrm>
          <a:off x="0" y="0"/>
          <a:ext cx="0" cy="0"/>
          <a:chOff x="0" y="0"/>
          <a:chExt cx="0" cy="0"/>
        </a:xfrm>
      </p:grpSpPr>
      <p:sp>
        <p:nvSpPr>
          <p:cNvPr id="1838" name="Google Shape;1838;p2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9" name="Google Shape;1839;p2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40" name="Google Shape;1840;p2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17</a:t>
            </a:fld>
            <a:endParaRPr>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7"/>
        <p:cNvGrpSpPr/>
        <p:nvPr/>
      </p:nvGrpSpPr>
      <p:grpSpPr>
        <a:xfrm>
          <a:off x="0" y="0"/>
          <a:ext cx="0" cy="0"/>
          <a:chOff x="0" y="0"/>
          <a:chExt cx="0" cy="0"/>
        </a:xfrm>
      </p:grpSpPr>
      <p:sp>
        <p:nvSpPr>
          <p:cNvPr id="1848" name="Google Shape;1848;p2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9" name="Google Shape;1849;p2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50" name="Google Shape;1850;p2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18</a:t>
            </a:fld>
            <a:endParaRPr>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4"/>
        <p:cNvGrpSpPr/>
        <p:nvPr/>
      </p:nvGrpSpPr>
      <p:grpSpPr>
        <a:xfrm>
          <a:off x="0" y="0"/>
          <a:ext cx="0" cy="0"/>
          <a:chOff x="0" y="0"/>
          <a:chExt cx="0" cy="0"/>
        </a:xfrm>
      </p:grpSpPr>
      <p:sp>
        <p:nvSpPr>
          <p:cNvPr id="1865" name="Google Shape;1865;p2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6" name="Google Shape;1866;p2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67" name="Google Shape;1867;p2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19</a:t>
            </a:fld>
            <a:endParaRPr>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3"/>
        <p:cNvGrpSpPr/>
        <p:nvPr/>
      </p:nvGrpSpPr>
      <p:grpSpPr>
        <a:xfrm>
          <a:off x="0" y="0"/>
          <a:ext cx="0" cy="0"/>
          <a:chOff x="0" y="0"/>
          <a:chExt cx="0" cy="0"/>
        </a:xfrm>
      </p:grpSpPr>
      <p:sp>
        <p:nvSpPr>
          <p:cNvPr id="1434" name="Google Shape;1434;p3: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5" name="Google Shape;1435;p3: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436" name="Google Shape;1436;p3: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a:t>
            </a:fld>
            <a:endParaRPr>
              <a:solidFill>
                <a:srgbClr val="000000"/>
              </a:solidFill>
              <a:latin typeface="Arial"/>
              <a:ea typeface="Arial"/>
              <a:cs typeface="Arial"/>
              <a:sym typeface="Arial"/>
            </a:endParaRPr>
          </a:p>
        </p:txBody>
      </p:sp>
    </p:spTree>
    <p:extLst>
      <p:ext uri="{BB962C8B-B14F-4D97-AF65-F5344CB8AC3E}">
        <p14:creationId xmlns:p14="http://schemas.microsoft.com/office/powerpoint/2010/main" val="2625258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4"/>
        <p:cNvGrpSpPr/>
        <p:nvPr/>
      </p:nvGrpSpPr>
      <p:grpSpPr>
        <a:xfrm>
          <a:off x="0" y="0"/>
          <a:ext cx="0" cy="0"/>
          <a:chOff x="0" y="0"/>
          <a:chExt cx="0" cy="0"/>
        </a:xfrm>
      </p:grpSpPr>
      <p:sp>
        <p:nvSpPr>
          <p:cNvPr id="1875" name="Google Shape;1875;p3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6" name="Google Shape;1876;p3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77" name="Google Shape;1877;p3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20</a:t>
            </a:fld>
            <a:endParaRPr>
              <a:solidFill>
                <a:srgbClr val="000000"/>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1"/>
        <p:cNvGrpSpPr/>
        <p:nvPr/>
      </p:nvGrpSpPr>
      <p:grpSpPr>
        <a:xfrm>
          <a:off x="0" y="0"/>
          <a:ext cx="0" cy="0"/>
          <a:chOff x="0" y="0"/>
          <a:chExt cx="0" cy="0"/>
        </a:xfrm>
      </p:grpSpPr>
      <p:sp>
        <p:nvSpPr>
          <p:cNvPr id="1892" name="Google Shape;1892;p3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3" name="Google Shape;1893;p3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894" name="Google Shape;1894;p3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21</a:t>
            </a:fld>
            <a:endParaRPr>
              <a:solidFill>
                <a:srgbClr val="000000"/>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1"/>
        <p:cNvGrpSpPr/>
        <p:nvPr/>
      </p:nvGrpSpPr>
      <p:grpSpPr>
        <a:xfrm>
          <a:off x="0" y="0"/>
          <a:ext cx="0" cy="0"/>
          <a:chOff x="0" y="0"/>
          <a:chExt cx="0" cy="0"/>
        </a:xfrm>
      </p:grpSpPr>
      <p:sp>
        <p:nvSpPr>
          <p:cNvPr id="1902" name="Google Shape;1902;p32: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3" name="Google Shape;1903;p3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04" name="Google Shape;1904;p32: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22</a:t>
            </a:fld>
            <a:endParaRPr>
              <a:solidFill>
                <a:srgbClr val="000000"/>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8"/>
        <p:cNvGrpSpPr/>
        <p:nvPr/>
      </p:nvGrpSpPr>
      <p:grpSpPr>
        <a:xfrm>
          <a:off x="0" y="0"/>
          <a:ext cx="0" cy="0"/>
          <a:chOff x="0" y="0"/>
          <a:chExt cx="0" cy="0"/>
        </a:xfrm>
      </p:grpSpPr>
      <p:sp>
        <p:nvSpPr>
          <p:cNvPr id="1919" name="Google Shape;1919;p33: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20" name="Google Shape;1920;p33: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5"/>
        <p:cNvGrpSpPr/>
        <p:nvPr/>
      </p:nvGrpSpPr>
      <p:grpSpPr>
        <a:xfrm>
          <a:off x="0" y="0"/>
          <a:ext cx="0" cy="0"/>
          <a:chOff x="0" y="0"/>
          <a:chExt cx="0" cy="0"/>
        </a:xfrm>
      </p:grpSpPr>
      <p:sp>
        <p:nvSpPr>
          <p:cNvPr id="1926" name="Google Shape;1926;p34: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7" name="Google Shape;1927;p34: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28" name="Google Shape;1928;p34: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24</a:t>
            </a:fld>
            <a:endParaRPr>
              <a:solidFill>
                <a:srgbClr val="000000"/>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6"/>
        <p:cNvGrpSpPr/>
        <p:nvPr/>
      </p:nvGrpSpPr>
      <p:grpSpPr>
        <a:xfrm>
          <a:off x="0" y="0"/>
          <a:ext cx="0" cy="0"/>
          <a:chOff x="0" y="0"/>
          <a:chExt cx="0" cy="0"/>
        </a:xfrm>
      </p:grpSpPr>
      <p:sp>
        <p:nvSpPr>
          <p:cNvPr id="1937" name="Google Shape;1937;p35: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8" name="Google Shape;1938;p35: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39" name="Google Shape;1939;p35: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25</a:t>
            </a:fld>
            <a:endParaRPr>
              <a:solidFill>
                <a:srgbClr val="000000"/>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7"/>
        <p:cNvGrpSpPr/>
        <p:nvPr/>
      </p:nvGrpSpPr>
      <p:grpSpPr>
        <a:xfrm>
          <a:off x="0" y="0"/>
          <a:ext cx="0" cy="0"/>
          <a:chOff x="0" y="0"/>
          <a:chExt cx="0" cy="0"/>
        </a:xfrm>
      </p:grpSpPr>
      <p:sp>
        <p:nvSpPr>
          <p:cNvPr id="1958" name="Google Shape;1958;p3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9" name="Google Shape;1959;p3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60" name="Google Shape;1960;p3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26</a:t>
            </a:fld>
            <a:endParaRPr>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7"/>
        <p:cNvGrpSpPr/>
        <p:nvPr/>
      </p:nvGrpSpPr>
      <p:grpSpPr>
        <a:xfrm>
          <a:off x="0" y="0"/>
          <a:ext cx="0" cy="0"/>
          <a:chOff x="0" y="0"/>
          <a:chExt cx="0" cy="0"/>
        </a:xfrm>
      </p:grpSpPr>
      <p:sp>
        <p:nvSpPr>
          <p:cNvPr id="1968" name="Google Shape;1968;p3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9" name="Google Shape;1969;p3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dirty="0"/>
          </a:p>
        </p:txBody>
      </p:sp>
      <p:sp>
        <p:nvSpPr>
          <p:cNvPr id="1970" name="Google Shape;1970;p3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27</a:t>
            </a:fld>
            <a:endParaRPr>
              <a:solidFill>
                <a:srgbClr val="000000"/>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8"/>
        <p:cNvGrpSpPr/>
        <p:nvPr/>
      </p:nvGrpSpPr>
      <p:grpSpPr>
        <a:xfrm>
          <a:off x="0" y="0"/>
          <a:ext cx="0" cy="0"/>
          <a:chOff x="0" y="0"/>
          <a:chExt cx="0" cy="0"/>
        </a:xfrm>
      </p:grpSpPr>
      <p:sp>
        <p:nvSpPr>
          <p:cNvPr id="1979" name="Google Shape;1979;p3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0" name="Google Shape;1980;p3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981" name="Google Shape;1981;p3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28</a:t>
            </a:fld>
            <a:endParaRPr>
              <a:solidFill>
                <a:srgbClr val="000000"/>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9"/>
        <p:cNvGrpSpPr/>
        <p:nvPr/>
      </p:nvGrpSpPr>
      <p:grpSpPr>
        <a:xfrm>
          <a:off x="0" y="0"/>
          <a:ext cx="0" cy="0"/>
          <a:chOff x="0" y="0"/>
          <a:chExt cx="0" cy="0"/>
        </a:xfrm>
      </p:grpSpPr>
      <p:sp>
        <p:nvSpPr>
          <p:cNvPr id="2010" name="Google Shape;2010;p4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1" name="Google Shape;2011;p4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12" name="Google Shape;2012;p4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29</a:t>
            </a:fld>
            <a:endParaRPr>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5"/>
        <p:cNvGrpSpPr/>
        <p:nvPr/>
      </p:nvGrpSpPr>
      <p:grpSpPr>
        <a:xfrm>
          <a:off x="0" y="0"/>
          <a:ext cx="0" cy="0"/>
          <a:chOff x="0" y="0"/>
          <a:chExt cx="0" cy="0"/>
        </a:xfrm>
      </p:grpSpPr>
      <p:sp>
        <p:nvSpPr>
          <p:cNvPr id="1646" name="Google Shape;1646;p10: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647" name="Google Shape;1647;p10: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8"/>
        <p:cNvGrpSpPr/>
        <p:nvPr/>
      </p:nvGrpSpPr>
      <p:grpSpPr>
        <a:xfrm>
          <a:off x="0" y="0"/>
          <a:ext cx="0" cy="0"/>
          <a:chOff x="0" y="0"/>
          <a:chExt cx="0" cy="0"/>
        </a:xfrm>
      </p:grpSpPr>
      <p:sp>
        <p:nvSpPr>
          <p:cNvPr id="2019" name="Google Shape;2019;p42: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0" name="Google Shape;2020;p4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21" name="Google Shape;2021;p42: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30</a:t>
            </a:fld>
            <a:endParaRPr>
              <a:solidFill>
                <a:srgbClr val="000000"/>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5"/>
        <p:cNvGrpSpPr/>
        <p:nvPr/>
      </p:nvGrpSpPr>
      <p:grpSpPr>
        <a:xfrm>
          <a:off x="0" y="0"/>
          <a:ext cx="0" cy="0"/>
          <a:chOff x="0" y="0"/>
          <a:chExt cx="0" cy="0"/>
        </a:xfrm>
      </p:grpSpPr>
      <p:sp>
        <p:nvSpPr>
          <p:cNvPr id="2036" name="Google Shape;2036;p43: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7" name="Google Shape;2037;p43: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38" name="Google Shape;2038;p43: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31</a:t>
            </a:fld>
            <a:endParaRPr>
              <a:solidFill>
                <a:srgbClr val="000000"/>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4"/>
        <p:cNvGrpSpPr/>
        <p:nvPr/>
      </p:nvGrpSpPr>
      <p:grpSpPr>
        <a:xfrm>
          <a:off x="0" y="0"/>
          <a:ext cx="0" cy="0"/>
          <a:chOff x="0" y="0"/>
          <a:chExt cx="0" cy="0"/>
        </a:xfrm>
      </p:grpSpPr>
      <p:sp>
        <p:nvSpPr>
          <p:cNvPr id="2045" name="Google Shape;2045;p44: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6" name="Google Shape;2046;p44: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47" name="Google Shape;2047;p44: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32</a:t>
            </a:fld>
            <a:endParaRPr>
              <a:solidFill>
                <a:srgbClr val="000000"/>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1"/>
        <p:cNvGrpSpPr/>
        <p:nvPr/>
      </p:nvGrpSpPr>
      <p:grpSpPr>
        <a:xfrm>
          <a:off x="0" y="0"/>
          <a:ext cx="0" cy="0"/>
          <a:chOff x="0" y="0"/>
          <a:chExt cx="0" cy="0"/>
        </a:xfrm>
      </p:grpSpPr>
      <p:sp>
        <p:nvSpPr>
          <p:cNvPr id="2062" name="Google Shape;2062;p45: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3" name="Google Shape;2063;p45: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64" name="Google Shape;2064;p45: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33</a:t>
            </a:fld>
            <a:endParaRPr>
              <a:solidFill>
                <a:srgbClr val="000000"/>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0"/>
        <p:cNvGrpSpPr/>
        <p:nvPr/>
      </p:nvGrpSpPr>
      <p:grpSpPr>
        <a:xfrm>
          <a:off x="0" y="0"/>
          <a:ext cx="0" cy="0"/>
          <a:chOff x="0" y="0"/>
          <a:chExt cx="0" cy="0"/>
        </a:xfrm>
      </p:grpSpPr>
      <p:sp>
        <p:nvSpPr>
          <p:cNvPr id="2071" name="Google Shape;2071;p46: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2" name="Google Shape;2072;p46: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73" name="Google Shape;2073;p46: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34</a:t>
            </a:fld>
            <a:endParaRPr>
              <a:solidFill>
                <a:srgbClr val="000000"/>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0"/>
        <p:cNvGrpSpPr/>
        <p:nvPr/>
      </p:nvGrpSpPr>
      <p:grpSpPr>
        <a:xfrm>
          <a:off x="0" y="0"/>
          <a:ext cx="0" cy="0"/>
          <a:chOff x="0" y="0"/>
          <a:chExt cx="0" cy="0"/>
        </a:xfrm>
      </p:grpSpPr>
      <p:sp>
        <p:nvSpPr>
          <p:cNvPr id="2081" name="Google Shape;2081;p4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2" name="Google Shape;2082;p4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83" name="Google Shape;2083;p4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35</a:t>
            </a:fld>
            <a:endParaRPr>
              <a:solidFill>
                <a:srgbClr val="000000"/>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1"/>
        <p:cNvGrpSpPr/>
        <p:nvPr/>
      </p:nvGrpSpPr>
      <p:grpSpPr>
        <a:xfrm>
          <a:off x="0" y="0"/>
          <a:ext cx="0" cy="0"/>
          <a:chOff x="0" y="0"/>
          <a:chExt cx="0" cy="0"/>
        </a:xfrm>
      </p:grpSpPr>
      <p:sp>
        <p:nvSpPr>
          <p:cNvPr id="2092" name="Google Shape;2092;p48: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093" name="Google Shape;2093;p48: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8"/>
        <p:cNvGrpSpPr/>
        <p:nvPr/>
      </p:nvGrpSpPr>
      <p:grpSpPr>
        <a:xfrm>
          <a:off x="0" y="0"/>
          <a:ext cx="0" cy="0"/>
          <a:chOff x="0" y="0"/>
          <a:chExt cx="0" cy="0"/>
        </a:xfrm>
      </p:grpSpPr>
      <p:sp>
        <p:nvSpPr>
          <p:cNvPr id="2099" name="Google Shape;2099;p4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0" name="Google Shape;2100;p4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01" name="Google Shape;2101;p4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37</a:t>
            </a:fld>
            <a:endParaRPr>
              <a:solidFill>
                <a:srgbClr val="000000"/>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8"/>
        <p:cNvGrpSpPr/>
        <p:nvPr/>
      </p:nvGrpSpPr>
      <p:grpSpPr>
        <a:xfrm>
          <a:off x="0" y="0"/>
          <a:ext cx="0" cy="0"/>
          <a:chOff x="0" y="0"/>
          <a:chExt cx="0" cy="0"/>
        </a:xfrm>
      </p:grpSpPr>
      <p:sp>
        <p:nvSpPr>
          <p:cNvPr id="2109" name="Google Shape;2109;p5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0" name="Google Shape;2110;p5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11" name="Google Shape;2111;p5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38</a:t>
            </a:fld>
            <a:endParaRPr>
              <a:solidFill>
                <a:srgbClr val="000000"/>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0"/>
        <p:cNvGrpSpPr/>
        <p:nvPr/>
      </p:nvGrpSpPr>
      <p:grpSpPr>
        <a:xfrm>
          <a:off x="0" y="0"/>
          <a:ext cx="0" cy="0"/>
          <a:chOff x="0" y="0"/>
          <a:chExt cx="0" cy="0"/>
        </a:xfrm>
      </p:grpSpPr>
      <p:sp>
        <p:nvSpPr>
          <p:cNvPr id="2121" name="Google Shape;2121;p5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2" name="Google Shape;2122;p5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23" name="Google Shape;2123;p5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39</a:t>
            </a:fld>
            <a:endParaRPr>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2"/>
        <p:cNvGrpSpPr/>
        <p:nvPr/>
      </p:nvGrpSpPr>
      <p:grpSpPr>
        <a:xfrm>
          <a:off x="0" y="0"/>
          <a:ext cx="0" cy="0"/>
          <a:chOff x="0" y="0"/>
          <a:chExt cx="0" cy="0"/>
        </a:xfrm>
      </p:grpSpPr>
      <p:sp>
        <p:nvSpPr>
          <p:cNvPr id="1653" name="Google Shape;1653;p11: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4" name="Google Shape;1654;p11: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655" name="Google Shape;1655;p11: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a:t>
            </a:fld>
            <a:endParaRPr>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0"/>
        <p:cNvGrpSpPr/>
        <p:nvPr/>
      </p:nvGrpSpPr>
      <p:grpSpPr>
        <a:xfrm>
          <a:off x="0" y="0"/>
          <a:ext cx="0" cy="0"/>
          <a:chOff x="0" y="0"/>
          <a:chExt cx="0" cy="0"/>
        </a:xfrm>
      </p:grpSpPr>
      <p:sp>
        <p:nvSpPr>
          <p:cNvPr id="2131" name="Google Shape;2131;p52: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2" name="Google Shape;2132;p52: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33" name="Google Shape;2133;p52: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40</a:t>
            </a:fld>
            <a:endParaRPr>
              <a:solidFill>
                <a:srgbClr val="000000"/>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2"/>
        <p:cNvGrpSpPr/>
        <p:nvPr/>
      </p:nvGrpSpPr>
      <p:grpSpPr>
        <a:xfrm>
          <a:off x="0" y="0"/>
          <a:ext cx="0" cy="0"/>
          <a:chOff x="0" y="0"/>
          <a:chExt cx="0" cy="0"/>
        </a:xfrm>
      </p:grpSpPr>
      <p:sp>
        <p:nvSpPr>
          <p:cNvPr id="2143" name="Google Shape;2143;p53: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4" name="Google Shape;2144;p53: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45" name="Google Shape;2145;p53: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41</a:t>
            </a:fld>
            <a:endParaRPr>
              <a:solidFill>
                <a:srgbClr val="000000"/>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9"/>
        <p:cNvGrpSpPr/>
        <p:nvPr/>
      </p:nvGrpSpPr>
      <p:grpSpPr>
        <a:xfrm>
          <a:off x="0" y="0"/>
          <a:ext cx="0" cy="0"/>
          <a:chOff x="0" y="0"/>
          <a:chExt cx="0" cy="0"/>
        </a:xfrm>
      </p:grpSpPr>
      <p:sp>
        <p:nvSpPr>
          <p:cNvPr id="2170" name="Google Shape;2170;p55: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1" name="Google Shape;2171;p55: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72" name="Google Shape;2172;p55: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42</a:t>
            </a:fld>
            <a:endParaRPr>
              <a:solidFill>
                <a:srgbClr val="000000"/>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8"/>
        <p:cNvGrpSpPr/>
        <p:nvPr/>
      </p:nvGrpSpPr>
      <p:grpSpPr>
        <a:xfrm>
          <a:off x="0" y="0"/>
          <a:ext cx="0" cy="0"/>
          <a:chOff x="0" y="0"/>
          <a:chExt cx="0" cy="0"/>
        </a:xfrm>
      </p:grpSpPr>
      <p:sp>
        <p:nvSpPr>
          <p:cNvPr id="2179" name="Google Shape;2179;p56: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0" name="Google Shape;2180;p56: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81" name="Google Shape;2181;p56: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43</a:t>
            </a:fld>
            <a:endParaRPr>
              <a:solidFill>
                <a:srgbClr val="000000"/>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8"/>
        <p:cNvGrpSpPr/>
        <p:nvPr/>
      </p:nvGrpSpPr>
      <p:grpSpPr>
        <a:xfrm>
          <a:off x="0" y="0"/>
          <a:ext cx="0" cy="0"/>
          <a:chOff x="0" y="0"/>
          <a:chExt cx="0" cy="0"/>
        </a:xfrm>
      </p:grpSpPr>
      <p:sp>
        <p:nvSpPr>
          <p:cNvPr id="2189" name="Google Shape;2189;p5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0" name="Google Shape;2190;p5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191" name="Google Shape;2191;p5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44</a:t>
            </a:fld>
            <a:endParaRPr>
              <a:solidFill>
                <a:srgbClr val="000000"/>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8"/>
        <p:cNvGrpSpPr/>
        <p:nvPr/>
      </p:nvGrpSpPr>
      <p:grpSpPr>
        <a:xfrm>
          <a:off x="0" y="0"/>
          <a:ext cx="0" cy="0"/>
          <a:chOff x="0" y="0"/>
          <a:chExt cx="0" cy="0"/>
        </a:xfrm>
      </p:grpSpPr>
      <p:sp>
        <p:nvSpPr>
          <p:cNvPr id="2199" name="Google Shape;2199;p5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00" name="Google Shape;2200;p5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201" name="Google Shape;2201;p5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45</a:t>
            </a:fld>
            <a:endParaRPr>
              <a:solidFill>
                <a:srgbClr val="000000"/>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5"/>
        <p:cNvGrpSpPr/>
        <p:nvPr/>
      </p:nvGrpSpPr>
      <p:grpSpPr>
        <a:xfrm>
          <a:off x="0" y="0"/>
          <a:ext cx="0" cy="0"/>
          <a:chOff x="0" y="0"/>
          <a:chExt cx="0" cy="0"/>
        </a:xfrm>
      </p:grpSpPr>
      <p:sp>
        <p:nvSpPr>
          <p:cNvPr id="2216" name="Google Shape;2216;p5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7" name="Google Shape;2217;p5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218" name="Google Shape;2218;p5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46</a:t>
            </a:fld>
            <a:endParaRPr>
              <a:solidFill>
                <a:srgbClr val="000000"/>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5"/>
        <p:cNvGrpSpPr/>
        <p:nvPr/>
      </p:nvGrpSpPr>
      <p:grpSpPr>
        <a:xfrm>
          <a:off x="0" y="0"/>
          <a:ext cx="0" cy="0"/>
          <a:chOff x="0" y="0"/>
          <a:chExt cx="0" cy="0"/>
        </a:xfrm>
      </p:grpSpPr>
      <p:sp>
        <p:nvSpPr>
          <p:cNvPr id="2226" name="Google Shape;2226;p60: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7" name="Google Shape;2227;p60: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228" name="Google Shape;2228;p60: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47</a:t>
            </a:fld>
            <a:endParaRPr>
              <a:solidFill>
                <a:srgbClr val="000000"/>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1"/>
        <p:cNvGrpSpPr/>
        <p:nvPr/>
      </p:nvGrpSpPr>
      <p:grpSpPr>
        <a:xfrm>
          <a:off x="0" y="0"/>
          <a:ext cx="0" cy="0"/>
          <a:chOff x="0" y="0"/>
          <a:chExt cx="0" cy="0"/>
        </a:xfrm>
      </p:grpSpPr>
      <p:sp>
        <p:nvSpPr>
          <p:cNvPr id="2692" name="Google Shape;2692;p108: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2693" name="Google Shape;2693;p108: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0"/>
        <p:cNvGrpSpPr/>
        <p:nvPr/>
      </p:nvGrpSpPr>
      <p:grpSpPr>
        <a:xfrm>
          <a:off x="0" y="0"/>
          <a:ext cx="0" cy="0"/>
          <a:chOff x="0" y="0"/>
          <a:chExt cx="0" cy="0"/>
        </a:xfrm>
      </p:grpSpPr>
      <p:sp>
        <p:nvSpPr>
          <p:cNvPr id="1691" name="Google Shape;1691;p15:notes"/>
          <p:cNvSpPr txBox="1">
            <a:spLocks noGrp="1"/>
          </p:cNvSpPr>
          <p:nvPr>
            <p:ph type="body" idx="1"/>
          </p:nvPr>
        </p:nvSpPr>
        <p:spPr>
          <a:xfrm>
            <a:off x="688817" y="4821506"/>
            <a:ext cx="5510530" cy="3944868"/>
          </a:xfrm>
          <a:prstGeom prst="rect">
            <a:avLst/>
          </a:prstGeom>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692" name="Google Shape;1692;p15: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7"/>
        <p:cNvGrpSpPr/>
        <p:nvPr/>
      </p:nvGrpSpPr>
      <p:grpSpPr>
        <a:xfrm>
          <a:off x="0" y="0"/>
          <a:ext cx="0" cy="0"/>
          <a:chOff x="0" y="0"/>
          <a:chExt cx="0" cy="0"/>
        </a:xfrm>
      </p:grpSpPr>
      <p:sp>
        <p:nvSpPr>
          <p:cNvPr id="1698" name="Google Shape;1698;p16: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9" name="Google Shape;1699;p16: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00" name="Google Shape;1700;p16: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6</a:t>
            </a:fld>
            <a:endParaRPr>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5"/>
        <p:cNvGrpSpPr/>
        <p:nvPr/>
      </p:nvGrpSpPr>
      <p:grpSpPr>
        <a:xfrm>
          <a:off x="0" y="0"/>
          <a:ext cx="0" cy="0"/>
          <a:chOff x="0" y="0"/>
          <a:chExt cx="0" cy="0"/>
        </a:xfrm>
      </p:grpSpPr>
      <p:sp>
        <p:nvSpPr>
          <p:cNvPr id="1716" name="Google Shape;1716;p17: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7" name="Google Shape;1717;p17: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18" name="Google Shape;1718;p17: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7</a:t>
            </a:fld>
            <a:endParaRPr>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3"/>
        <p:cNvGrpSpPr/>
        <p:nvPr/>
      </p:nvGrpSpPr>
      <p:grpSpPr>
        <a:xfrm>
          <a:off x="0" y="0"/>
          <a:ext cx="0" cy="0"/>
          <a:chOff x="0" y="0"/>
          <a:chExt cx="0" cy="0"/>
        </a:xfrm>
      </p:grpSpPr>
      <p:sp>
        <p:nvSpPr>
          <p:cNvPr id="1734" name="Google Shape;1734;p18: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5" name="Google Shape;1735;p18: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36" name="Google Shape;1736;p18: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8</a:t>
            </a:fld>
            <a:endParaRPr>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1"/>
        <p:cNvGrpSpPr/>
        <p:nvPr/>
      </p:nvGrpSpPr>
      <p:grpSpPr>
        <a:xfrm>
          <a:off x="0" y="0"/>
          <a:ext cx="0" cy="0"/>
          <a:chOff x="0" y="0"/>
          <a:chExt cx="0" cy="0"/>
        </a:xfrm>
      </p:grpSpPr>
      <p:sp>
        <p:nvSpPr>
          <p:cNvPr id="1752" name="Google Shape;1752;p19:notes"/>
          <p:cNvSpPr>
            <a:spLocks noGrp="1" noRot="1" noChangeAspect="1"/>
          </p:cNvSpPr>
          <p:nvPr>
            <p:ph type="sldImg" idx="2"/>
          </p:nvPr>
        </p:nvSpPr>
        <p:spPr>
          <a:xfrm>
            <a:off x="152400" y="1360488"/>
            <a:ext cx="6524625" cy="367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3" name="Google Shape;1753;p19:notes"/>
          <p:cNvSpPr txBox="1">
            <a:spLocks noGrp="1"/>
          </p:cNvSpPr>
          <p:nvPr>
            <p:ph type="body" idx="1"/>
          </p:nvPr>
        </p:nvSpPr>
        <p:spPr>
          <a:xfrm>
            <a:off x="688817" y="4821506"/>
            <a:ext cx="5510530" cy="3944868"/>
          </a:xfrm>
          <a:prstGeom prst="rect">
            <a:avLst/>
          </a:prstGeom>
          <a:noFill/>
          <a:ln>
            <a:noFill/>
          </a:ln>
        </p:spPr>
        <p:txBody>
          <a:bodyPr spcFirstLastPara="1" wrap="square" lIns="96600" tIns="48300" rIns="96600" bIns="48300" anchor="t" anchorCtr="0">
            <a:noAutofit/>
          </a:bodyPr>
          <a:lstStyle/>
          <a:p>
            <a:pPr marL="0" lvl="0" indent="0" algn="l" rtl="0">
              <a:spcBef>
                <a:spcPts val="0"/>
              </a:spcBef>
              <a:spcAft>
                <a:spcPts val="0"/>
              </a:spcAft>
              <a:buNone/>
            </a:pPr>
            <a:endParaRPr/>
          </a:p>
        </p:txBody>
      </p:sp>
      <p:sp>
        <p:nvSpPr>
          <p:cNvPr id="1754" name="Google Shape;1754;p19:notes"/>
          <p:cNvSpPr txBox="1">
            <a:spLocks noGrp="1"/>
          </p:cNvSpPr>
          <p:nvPr>
            <p:ph type="sldNum" idx="12"/>
          </p:nvPr>
        </p:nvSpPr>
        <p:spPr>
          <a:xfrm>
            <a:off x="3901698" y="9516039"/>
            <a:ext cx="2984871" cy="502674"/>
          </a:xfrm>
          <a:prstGeom prst="rect">
            <a:avLst/>
          </a:prstGeom>
          <a:noFill/>
          <a:ln>
            <a:noFill/>
          </a:ln>
        </p:spPr>
        <p:txBody>
          <a:bodyPr spcFirstLastPara="1" wrap="square" lIns="96600" tIns="48300" rIns="96600" bIns="48300" anchor="b" anchorCtr="0">
            <a:noAutofit/>
          </a:bodyPr>
          <a:lstStyle/>
          <a:p>
            <a:pPr marL="0" lvl="0" indent="0" algn="r" rtl="0">
              <a:spcBef>
                <a:spcPts val="0"/>
              </a:spcBef>
              <a:spcAft>
                <a:spcPts val="0"/>
              </a:spcAft>
              <a:buNone/>
            </a:pPr>
            <a:fld id="{00000000-1234-1234-1234-123412341234}" type="slidenum">
              <a:rPr lang="fr-FR">
                <a:solidFill>
                  <a:srgbClr val="000000"/>
                </a:solidFill>
                <a:latin typeface="Arial"/>
                <a:ea typeface="Arial"/>
                <a:cs typeface="Arial"/>
                <a:sym typeface="Arial"/>
              </a:rPr>
              <a:t>9</a:t>
            </a:fld>
            <a:endParaRPr>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 A">
  <p:cSld name="Title Slide - A">
    <p:bg>
      <p:bgPr>
        <a:blipFill>
          <a:blip r:embed="rId2">
            <a:alphaModFix/>
          </a:blip>
          <a:stretch>
            <a:fillRect/>
          </a:stretch>
        </a:blipFill>
        <a:effectLst/>
      </p:bgPr>
    </p:bg>
    <p:spTree>
      <p:nvGrpSpPr>
        <p:cNvPr id="1" name="Shape 14"/>
        <p:cNvGrpSpPr/>
        <p:nvPr/>
      </p:nvGrpSpPr>
      <p:grpSpPr>
        <a:xfrm>
          <a:off x="0" y="0"/>
          <a:ext cx="0" cy="0"/>
          <a:chOff x="0" y="0"/>
          <a:chExt cx="0" cy="0"/>
        </a:xfrm>
      </p:grpSpPr>
      <p:grpSp>
        <p:nvGrpSpPr>
          <p:cNvPr id="15" name="Google Shape;15;p110"/>
          <p:cNvGrpSpPr/>
          <p:nvPr/>
        </p:nvGrpSpPr>
        <p:grpSpPr>
          <a:xfrm>
            <a:off x="469900" y="457761"/>
            <a:ext cx="1998000" cy="374400"/>
            <a:chOff x="398463" y="404813"/>
            <a:chExt cx="1627187" cy="307976"/>
          </a:xfrm>
        </p:grpSpPr>
        <p:sp>
          <p:nvSpPr>
            <p:cNvPr id="16" name="Google Shape;16;p110"/>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17" name="Google Shape;17;p110"/>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18" name="Google Shape;18;p110"/>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19" name="Google Shape;19;p110"/>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0" name="Google Shape;20;p110"/>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1" name="Google Shape;21;p110"/>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2" name="Google Shape;22;p110"/>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3" name="Google Shape;23;p110"/>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4" name="Google Shape;24;p110"/>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5" name="Google Shape;25;p110"/>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
        <p:nvSpPr>
          <p:cNvPr id="26" name="Google Shape;26;p110"/>
          <p:cNvSpPr txBox="1">
            <a:spLocks noGrp="1"/>
          </p:cNvSpPr>
          <p:nvPr>
            <p:ph type="subTitle" idx="1"/>
          </p:nvPr>
        </p:nvSpPr>
        <p:spPr>
          <a:xfrm>
            <a:off x="469900" y="5051913"/>
            <a:ext cx="3521274" cy="981372"/>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2000"/>
              <a:buNone/>
              <a:defRPr sz="2000" b="1">
                <a:solidFill>
                  <a:schemeClr val="lt1"/>
                </a:solidFill>
              </a:defRPr>
            </a:lvl1pPr>
            <a:lvl2pPr lvl="1" algn="l">
              <a:spcBef>
                <a:spcPts val="0"/>
              </a:spcBef>
              <a:spcAft>
                <a:spcPts val="0"/>
              </a:spcAft>
              <a:buClr>
                <a:schemeClr val="lt1"/>
              </a:buClr>
              <a:buSzPts val="2000"/>
              <a:buNone/>
              <a:defRPr sz="2000" b="0">
                <a:solidFill>
                  <a:schemeClr val="lt1"/>
                </a:solidFill>
              </a:defRPr>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27" name="Google Shape;27;p110"/>
          <p:cNvSpPr txBox="1">
            <a:spLocks noGrp="1"/>
          </p:cNvSpPr>
          <p:nvPr>
            <p:ph type="body" idx="2"/>
          </p:nvPr>
        </p:nvSpPr>
        <p:spPr>
          <a:xfrm>
            <a:off x="469900" y="6041240"/>
            <a:ext cx="3521274" cy="32893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600"/>
              <a:buNone/>
              <a:defRPr sz="160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Divider - Deloitte black">
  <p:cSld name="Divider - Deloitte black">
    <p:bg>
      <p:bgPr>
        <a:solidFill>
          <a:schemeClr val="dk1"/>
        </a:solidFill>
        <a:effectLst/>
      </p:bgPr>
    </p:bg>
    <p:spTree>
      <p:nvGrpSpPr>
        <p:cNvPr id="1" name="Shape 108"/>
        <p:cNvGrpSpPr/>
        <p:nvPr/>
      </p:nvGrpSpPr>
      <p:grpSpPr>
        <a:xfrm>
          <a:off x="0" y="0"/>
          <a:ext cx="0" cy="0"/>
          <a:chOff x="0" y="0"/>
          <a:chExt cx="0" cy="0"/>
        </a:xfrm>
      </p:grpSpPr>
      <p:sp>
        <p:nvSpPr>
          <p:cNvPr id="109" name="Google Shape;109;p130"/>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30"/>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111" name="Google Shape;111;p130"/>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matchingName="2_Title, subtitle &amp; chart">
  <p:cSld name="2_Title, subtitle &amp; chart">
    <p:spTree>
      <p:nvGrpSpPr>
        <p:cNvPr id="1" name="Shape 689"/>
        <p:cNvGrpSpPr/>
        <p:nvPr/>
      </p:nvGrpSpPr>
      <p:grpSpPr>
        <a:xfrm>
          <a:off x="0" y="0"/>
          <a:ext cx="0" cy="0"/>
          <a:chOff x="0" y="0"/>
          <a:chExt cx="0" cy="0"/>
        </a:xfrm>
      </p:grpSpPr>
      <p:sp>
        <p:nvSpPr>
          <p:cNvPr id="690" name="Google Shape;690;p220"/>
          <p:cNvSpPr>
            <a:spLocks noGrp="1"/>
          </p:cNvSpPr>
          <p:nvPr>
            <p:ph type="chart" idx="2"/>
          </p:nvPr>
        </p:nvSpPr>
        <p:spPr>
          <a:xfrm>
            <a:off x="468000" y="2054581"/>
            <a:ext cx="11252200" cy="392820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691" name="Google Shape;691;p220"/>
          <p:cNvSpPr txBox="1">
            <a:spLocks noGrp="1"/>
          </p:cNvSpPr>
          <p:nvPr>
            <p:ph type="body" idx="1"/>
          </p:nvPr>
        </p:nvSpPr>
        <p:spPr>
          <a:xfrm>
            <a:off x="468000" y="1659816"/>
            <a:ext cx="11252200" cy="3571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92" name="Google Shape;692;p220"/>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93" name="Google Shape;693;p22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matchingName="2_3 chart">
  <p:cSld name="2_3 chart">
    <p:spTree>
      <p:nvGrpSpPr>
        <p:cNvPr id="1" name="Shape 694"/>
        <p:cNvGrpSpPr/>
        <p:nvPr/>
      </p:nvGrpSpPr>
      <p:grpSpPr>
        <a:xfrm>
          <a:off x="0" y="0"/>
          <a:ext cx="0" cy="0"/>
          <a:chOff x="0" y="0"/>
          <a:chExt cx="0" cy="0"/>
        </a:xfrm>
      </p:grpSpPr>
      <p:sp>
        <p:nvSpPr>
          <p:cNvPr id="695" name="Google Shape;695;p221"/>
          <p:cNvSpPr>
            <a:spLocks noGrp="1"/>
          </p:cNvSpPr>
          <p:nvPr>
            <p:ph type="chart" idx="2"/>
          </p:nvPr>
        </p:nvSpPr>
        <p:spPr>
          <a:xfrm>
            <a:off x="46800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696" name="Google Shape;696;p221"/>
          <p:cNvSpPr txBox="1">
            <a:spLocks noGrp="1"/>
          </p:cNvSpPr>
          <p:nvPr>
            <p:ph type="body" idx="1"/>
          </p:nvPr>
        </p:nvSpPr>
        <p:spPr>
          <a:xfrm>
            <a:off x="468000" y="1665289"/>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97" name="Google Shape;697;p221"/>
          <p:cNvSpPr>
            <a:spLocks noGrp="1"/>
          </p:cNvSpPr>
          <p:nvPr>
            <p:ph type="chart" idx="3"/>
          </p:nvPr>
        </p:nvSpPr>
        <p:spPr>
          <a:xfrm>
            <a:off x="4296000" y="2051998"/>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698" name="Google Shape;698;p221"/>
          <p:cNvSpPr txBox="1">
            <a:spLocks noGrp="1"/>
          </p:cNvSpPr>
          <p:nvPr>
            <p:ph type="body" idx="4"/>
          </p:nvPr>
        </p:nvSpPr>
        <p:spPr>
          <a:xfrm>
            <a:off x="4296003" y="1665288"/>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99" name="Google Shape;699;p221"/>
          <p:cNvSpPr>
            <a:spLocks noGrp="1"/>
          </p:cNvSpPr>
          <p:nvPr>
            <p:ph type="chart" idx="5"/>
          </p:nvPr>
        </p:nvSpPr>
        <p:spPr>
          <a:xfrm>
            <a:off x="808696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700" name="Google Shape;700;p221"/>
          <p:cNvSpPr txBox="1">
            <a:spLocks noGrp="1"/>
          </p:cNvSpPr>
          <p:nvPr>
            <p:ph type="body" idx="6"/>
          </p:nvPr>
        </p:nvSpPr>
        <p:spPr>
          <a:xfrm>
            <a:off x="8086959" y="1659145"/>
            <a:ext cx="3600000" cy="3982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1" name="Google Shape;701;p221"/>
          <p:cNvSpPr txBox="1">
            <a:spLocks noGrp="1"/>
          </p:cNvSpPr>
          <p:nvPr>
            <p:ph type="body" idx="7"/>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2" name="Google Shape;702;p221"/>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matchingName="2_Text and chart">
  <p:cSld name="2_Text and chart">
    <p:spTree>
      <p:nvGrpSpPr>
        <p:cNvPr id="1" name="Shape 703"/>
        <p:cNvGrpSpPr/>
        <p:nvPr/>
      </p:nvGrpSpPr>
      <p:grpSpPr>
        <a:xfrm>
          <a:off x="0" y="0"/>
          <a:ext cx="0" cy="0"/>
          <a:chOff x="0" y="0"/>
          <a:chExt cx="0" cy="0"/>
        </a:xfrm>
      </p:grpSpPr>
      <p:sp>
        <p:nvSpPr>
          <p:cNvPr id="704" name="Google Shape;704;p222"/>
          <p:cNvSpPr txBox="1">
            <a:spLocks noGrp="1"/>
          </p:cNvSpPr>
          <p:nvPr>
            <p:ph type="body" idx="1"/>
          </p:nvPr>
        </p:nvSpPr>
        <p:spPr>
          <a:xfrm>
            <a:off x="469900" y="1665288"/>
            <a:ext cx="5480400" cy="431750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5" name="Google Shape;705;p222"/>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706" name="Google Shape;706;p222"/>
          <p:cNvSpPr txBox="1">
            <a:spLocks noGrp="1"/>
          </p:cNvSpPr>
          <p:nvPr>
            <p:ph type="body" idx="3"/>
          </p:nvPr>
        </p:nvSpPr>
        <p:spPr>
          <a:xfrm>
            <a:off x="6239584" y="1655763"/>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7" name="Google Shape;707;p222"/>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08" name="Google Shape;708;p222"/>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matchingName="2_2 chart">
  <p:cSld name="2_2 chart">
    <p:spTree>
      <p:nvGrpSpPr>
        <p:cNvPr id="1" name="Shape 709"/>
        <p:cNvGrpSpPr/>
        <p:nvPr/>
      </p:nvGrpSpPr>
      <p:grpSpPr>
        <a:xfrm>
          <a:off x="0" y="0"/>
          <a:ext cx="0" cy="0"/>
          <a:chOff x="0" y="0"/>
          <a:chExt cx="0" cy="0"/>
        </a:xfrm>
      </p:grpSpPr>
      <p:sp>
        <p:nvSpPr>
          <p:cNvPr id="710" name="Google Shape;710;p223"/>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711" name="Google Shape;711;p223"/>
          <p:cNvSpPr txBox="1">
            <a:spLocks noGrp="1"/>
          </p:cNvSpPr>
          <p:nvPr>
            <p:ph type="body" idx="1"/>
          </p:nvPr>
        </p:nvSpPr>
        <p:spPr>
          <a:xfrm>
            <a:off x="6239585" y="1654028"/>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12" name="Google Shape;712;p223"/>
          <p:cNvSpPr>
            <a:spLocks noGrp="1"/>
          </p:cNvSpPr>
          <p:nvPr>
            <p:ph type="chart" idx="3"/>
          </p:nvPr>
        </p:nvSpPr>
        <p:spPr>
          <a:xfrm>
            <a:off x="469900" y="2125013"/>
            <a:ext cx="5482517"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713" name="Google Shape;713;p223"/>
          <p:cNvSpPr txBox="1">
            <a:spLocks noGrp="1"/>
          </p:cNvSpPr>
          <p:nvPr>
            <p:ph type="body" idx="4"/>
          </p:nvPr>
        </p:nvSpPr>
        <p:spPr>
          <a:xfrm>
            <a:off x="469898" y="1665288"/>
            <a:ext cx="5482517" cy="4094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14" name="Google Shape;714;p223"/>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15" name="Google Shape;715;p223"/>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matchingName="2_Team profile">
  <p:cSld name="2_Team profile">
    <p:spTree>
      <p:nvGrpSpPr>
        <p:cNvPr id="1" name="Shape 716"/>
        <p:cNvGrpSpPr/>
        <p:nvPr/>
      </p:nvGrpSpPr>
      <p:grpSpPr>
        <a:xfrm>
          <a:off x="0" y="0"/>
          <a:ext cx="0" cy="0"/>
          <a:chOff x="0" y="0"/>
          <a:chExt cx="0" cy="0"/>
        </a:xfrm>
      </p:grpSpPr>
      <p:sp>
        <p:nvSpPr>
          <p:cNvPr id="717" name="Google Shape;717;p224"/>
          <p:cNvSpPr>
            <a:spLocks noGrp="1"/>
          </p:cNvSpPr>
          <p:nvPr>
            <p:ph type="pic" idx="2"/>
          </p:nvPr>
        </p:nvSpPr>
        <p:spPr>
          <a:xfrm>
            <a:off x="488742" y="1700213"/>
            <a:ext cx="2664000" cy="1260000"/>
          </a:xfrm>
          <a:prstGeom prst="rect">
            <a:avLst/>
          </a:prstGeom>
          <a:noFill/>
          <a:ln>
            <a:noFill/>
          </a:ln>
        </p:spPr>
      </p:sp>
      <p:sp>
        <p:nvSpPr>
          <p:cNvPr id="718" name="Google Shape;718;p224"/>
          <p:cNvSpPr>
            <a:spLocks noGrp="1"/>
          </p:cNvSpPr>
          <p:nvPr>
            <p:ph type="pic" idx="3"/>
          </p:nvPr>
        </p:nvSpPr>
        <p:spPr>
          <a:xfrm>
            <a:off x="3341040" y="1700212"/>
            <a:ext cx="2664000" cy="1260000"/>
          </a:xfrm>
          <a:prstGeom prst="rect">
            <a:avLst/>
          </a:prstGeom>
          <a:noFill/>
          <a:ln>
            <a:noFill/>
          </a:ln>
        </p:spPr>
      </p:sp>
      <p:sp>
        <p:nvSpPr>
          <p:cNvPr id="719" name="Google Shape;719;p224"/>
          <p:cNvSpPr>
            <a:spLocks noGrp="1"/>
          </p:cNvSpPr>
          <p:nvPr>
            <p:ph type="pic" idx="4"/>
          </p:nvPr>
        </p:nvSpPr>
        <p:spPr>
          <a:xfrm>
            <a:off x="6193338" y="1700212"/>
            <a:ext cx="2664000" cy="1260000"/>
          </a:xfrm>
          <a:prstGeom prst="rect">
            <a:avLst/>
          </a:prstGeom>
          <a:noFill/>
          <a:ln>
            <a:noFill/>
          </a:ln>
        </p:spPr>
      </p:sp>
      <p:sp>
        <p:nvSpPr>
          <p:cNvPr id="720" name="Google Shape;720;p224"/>
          <p:cNvSpPr>
            <a:spLocks noGrp="1"/>
          </p:cNvSpPr>
          <p:nvPr>
            <p:ph type="pic" idx="5"/>
          </p:nvPr>
        </p:nvSpPr>
        <p:spPr>
          <a:xfrm>
            <a:off x="9045636" y="1700212"/>
            <a:ext cx="2664000" cy="1260000"/>
          </a:xfrm>
          <a:prstGeom prst="rect">
            <a:avLst/>
          </a:prstGeom>
          <a:noFill/>
          <a:ln>
            <a:noFill/>
          </a:ln>
        </p:spPr>
      </p:sp>
      <p:sp>
        <p:nvSpPr>
          <p:cNvPr id="721" name="Google Shape;721;p224"/>
          <p:cNvSpPr txBox="1">
            <a:spLocks noGrp="1"/>
          </p:cNvSpPr>
          <p:nvPr>
            <p:ph type="body" idx="1"/>
          </p:nvPr>
        </p:nvSpPr>
        <p:spPr>
          <a:xfrm>
            <a:off x="482363"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722" name="Google Shape;722;p224"/>
          <p:cNvSpPr txBox="1">
            <a:spLocks noGrp="1"/>
          </p:cNvSpPr>
          <p:nvPr>
            <p:ph type="body" idx="6"/>
          </p:nvPr>
        </p:nvSpPr>
        <p:spPr>
          <a:xfrm>
            <a:off x="6207211"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723" name="Google Shape;723;p224"/>
          <p:cNvSpPr txBox="1">
            <a:spLocks noGrp="1"/>
          </p:cNvSpPr>
          <p:nvPr>
            <p:ph type="body" idx="7"/>
          </p:nvPr>
        </p:nvSpPr>
        <p:spPr>
          <a:xfrm>
            <a:off x="3344787"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724" name="Google Shape;724;p224"/>
          <p:cNvSpPr txBox="1">
            <a:spLocks noGrp="1"/>
          </p:cNvSpPr>
          <p:nvPr>
            <p:ph type="body" idx="8"/>
          </p:nvPr>
        </p:nvSpPr>
        <p:spPr>
          <a:xfrm>
            <a:off x="9069636"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725" name="Google Shape;725;p224"/>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26" name="Google Shape;726;p224"/>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matchingName="2_Team profile 2">
  <p:cSld name="2_Team profile 2">
    <p:spTree>
      <p:nvGrpSpPr>
        <p:cNvPr id="1" name="Shape 727"/>
        <p:cNvGrpSpPr/>
        <p:nvPr/>
      </p:nvGrpSpPr>
      <p:grpSpPr>
        <a:xfrm>
          <a:off x="0" y="0"/>
          <a:ext cx="0" cy="0"/>
          <a:chOff x="0" y="0"/>
          <a:chExt cx="0" cy="0"/>
        </a:xfrm>
      </p:grpSpPr>
      <p:sp>
        <p:nvSpPr>
          <p:cNvPr id="728" name="Google Shape;728;p225"/>
          <p:cNvSpPr/>
          <p:nvPr/>
        </p:nvSpPr>
        <p:spPr>
          <a:xfrm>
            <a:off x="47678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29" name="Google Shape;729;p225"/>
          <p:cNvSpPr/>
          <p:nvPr/>
        </p:nvSpPr>
        <p:spPr>
          <a:xfrm>
            <a:off x="618490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30" name="Google Shape;730;p225"/>
          <p:cNvSpPr/>
          <p:nvPr/>
        </p:nvSpPr>
        <p:spPr>
          <a:xfrm>
            <a:off x="469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31" name="Google Shape;731;p225"/>
          <p:cNvSpPr/>
          <p:nvPr/>
        </p:nvSpPr>
        <p:spPr>
          <a:xfrm>
            <a:off x="6184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32" name="Google Shape;732;p225"/>
          <p:cNvSpPr>
            <a:spLocks noGrp="1"/>
          </p:cNvSpPr>
          <p:nvPr>
            <p:ph type="pic" idx="2"/>
          </p:nvPr>
        </p:nvSpPr>
        <p:spPr>
          <a:xfrm>
            <a:off x="476780" y="1880213"/>
            <a:ext cx="2116800" cy="1591200"/>
          </a:xfrm>
          <a:prstGeom prst="rect">
            <a:avLst/>
          </a:prstGeom>
          <a:noFill/>
          <a:ln>
            <a:noFill/>
          </a:ln>
        </p:spPr>
      </p:sp>
      <p:sp>
        <p:nvSpPr>
          <p:cNvPr id="733" name="Google Shape;733;p225"/>
          <p:cNvSpPr>
            <a:spLocks noGrp="1"/>
          </p:cNvSpPr>
          <p:nvPr>
            <p:ph type="pic" idx="3"/>
          </p:nvPr>
        </p:nvSpPr>
        <p:spPr>
          <a:xfrm>
            <a:off x="6204097" y="1880212"/>
            <a:ext cx="2116800" cy="1591200"/>
          </a:xfrm>
          <a:prstGeom prst="rect">
            <a:avLst/>
          </a:prstGeom>
          <a:noFill/>
          <a:ln>
            <a:noFill/>
          </a:ln>
        </p:spPr>
      </p:sp>
      <p:sp>
        <p:nvSpPr>
          <p:cNvPr id="734" name="Google Shape;734;p225"/>
          <p:cNvSpPr>
            <a:spLocks noGrp="1"/>
          </p:cNvSpPr>
          <p:nvPr>
            <p:ph type="pic" idx="4"/>
          </p:nvPr>
        </p:nvSpPr>
        <p:spPr>
          <a:xfrm>
            <a:off x="481779" y="4256211"/>
            <a:ext cx="2116800" cy="1591200"/>
          </a:xfrm>
          <a:prstGeom prst="rect">
            <a:avLst/>
          </a:prstGeom>
          <a:noFill/>
          <a:ln>
            <a:noFill/>
          </a:ln>
        </p:spPr>
      </p:sp>
      <p:sp>
        <p:nvSpPr>
          <p:cNvPr id="735" name="Google Shape;735;p225"/>
          <p:cNvSpPr>
            <a:spLocks noGrp="1"/>
          </p:cNvSpPr>
          <p:nvPr>
            <p:ph type="pic" idx="5"/>
          </p:nvPr>
        </p:nvSpPr>
        <p:spPr>
          <a:xfrm>
            <a:off x="6204097" y="4256211"/>
            <a:ext cx="2116800" cy="1591200"/>
          </a:xfrm>
          <a:prstGeom prst="rect">
            <a:avLst/>
          </a:prstGeom>
          <a:noFill/>
          <a:ln>
            <a:noFill/>
          </a:ln>
        </p:spPr>
      </p:sp>
      <p:sp>
        <p:nvSpPr>
          <p:cNvPr id="736" name="Google Shape;736;p225"/>
          <p:cNvSpPr txBox="1">
            <a:spLocks noGrp="1"/>
          </p:cNvSpPr>
          <p:nvPr>
            <p:ph type="body" idx="1"/>
          </p:nvPr>
        </p:nvSpPr>
        <p:spPr>
          <a:xfrm>
            <a:off x="2840780" y="1880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37" name="Google Shape;737;p225"/>
          <p:cNvSpPr txBox="1">
            <a:spLocks noGrp="1"/>
          </p:cNvSpPr>
          <p:nvPr>
            <p:ph type="body" idx="6"/>
          </p:nvPr>
        </p:nvSpPr>
        <p:spPr>
          <a:xfrm>
            <a:off x="8550676" y="1880213"/>
            <a:ext cx="3171024"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38" name="Google Shape;738;p225"/>
          <p:cNvSpPr txBox="1">
            <a:spLocks noGrp="1"/>
          </p:cNvSpPr>
          <p:nvPr>
            <p:ph type="body" idx="7"/>
          </p:nvPr>
        </p:nvSpPr>
        <p:spPr>
          <a:xfrm>
            <a:off x="2802551" y="4256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39" name="Google Shape;739;p225"/>
          <p:cNvSpPr txBox="1">
            <a:spLocks noGrp="1"/>
          </p:cNvSpPr>
          <p:nvPr>
            <p:ph type="body" idx="8"/>
          </p:nvPr>
        </p:nvSpPr>
        <p:spPr>
          <a:xfrm>
            <a:off x="8548900" y="4256212"/>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40" name="Google Shape;740;p225"/>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41" name="Google Shape;741;p22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matchingName="2_Qualifications 2 x 1">
  <p:cSld name="2_Qualifications 2 x 1">
    <p:spTree>
      <p:nvGrpSpPr>
        <p:cNvPr id="1" name="Shape 742"/>
        <p:cNvGrpSpPr/>
        <p:nvPr/>
      </p:nvGrpSpPr>
      <p:grpSpPr>
        <a:xfrm>
          <a:off x="0" y="0"/>
          <a:ext cx="0" cy="0"/>
          <a:chOff x="0" y="0"/>
          <a:chExt cx="0" cy="0"/>
        </a:xfrm>
      </p:grpSpPr>
      <p:sp>
        <p:nvSpPr>
          <p:cNvPr id="743" name="Google Shape;743;p226"/>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44" name="Google Shape;744;p226"/>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5" name="Google Shape;745;p226"/>
          <p:cNvSpPr txBox="1">
            <a:spLocks noGrp="1"/>
          </p:cNvSpPr>
          <p:nvPr>
            <p:ph type="body" idx="2"/>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46" name="Google Shape;746;p226"/>
          <p:cNvSpPr txBox="1">
            <a:spLocks noGrp="1"/>
          </p:cNvSpPr>
          <p:nvPr>
            <p:ph type="body" idx="3"/>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47" name="Google Shape;747;p226"/>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48" name="Google Shape;748;p226"/>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49" name="Google Shape;749;p226"/>
          <p:cNvSpPr>
            <a:spLocks noGrp="1"/>
          </p:cNvSpPr>
          <p:nvPr>
            <p:ph type="pic" idx="4"/>
          </p:nvPr>
        </p:nvSpPr>
        <p:spPr>
          <a:xfrm>
            <a:off x="10467635" y="1857892"/>
            <a:ext cx="1244161" cy="549275"/>
          </a:xfrm>
          <a:prstGeom prst="rect">
            <a:avLst/>
          </a:prstGeom>
          <a:noFill/>
          <a:ln>
            <a:noFill/>
          </a:ln>
        </p:spPr>
      </p:sp>
      <p:sp>
        <p:nvSpPr>
          <p:cNvPr id="750" name="Google Shape;750;p226"/>
          <p:cNvSpPr>
            <a:spLocks noGrp="1"/>
          </p:cNvSpPr>
          <p:nvPr>
            <p:ph type="pic" idx="5"/>
          </p:nvPr>
        </p:nvSpPr>
        <p:spPr>
          <a:xfrm>
            <a:off x="4734795" y="1863917"/>
            <a:ext cx="1244906" cy="549275"/>
          </a:xfrm>
          <a:prstGeom prst="rect">
            <a:avLst/>
          </a:prstGeom>
          <a:noFill/>
          <a:ln>
            <a:noFill/>
          </a:ln>
        </p:spPr>
      </p:sp>
    </p:spTree>
  </p:cSld>
  <p:clrMapOvr>
    <a:masterClrMapping/>
  </p:clrMapOvr>
  <p:transition>
    <p:fade/>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matchingName="2_Qualifications 2 x 2">
  <p:cSld name="2_Qualifications 2 x 2">
    <p:spTree>
      <p:nvGrpSpPr>
        <p:cNvPr id="1" name="Shape 751"/>
        <p:cNvGrpSpPr/>
        <p:nvPr/>
      </p:nvGrpSpPr>
      <p:grpSpPr>
        <a:xfrm>
          <a:off x="0" y="0"/>
          <a:ext cx="0" cy="0"/>
          <a:chOff x="0" y="0"/>
          <a:chExt cx="0" cy="0"/>
        </a:xfrm>
      </p:grpSpPr>
      <p:sp>
        <p:nvSpPr>
          <p:cNvPr id="752" name="Google Shape;752;p227"/>
          <p:cNvSpPr txBox="1">
            <a:spLocks noGrp="1"/>
          </p:cNvSpPr>
          <p:nvPr>
            <p:ph type="body" idx="1"/>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53" name="Google Shape;753;p227"/>
          <p:cNvSpPr txBox="1">
            <a:spLocks noGrp="1"/>
          </p:cNvSpPr>
          <p:nvPr>
            <p:ph type="body" idx="2"/>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54" name="Google Shape;754;p227"/>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55" name="Google Shape;755;p227"/>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56" name="Google Shape;756;p227"/>
          <p:cNvSpPr>
            <a:spLocks noGrp="1"/>
          </p:cNvSpPr>
          <p:nvPr>
            <p:ph type="pic" idx="3"/>
          </p:nvPr>
        </p:nvSpPr>
        <p:spPr>
          <a:xfrm>
            <a:off x="10467635" y="1857892"/>
            <a:ext cx="1244161" cy="549275"/>
          </a:xfrm>
          <a:prstGeom prst="rect">
            <a:avLst/>
          </a:prstGeom>
          <a:noFill/>
          <a:ln>
            <a:noFill/>
          </a:ln>
        </p:spPr>
      </p:sp>
      <p:sp>
        <p:nvSpPr>
          <p:cNvPr id="757" name="Google Shape;757;p227"/>
          <p:cNvSpPr txBox="1">
            <a:spLocks noGrp="1"/>
          </p:cNvSpPr>
          <p:nvPr>
            <p:ph type="body" idx="4"/>
          </p:nvPr>
        </p:nvSpPr>
        <p:spPr>
          <a:xfrm>
            <a:off x="469899"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58" name="Google Shape;758;p227"/>
          <p:cNvSpPr txBox="1">
            <a:spLocks noGrp="1"/>
          </p:cNvSpPr>
          <p:nvPr>
            <p:ph type="body" idx="5"/>
          </p:nvPr>
        </p:nvSpPr>
        <p:spPr>
          <a:xfrm>
            <a:off x="6177460"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59" name="Google Shape;759;p227"/>
          <p:cNvSpPr/>
          <p:nvPr/>
        </p:nvSpPr>
        <p:spPr>
          <a:xfrm>
            <a:off x="469899"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60" name="Google Shape;760;p227"/>
          <p:cNvSpPr/>
          <p:nvPr/>
        </p:nvSpPr>
        <p:spPr>
          <a:xfrm>
            <a:off x="6167796"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61" name="Google Shape;761;p227"/>
          <p:cNvSpPr>
            <a:spLocks noGrp="1"/>
          </p:cNvSpPr>
          <p:nvPr>
            <p:ph type="pic" idx="6"/>
          </p:nvPr>
        </p:nvSpPr>
        <p:spPr>
          <a:xfrm>
            <a:off x="4700436" y="4249683"/>
            <a:ext cx="1274916" cy="549275"/>
          </a:xfrm>
          <a:prstGeom prst="rect">
            <a:avLst/>
          </a:prstGeom>
          <a:noFill/>
          <a:ln>
            <a:noFill/>
          </a:ln>
        </p:spPr>
      </p:sp>
      <p:sp>
        <p:nvSpPr>
          <p:cNvPr id="762" name="Google Shape;762;p227"/>
          <p:cNvSpPr>
            <a:spLocks noGrp="1"/>
          </p:cNvSpPr>
          <p:nvPr>
            <p:ph type="pic" idx="7"/>
          </p:nvPr>
        </p:nvSpPr>
        <p:spPr>
          <a:xfrm>
            <a:off x="10459036" y="4248209"/>
            <a:ext cx="1244160" cy="549275"/>
          </a:xfrm>
          <a:prstGeom prst="rect">
            <a:avLst/>
          </a:prstGeom>
          <a:noFill/>
          <a:ln>
            <a:noFill/>
          </a:ln>
        </p:spPr>
      </p:sp>
      <p:sp>
        <p:nvSpPr>
          <p:cNvPr id="763" name="Google Shape;763;p227"/>
          <p:cNvSpPr>
            <a:spLocks noGrp="1"/>
          </p:cNvSpPr>
          <p:nvPr>
            <p:ph type="pic" idx="8"/>
          </p:nvPr>
        </p:nvSpPr>
        <p:spPr>
          <a:xfrm>
            <a:off x="4734795" y="1863917"/>
            <a:ext cx="1244906" cy="549275"/>
          </a:xfrm>
          <a:prstGeom prst="rect">
            <a:avLst/>
          </a:prstGeom>
          <a:noFill/>
          <a:ln>
            <a:noFill/>
          </a:ln>
        </p:spPr>
      </p:sp>
      <p:sp>
        <p:nvSpPr>
          <p:cNvPr id="764" name="Google Shape;764;p227"/>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65" name="Google Shape;765;p22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matchingName="2_3 column green line">
  <p:cSld name="2_3 column green line">
    <p:spTree>
      <p:nvGrpSpPr>
        <p:cNvPr id="1" name="Shape 766"/>
        <p:cNvGrpSpPr/>
        <p:nvPr/>
      </p:nvGrpSpPr>
      <p:grpSpPr>
        <a:xfrm>
          <a:off x="0" y="0"/>
          <a:ext cx="0" cy="0"/>
          <a:chOff x="0" y="0"/>
          <a:chExt cx="0" cy="0"/>
        </a:xfrm>
      </p:grpSpPr>
      <p:sp>
        <p:nvSpPr>
          <p:cNvPr id="767" name="Google Shape;767;p228"/>
          <p:cNvSpPr/>
          <p:nvPr/>
        </p:nvSpPr>
        <p:spPr>
          <a:xfrm>
            <a:off x="4278313" y="1705968"/>
            <a:ext cx="3636962"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68" name="Google Shape;768;p228"/>
          <p:cNvSpPr/>
          <p:nvPr/>
        </p:nvSpPr>
        <p:spPr>
          <a:xfrm>
            <a:off x="469900" y="1705968"/>
            <a:ext cx="3627438"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69" name="Google Shape;769;p228"/>
          <p:cNvSpPr/>
          <p:nvPr/>
        </p:nvSpPr>
        <p:spPr>
          <a:xfrm>
            <a:off x="8104176" y="1705968"/>
            <a:ext cx="3629025"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770" name="Google Shape;770;p228"/>
          <p:cNvSpPr txBox="1">
            <a:spLocks noGrp="1"/>
          </p:cNvSpPr>
          <p:nvPr>
            <p:ph type="body" idx="1"/>
          </p:nvPr>
        </p:nvSpPr>
        <p:spPr>
          <a:xfrm>
            <a:off x="4278313" y="1851441"/>
            <a:ext cx="363016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1" name="Google Shape;771;p228"/>
          <p:cNvSpPr txBox="1">
            <a:spLocks noGrp="1"/>
          </p:cNvSpPr>
          <p:nvPr>
            <p:ph type="body" idx="2"/>
          </p:nvPr>
        </p:nvSpPr>
        <p:spPr>
          <a:xfrm>
            <a:off x="469900" y="1851441"/>
            <a:ext cx="362743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2" name="Google Shape;772;p228"/>
          <p:cNvSpPr txBox="1">
            <a:spLocks noGrp="1"/>
          </p:cNvSpPr>
          <p:nvPr>
            <p:ph type="body" idx="3"/>
          </p:nvPr>
        </p:nvSpPr>
        <p:spPr>
          <a:xfrm>
            <a:off x="8093075" y="1851441"/>
            <a:ext cx="3629025"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3" name="Google Shape;773;p228"/>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74" name="Google Shape;774;p22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matchingName="2_4 column icon">
  <p:cSld name="2_4 column icon">
    <p:spTree>
      <p:nvGrpSpPr>
        <p:cNvPr id="1" name="Shape 775"/>
        <p:cNvGrpSpPr/>
        <p:nvPr/>
      </p:nvGrpSpPr>
      <p:grpSpPr>
        <a:xfrm>
          <a:off x="0" y="0"/>
          <a:ext cx="0" cy="0"/>
          <a:chOff x="0" y="0"/>
          <a:chExt cx="0" cy="0"/>
        </a:xfrm>
      </p:grpSpPr>
      <p:sp>
        <p:nvSpPr>
          <p:cNvPr id="776" name="Google Shape;776;p229"/>
          <p:cNvSpPr txBox="1">
            <a:spLocks noGrp="1"/>
          </p:cNvSpPr>
          <p:nvPr>
            <p:ph type="body" idx="1"/>
          </p:nvPr>
        </p:nvSpPr>
        <p:spPr>
          <a:xfrm>
            <a:off x="4699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7" name="Google Shape;777;p229"/>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8" name="Google Shape;778;p229"/>
          <p:cNvSpPr txBox="1">
            <a:spLocks noGrp="1"/>
          </p:cNvSpPr>
          <p:nvPr>
            <p:ph type="body" idx="3"/>
          </p:nvPr>
        </p:nvSpPr>
        <p:spPr>
          <a:xfrm>
            <a:off x="335663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79" name="Google Shape;779;p229"/>
          <p:cNvSpPr txBox="1">
            <a:spLocks noGrp="1"/>
          </p:cNvSpPr>
          <p:nvPr>
            <p:ph type="body" idx="4"/>
          </p:nvPr>
        </p:nvSpPr>
        <p:spPr>
          <a:xfrm>
            <a:off x="6243366"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780" name="Google Shape;780;p229"/>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81" name="Google Shape;781;p22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ivider - Deloitte white">
  <p:cSld name="Divider - Deloitte white">
    <p:bg>
      <p:bgPr>
        <a:solidFill>
          <a:schemeClr val="lt1"/>
        </a:solidFill>
        <a:effectLst/>
      </p:bgPr>
    </p:bg>
    <p:spTree>
      <p:nvGrpSpPr>
        <p:cNvPr id="1" name="Shape 112"/>
        <p:cNvGrpSpPr/>
        <p:nvPr/>
      </p:nvGrpSpPr>
      <p:grpSpPr>
        <a:xfrm>
          <a:off x="0" y="0"/>
          <a:ext cx="0" cy="0"/>
          <a:chOff x="0" y="0"/>
          <a:chExt cx="0" cy="0"/>
        </a:xfrm>
      </p:grpSpPr>
      <p:sp>
        <p:nvSpPr>
          <p:cNvPr id="113" name="Google Shape;113;p131"/>
          <p:cNvSpPr txBox="1">
            <a:spLocks noGrp="1"/>
          </p:cNvSpPr>
          <p:nvPr>
            <p:ph type="title"/>
          </p:nvPr>
        </p:nvSpPr>
        <p:spPr>
          <a:xfrm>
            <a:off x="469901"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dk1"/>
              </a:buClr>
              <a:buSzPts val="3850"/>
              <a:buFont typeface="Verdana"/>
              <a:buNone/>
              <a:defRPr sz="3850" b="1">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4" name="Google Shape;114;p131"/>
          <p:cNvSpPr txBox="1">
            <a:spLocks noGrp="1"/>
          </p:cNvSpPr>
          <p:nvPr>
            <p:ph type="body" idx="1"/>
          </p:nvPr>
        </p:nvSpPr>
        <p:spPr>
          <a:xfrm>
            <a:off x="469900" y="3429000"/>
            <a:ext cx="10541000"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dk1"/>
              </a:buClr>
              <a:buSzPts val="3850"/>
              <a:buNone/>
              <a:defRPr sz="3850">
                <a:solidFill>
                  <a:schemeClr val="dk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matchingName="2_4 column icon green">
  <p:cSld name="2_4 column icon green">
    <p:bg>
      <p:bgPr>
        <a:solidFill>
          <a:schemeClr val="accent2"/>
        </a:solidFill>
        <a:effectLst/>
      </p:bgPr>
    </p:bg>
    <p:spTree>
      <p:nvGrpSpPr>
        <p:cNvPr id="1" name="Shape 782"/>
        <p:cNvGrpSpPr/>
        <p:nvPr/>
      </p:nvGrpSpPr>
      <p:grpSpPr>
        <a:xfrm>
          <a:off x="0" y="0"/>
          <a:ext cx="0" cy="0"/>
          <a:chOff x="0" y="0"/>
          <a:chExt cx="0" cy="0"/>
        </a:xfrm>
      </p:grpSpPr>
      <p:sp>
        <p:nvSpPr>
          <p:cNvPr id="783" name="Google Shape;783;p230"/>
          <p:cNvSpPr txBox="1">
            <a:spLocks noGrp="1"/>
          </p:cNvSpPr>
          <p:nvPr>
            <p:ph type="body" idx="1"/>
          </p:nvPr>
        </p:nvSpPr>
        <p:spPr>
          <a:xfrm>
            <a:off x="46990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784" name="Google Shape;784;p230"/>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785" name="Google Shape;785;p230"/>
          <p:cNvSpPr txBox="1">
            <a:spLocks noGrp="1"/>
          </p:cNvSpPr>
          <p:nvPr>
            <p:ph type="body" idx="3"/>
          </p:nvPr>
        </p:nvSpPr>
        <p:spPr>
          <a:xfrm>
            <a:off x="3356635"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786" name="Google Shape;786;p230"/>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787" name="Google Shape;787;p230"/>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788" name="Google Shape;788;p230"/>
          <p:cNvSpPr txBox="1"/>
          <p:nvPr/>
        </p:nvSpPr>
        <p:spPr>
          <a:xfrm>
            <a:off x="11382378" y="6477001"/>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‹N°›</a:t>
            </a:fld>
            <a:endParaRPr sz="650">
              <a:solidFill>
                <a:schemeClr val="lt1"/>
              </a:solidFill>
              <a:latin typeface="Verdana"/>
              <a:ea typeface="Verdana"/>
              <a:cs typeface="Verdana"/>
              <a:sym typeface="Verdana"/>
            </a:endParaRPr>
          </a:p>
        </p:txBody>
      </p:sp>
      <p:sp>
        <p:nvSpPr>
          <p:cNvPr id="789" name="Google Shape;789;p230"/>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2000"/>
              <a:buNone/>
              <a:defRPr sz="2000" b="0">
                <a:solidFill>
                  <a:schemeClr val="lt1"/>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790" name="Google Shape;790;p23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000"/>
              <a:buFont typeface="Verdana"/>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accent1"/>
        </a:solidFill>
        <a:effectLst/>
      </p:bgPr>
    </p:bg>
    <p:spTree>
      <p:nvGrpSpPr>
        <p:cNvPr id="1" name="Shape 791"/>
        <p:cNvGrpSpPr/>
        <p:nvPr/>
      </p:nvGrpSpPr>
      <p:grpSpPr>
        <a:xfrm>
          <a:off x="0" y="0"/>
          <a:ext cx="0" cy="0"/>
          <a:chOff x="0" y="0"/>
          <a:chExt cx="0" cy="0"/>
        </a:xfrm>
      </p:grpSpPr>
      <p:sp>
        <p:nvSpPr>
          <p:cNvPr id="792" name="Google Shape;792;p231"/>
          <p:cNvSpPr/>
          <p:nvPr/>
        </p:nvSpPr>
        <p:spPr>
          <a:xfrm>
            <a:off x="3048" y="0"/>
            <a:ext cx="12188952" cy="6858000"/>
          </a:xfrm>
          <a:prstGeom prst="rect">
            <a:avLst/>
          </a:prstGeom>
          <a:solidFill>
            <a:schemeClr val="accent1"/>
          </a:solidFill>
          <a:ln w="25400" cap="flat" cmpd="sng">
            <a:solidFill>
              <a:srgbClr val="6189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793" name="Google Shape;793;p231"/>
          <p:cNvSpPr txBox="1">
            <a:spLocks noGrp="1"/>
          </p:cNvSpPr>
          <p:nvPr>
            <p:ph type="ctrTitle"/>
          </p:nvPr>
        </p:nvSpPr>
        <p:spPr>
          <a:xfrm>
            <a:off x="504883" y="1122363"/>
            <a:ext cx="10212330" cy="2387600"/>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9600"/>
              <a:buFont typeface="Verdana"/>
              <a:buNone/>
              <a:defRPr sz="9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4" name="Google Shape;794;p231"/>
          <p:cNvSpPr txBox="1">
            <a:spLocks noGrp="1"/>
          </p:cNvSpPr>
          <p:nvPr>
            <p:ph type="subTitle" idx="1"/>
          </p:nvPr>
        </p:nvSpPr>
        <p:spPr>
          <a:xfrm>
            <a:off x="504883" y="3289471"/>
            <a:ext cx="10212330" cy="465697"/>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rgbClr val="A5A5A5"/>
              </a:buClr>
              <a:buSzPts val="2000"/>
              <a:buNone/>
              <a:defRPr sz="2000">
                <a:solidFill>
                  <a:srgbClr val="A5A5A5"/>
                </a:solidFill>
              </a:defRPr>
            </a:lvl1pPr>
            <a:lvl2pPr lvl="1" algn="ctr">
              <a:spcBef>
                <a:spcPts val="1333"/>
              </a:spcBef>
              <a:spcAft>
                <a:spcPts val="0"/>
              </a:spcAft>
              <a:buClr>
                <a:schemeClr val="dk1"/>
              </a:buClr>
              <a:buSzPts val="2000"/>
              <a:buNone/>
              <a:defRPr sz="2000"/>
            </a:lvl2pPr>
            <a:lvl3pPr lvl="2" algn="ctr">
              <a:spcBef>
                <a:spcPts val="1333"/>
              </a:spcBef>
              <a:spcAft>
                <a:spcPts val="0"/>
              </a:spcAft>
              <a:buClr>
                <a:schemeClr val="dk1"/>
              </a:buClr>
              <a:buSzPts val="1800"/>
              <a:buNone/>
              <a:defRPr sz="1800"/>
            </a:lvl3pPr>
            <a:lvl4pPr lvl="3" algn="ctr">
              <a:spcBef>
                <a:spcPts val="1333"/>
              </a:spcBef>
              <a:spcAft>
                <a:spcPts val="0"/>
              </a:spcAft>
              <a:buClr>
                <a:schemeClr val="dk1"/>
              </a:buClr>
              <a:buSzPts val="1600"/>
              <a:buNone/>
              <a:defRPr sz="1600"/>
            </a:lvl4pPr>
            <a:lvl5pPr lvl="4" algn="ctr">
              <a:spcBef>
                <a:spcPts val="1333"/>
              </a:spcBef>
              <a:spcAft>
                <a:spcPts val="0"/>
              </a:spcAft>
              <a:buClr>
                <a:schemeClr val="dk1"/>
              </a:buClr>
              <a:buSzPts val="1600"/>
              <a:buNone/>
              <a:defRPr sz="1600"/>
            </a:lvl5pPr>
            <a:lvl6pPr lvl="5" algn="ctr">
              <a:spcBef>
                <a:spcPts val="1333"/>
              </a:spcBef>
              <a:spcAft>
                <a:spcPts val="0"/>
              </a:spcAft>
              <a:buClr>
                <a:schemeClr val="dk1"/>
              </a:buClr>
              <a:buSzPts val="1600"/>
              <a:buNone/>
              <a:defRPr sz="1600"/>
            </a:lvl6pPr>
            <a:lvl7pPr lvl="6" algn="ctr">
              <a:spcBef>
                <a:spcPts val="1333"/>
              </a:spcBef>
              <a:spcAft>
                <a:spcPts val="0"/>
              </a:spcAft>
              <a:buClr>
                <a:schemeClr val="dk1"/>
              </a:buClr>
              <a:buSzPts val="1600"/>
              <a:buNone/>
              <a:defRPr sz="1600"/>
            </a:lvl7pPr>
            <a:lvl8pPr lvl="7" algn="ctr">
              <a:spcBef>
                <a:spcPts val="1333"/>
              </a:spcBef>
              <a:spcAft>
                <a:spcPts val="0"/>
              </a:spcAft>
              <a:buClr>
                <a:schemeClr val="dk1"/>
              </a:buClr>
              <a:buSzPts val="1600"/>
              <a:buNone/>
              <a:defRPr sz="1600"/>
            </a:lvl8pPr>
            <a:lvl9pPr lvl="8" algn="ctr">
              <a:spcBef>
                <a:spcPts val="1333"/>
              </a:spcBef>
              <a:spcAft>
                <a:spcPts val="1333"/>
              </a:spcAft>
              <a:buClr>
                <a:schemeClr val="dk1"/>
              </a:buClr>
              <a:buSzPts val="1600"/>
              <a:buNone/>
              <a:defRPr sz="1600"/>
            </a:lvl9pPr>
          </a:lstStyle>
          <a:p>
            <a:endParaRPr/>
          </a:p>
        </p:txBody>
      </p:sp>
      <p:sp>
        <p:nvSpPr>
          <p:cNvPr id="795" name="Google Shape;795;p231"/>
          <p:cNvSpPr txBox="1">
            <a:spLocks noGrp="1"/>
          </p:cNvSpPr>
          <p:nvPr>
            <p:ph type="body" idx="2"/>
          </p:nvPr>
        </p:nvSpPr>
        <p:spPr>
          <a:xfrm>
            <a:off x="504883" y="4058039"/>
            <a:ext cx="10212388" cy="403225"/>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0"/>
              </a:spcBef>
              <a:spcAft>
                <a:spcPts val="0"/>
              </a:spcAft>
              <a:buClr>
                <a:schemeClr val="accent5"/>
              </a:buClr>
              <a:buSzPts val="1400"/>
              <a:buNone/>
              <a:defRPr sz="1400">
                <a:solidFill>
                  <a:schemeClr val="accent5"/>
                </a:solidFill>
              </a:defRPr>
            </a:lvl1pPr>
            <a:lvl2pPr marL="914400" lvl="1" indent="-228600" algn="l">
              <a:spcBef>
                <a:spcPts val="1333"/>
              </a:spcBef>
              <a:spcAft>
                <a:spcPts val="0"/>
              </a:spcAft>
              <a:buClr>
                <a:schemeClr val="accent5"/>
              </a:buClr>
              <a:buSzPts val="1200"/>
              <a:buNone/>
              <a:defRPr>
                <a:solidFill>
                  <a:schemeClr val="accent5"/>
                </a:solidFill>
              </a:defRPr>
            </a:lvl2pPr>
            <a:lvl3pPr marL="1371600" lvl="2" indent="-228600" algn="l">
              <a:spcBef>
                <a:spcPts val="1333"/>
              </a:spcBef>
              <a:spcAft>
                <a:spcPts val="0"/>
              </a:spcAft>
              <a:buClr>
                <a:schemeClr val="accent5"/>
              </a:buClr>
              <a:buSzPts val="1200"/>
              <a:buNone/>
              <a:defRPr>
                <a:solidFill>
                  <a:schemeClr val="accent5"/>
                </a:solidFill>
              </a:defRPr>
            </a:lvl3pPr>
            <a:lvl4pPr marL="1828800" lvl="3" indent="-228600" algn="l">
              <a:spcBef>
                <a:spcPts val="1333"/>
              </a:spcBef>
              <a:spcAft>
                <a:spcPts val="0"/>
              </a:spcAft>
              <a:buClr>
                <a:schemeClr val="accent5"/>
              </a:buClr>
              <a:buSzPts val="1200"/>
              <a:buNone/>
              <a:defRPr>
                <a:solidFill>
                  <a:schemeClr val="accent5"/>
                </a:solidFill>
              </a:defRPr>
            </a:lvl4pPr>
            <a:lvl5pPr marL="2286000" lvl="4" indent="-228600" algn="l">
              <a:spcBef>
                <a:spcPts val="1333"/>
              </a:spcBef>
              <a:spcAft>
                <a:spcPts val="0"/>
              </a:spcAft>
              <a:buClr>
                <a:schemeClr val="accent5"/>
              </a:buClr>
              <a:buSzPts val="1200"/>
              <a:buNone/>
              <a:defRPr>
                <a:solidFill>
                  <a:schemeClr val="accent5"/>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accent1"/>
        </a:solidFill>
        <a:effectLst/>
      </p:bgPr>
    </p:bg>
    <p:spTree>
      <p:nvGrpSpPr>
        <p:cNvPr id="1" name="Shape 796"/>
        <p:cNvGrpSpPr/>
        <p:nvPr/>
      </p:nvGrpSpPr>
      <p:grpSpPr>
        <a:xfrm>
          <a:off x="0" y="0"/>
          <a:ext cx="0" cy="0"/>
          <a:chOff x="0" y="0"/>
          <a:chExt cx="0" cy="0"/>
        </a:xfrm>
      </p:grpSpPr>
      <p:sp>
        <p:nvSpPr>
          <p:cNvPr id="797" name="Google Shape;797;p232"/>
          <p:cNvSpPr/>
          <p:nvPr/>
        </p:nvSpPr>
        <p:spPr>
          <a:xfrm>
            <a:off x="3048" y="0"/>
            <a:ext cx="12188952" cy="6858000"/>
          </a:xfrm>
          <a:prstGeom prst="rect">
            <a:avLst/>
          </a:prstGeom>
          <a:solidFill>
            <a:schemeClr val="accent1"/>
          </a:solidFill>
          <a:ln w="25400" cap="flat" cmpd="sng">
            <a:solidFill>
              <a:srgbClr val="61891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Verdana"/>
              <a:ea typeface="Verdana"/>
              <a:cs typeface="Verdana"/>
              <a:sym typeface="Verdana"/>
            </a:endParaRPr>
          </a:p>
        </p:txBody>
      </p:sp>
      <p:sp>
        <p:nvSpPr>
          <p:cNvPr id="798" name="Google Shape;798;p232"/>
          <p:cNvSpPr>
            <a:spLocks noGrp="1"/>
          </p:cNvSpPr>
          <p:nvPr>
            <p:ph type="pic" idx="2"/>
          </p:nvPr>
        </p:nvSpPr>
        <p:spPr>
          <a:xfrm>
            <a:off x="0" y="-1"/>
            <a:ext cx="12192000" cy="6858001"/>
          </a:xfrm>
          <a:prstGeom prst="rect">
            <a:avLst/>
          </a:prstGeom>
          <a:noFill/>
          <a:ln>
            <a:noFill/>
          </a:ln>
        </p:spPr>
      </p:sp>
      <p:sp>
        <p:nvSpPr>
          <p:cNvPr id="799" name="Google Shape;799;p232"/>
          <p:cNvSpPr txBox="1">
            <a:spLocks noGrp="1"/>
          </p:cNvSpPr>
          <p:nvPr>
            <p:ph type="title"/>
          </p:nvPr>
        </p:nvSpPr>
        <p:spPr>
          <a:xfrm>
            <a:off x="506538" y="1138238"/>
            <a:ext cx="11075862" cy="2852737"/>
          </a:xfrm>
          <a:prstGeom prst="rect">
            <a:avLst/>
          </a:prstGeom>
          <a:noFill/>
          <a:ln>
            <a:noFill/>
          </a:ln>
        </p:spPr>
        <p:txBody>
          <a:bodyPr spcFirstLastPara="1" wrap="square" lIns="0" tIns="0" rIns="0" bIns="0" anchor="b" anchorCtr="0">
            <a:noAutofit/>
          </a:bodyPr>
          <a:lstStyle>
            <a:lvl1pPr lvl="0" algn="l">
              <a:spcBef>
                <a:spcPts val="0"/>
              </a:spcBef>
              <a:spcAft>
                <a:spcPts val="0"/>
              </a:spcAft>
              <a:buClr>
                <a:schemeClr val="lt1"/>
              </a:buClr>
              <a:buSzPts val="7200"/>
              <a:buFont typeface="Verdana"/>
              <a:buNone/>
              <a:defRPr sz="7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0" name="Google Shape;800;p232"/>
          <p:cNvSpPr txBox="1">
            <a:spLocks noGrp="1"/>
          </p:cNvSpPr>
          <p:nvPr>
            <p:ph type="body" idx="1"/>
          </p:nvPr>
        </p:nvSpPr>
        <p:spPr>
          <a:xfrm>
            <a:off x="505614" y="3990975"/>
            <a:ext cx="11175211" cy="647700"/>
          </a:xfrm>
          <a:prstGeom prst="rect">
            <a:avLst/>
          </a:prstGeom>
          <a:noFill/>
          <a:ln>
            <a:noFill/>
          </a:ln>
        </p:spPr>
        <p:txBody>
          <a:bodyPr spcFirstLastPara="1" wrap="square" lIns="0" tIns="0" rIns="0" bIns="0" anchor="t" anchorCtr="0">
            <a:noAutofit/>
          </a:bodyPr>
          <a:lstStyle>
            <a:lvl1pPr marL="457200" lvl="0" indent="-228600" algn="l">
              <a:lnSpc>
                <a:spcPct val="100000"/>
              </a:lnSpc>
              <a:spcBef>
                <a:spcPts val="1000"/>
              </a:spcBef>
              <a:spcAft>
                <a:spcPts val="0"/>
              </a:spcAft>
              <a:buClr>
                <a:schemeClr val="accent5"/>
              </a:buClr>
              <a:buSzPts val="1500"/>
              <a:buFont typeface="Arial"/>
              <a:buNone/>
              <a:defRPr sz="2000">
                <a:solidFill>
                  <a:srgbClr val="A5A5A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matchingName="Title, Subtitle and Content">
  <p:cSld name="Title, Subtitle and Content">
    <p:bg>
      <p:bgPr>
        <a:solidFill>
          <a:schemeClr val="lt1"/>
        </a:solidFill>
        <a:effectLst/>
      </p:bgPr>
    </p:bg>
    <p:spTree>
      <p:nvGrpSpPr>
        <p:cNvPr id="1" name="Shape 801"/>
        <p:cNvGrpSpPr/>
        <p:nvPr/>
      </p:nvGrpSpPr>
      <p:grpSpPr>
        <a:xfrm>
          <a:off x="0" y="0"/>
          <a:ext cx="0" cy="0"/>
          <a:chOff x="0" y="0"/>
          <a:chExt cx="0" cy="0"/>
        </a:xfrm>
      </p:grpSpPr>
      <p:sp>
        <p:nvSpPr>
          <p:cNvPr id="802" name="Google Shape;802;p233"/>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3" name="Google Shape;803;p233"/>
          <p:cNvSpPr txBox="1">
            <a:spLocks noGrp="1"/>
          </p:cNvSpPr>
          <p:nvPr>
            <p:ph type="body" idx="1"/>
          </p:nvPr>
        </p:nvSpPr>
        <p:spPr>
          <a:xfrm>
            <a:off x="511175" y="1279083"/>
            <a:ext cx="11071225" cy="6477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7F7F7F"/>
              </a:buClr>
              <a:buSzPts val="2000"/>
              <a:buNone/>
              <a:defRPr sz="2000">
                <a:solidFill>
                  <a:srgbClr val="7F7F7F"/>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04" name="Google Shape;804;p233"/>
          <p:cNvSpPr txBox="1">
            <a:spLocks noGrp="1"/>
          </p:cNvSpPr>
          <p:nvPr>
            <p:ph type="body" idx="2"/>
          </p:nvPr>
        </p:nvSpPr>
        <p:spPr>
          <a:xfrm>
            <a:off x="510492" y="2212900"/>
            <a:ext cx="11071907" cy="25765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805"/>
        <p:cNvGrpSpPr/>
        <p:nvPr/>
      </p:nvGrpSpPr>
      <p:grpSpPr>
        <a:xfrm>
          <a:off x="0" y="0"/>
          <a:ext cx="0" cy="0"/>
          <a:chOff x="0" y="0"/>
          <a:chExt cx="0" cy="0"/>
        </a:xfrm>
      </p:grpSpPr>
      <p:sp>
        <p:nvSpPr>
          <p:cNvPr id="806" name="Google Shape;806;p234"/>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7" name="Google Shape;807;p234"/>
          <p:cNvSpPr txBox="1">
            <a:spLocks noGrp="1"/>
          </p:cNvSpPr>
          <p:nvPr>
            <p:ph type="body" idx="1"/>
          </p:nvPr>
        </p:nvSpPr>
        <p:spPr>
          <a:xfrm>
            <a:off x="510492" y="2212900"/>
            <a:ext cx="11071907" cy="25765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808"/>
        <p:cNvGrpSpPr/>
        <p:nvPr/>
      </p:nvGrpSpPr>
      <p:grpSpPr>
        <a:xfrm>
          <a:off x="0" y="0"/>
          <a:ext cx="0" cy="0"/>
          <a:chOff x="0" y="0"/>
          <a:chExt cx="0" cy="0"/>
        </a:xfrm>
      </p:grpSpPr>
      <p:sp>
        <p:nvSpPr>
          <p:cNvPr id="809" name="Google Shape;809;p235"/>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matchingName="Bio Slide">
  <p:cSld name="Bio Slide">
    <p:spTree>
      <p:nvGrpSpPr>
        <p:cNvPr id="1" name="Shape 810"/>
        <p:cNvGrpSpPr/>
        <p:nvPr/>
      </p:nvGrpSpPr>
      <p:grpSpPr>
        <a:xfrm>
          <a:off x="0" y="0"/>
          <a:ext cx="0" cy="0"/>
          <a:chOff x="0" y="0"/>
          <a:chExt cx="0" cy="0"/>
        </a:xfrm>
      </p:grpSpPr>
      <p:sp>
        <p:nvSpPr>
          <p:cNvPr id="811" name="Google Shape;811;p236"/>
          <p:cNvSpPr>
            <a:spLocks noGrp="1"/>
          </p:cNvSpPr>
          <p:nvPr>
            <p:ph type="pic" idx="2"/>
          </p:nvPr>
        </p:nvSpPr>
        <p:spPr>
          <a:xfrm>
            <a:off x="943114" y="1818329"/>
            <a:ext cx="1246909" cy="1243775"/>
          </a:xfrm>
          <a:prstGeom prst="ellipse">
            <a:avLst/>
          </a:prstGeom>
          <a:noFill/>
          <a:ln>
            <a:noFill/>
          </a:ln>
        </p:spPr>
      </p:sp>
      <p:sp>
        <p:nvSpPr>
          <p:cNvPr id="812" name="Google Shape;812;p236"/>
          <p:cNvSpPr>
            <a:spLocks noGrp="1"/>
          </p:cNvSpPr>
          <p:nvPr>
            <p:ph type="pic" idx="3"/>
          </p:nvPr>
        </p:nvSpPr>
        <p:spPr>
          <a:xfrm>
            <a:off x="6519164" y="1818329"/>
            <a:ext cx="1246909" cy="1243775"/>
          </a:xfrm>
          <a:prstGeom prst="ellipse">
            <a:avLst/>
          </a:prstGeom>
          <a:noFill/>
          <a:ln>
            <a:noFill/>
          </a:ln>
        </p:spPr>
      </p:sp>
      <p:sp>
        <p:nvSpPr>
          <p:cNvPr id="813" name="Google Shape;813;p236"/>
          <p:cNvSpPr>
            <a:spLocks noGrp="1"/>
          </p:cNvSpPr>
          <p:nvPr>
            <p:ph type="pic" idx="4"/>
          </p:nvPr>
        </p:nvSpPr>
        <p:spPr>
          <a:xfrm>
            <a:off x="943114" y="3302580"/>
            <a:ext cx="1246909" cy="1243775"/>
          </a:xfrm>
          <a:prstGeom prst="ellipse">
            <a:avLst/>
          </a:prstGeom>
          <a:noFill/>
          <a:ln>
            <a:noFill/>
          </a:ln>
        </p:spPr>
      </p:sp>
      <p:sp>
        <p:nvSpPr>
          <p:cNvPr id="814" name="Google Shape;814;p236"/>
          <p:cNvSpPr>
            <a:spLocks noGrp="1"/>
          </p:cNvSpPr>
          <p:nvPr>
            <p:ph type="pic" idx="5"/>
          </p:nvPr>
        </p:nvSpPr>
        <p:spPr>
          <a:xfrm>
            <a:off x="6519164" y="3302580"/>
            <a:ext cx="1246909" cy="1243775"/>
          </a:xfrm>
          <a:prstGeom prst="ellipse">
            <a:avLst/>
          </a:prstGeom>
          <a:noFill/>
          <a:ln>
            <a:noFill/>
          </a:ln>
        </p:spPr>
      </p:sp>
      <p:sp>
        <p:nvSpPr>
          <p:cNvPr id="815" name="Google Shape;815;p236"/>
          <p:cNvSpPr>
            <a:spLocks noGrp="1"/>
          </p:cNvSpPr>
          <p:nvPr>
            <p:ph type="pic" idx="6"/>
          </p:nvPr>
        </p:nvSpPr>
        <p:spPr>
          <a:xfrm>
            <a:off x="943114" y="4808349"/>
            <a:ext cx="1246909" cy="1243775"/>
          </a:xfrm>
          <a:prstGeom prst="ellipse">
            <a:avLst/>
          </a:prstGeom>
          <a:noFill/>
          <a:ln>
            <a:noFill/>
          </a:ln>
        </p:spPr>
      </p:sp>
      <p:sp>
        <p:nvSpPr>
          <p:cNvPr id="816" name="Google Shape;816;p236"/>
          <p:cNvSpPr>
            <a:spLocks noGrp="1"/>
          </p:cNvSpPr>
          <p:nvPr>
            <p:ph type="pic" idx="7"/>
          </p:nvPr>
        </p:nvSpPr>
        <p:spPr>
          <a:xfrm>
            <a:off x="6519164" y="4808349"/>
            <a:ext cx="1246909" cy="1243775"/>
          </a:xfrm>
          <a:prstGeom prst="ellipse">
            <a:avLst/>
          </a:prstGeom>
          <a:noFill/>
          <a:ln>
            <a:noFill/>
          </a:ln>
        </p:spPr>
      </p:sp>
      <p:sp>
        <p:nvSpPr>
          <p:cNvPr id="817" name="Google Shape;817;p236"/>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8" name="Google Shape;818;p236"/>
          <p:cNvSpPr txBox="1">
            <a:spLocks noGrp="1"/>
          </p:cNvSpPr>
          <p:nvPr>
            <p:ph type="body" idx="1"/>
          </p:nvPr>
        </p:nvSpPr>
        <p:spPr>
          <a:xfrm>
            <a:off x="2444750" y="2048375"/>
            <a:ext cx="3348627"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19" name="Google Shape;819;p236"/>
          <p:cNvSpPr txBox="1">
            <a:spLocks noGrp="1"/>
          </p:cNvSpPr>
          <p:nvPr>
            <p:ph type="body" idx="8"/>
          </p:nvPr>
        </p:nvSpPr>
        <p:spPr>
          <a:xfrm>
            <a:off x="2444750" y="2395309"/>
            <a:ext cx="3348627"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0" name="Google Shape;820;p236"/>
          <p:cNvSpPr txBox="1">
            <a:spLocks noGrp="1"/>
          </p:cNvSpPr>
          <p:nvPr>
            <p:ph type="body" idx="9"/>
          </p:nvPr>
        </p:nvSpPr>
        <p:spPr>
          <a:xfrm>
            <a:off x="2444750" y="3596731"/>
            <a:ext cx="3348627"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1" name="Google Shape;821;p236"/>
          <p:cNvSpPr txBox="1">
            <a:spLocks noGrp="1"/>
          </p:cNvSpPr>
          <p:nvPr>
            <p:ph type="body" idx="13"/>
          </p:nvPr>
        </p:nvSpPr>
        <p:spPr>
          <a:xfrm>
            <a:off x="2444750" y="3943665"/>
            <a:ext cx="3348627"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2" name="Google Shape;822;p236"/>
          <p:cNvSpPr txBox="1">
            <a:spLocks noGrp="1"/>
          </p:cNvSpPr>
          <p:nvPr>
            <p:ph type="body" idx="14"/>
          </p:nvPr>
        </p:nvSpPr>
        <p:spPr>
          <a:xfrm>
            <a:off x="2444750" y="5144679"/>
            <a:ext cx="3348627"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3" name="Google Shape;823;p236"/>
          <p:cNvSpPr txBox="1">
            <a:spLocks noGrp="1"/>
          </p:cNvSpPr>
          <p:nvPr>
            <p:ph type="body" idx="15"/>
          </p:nvPr>
        </p:nvSpPr>
        <p:spPr>
          <a:xfrm>
            <a:off x="2444750" y="5491613"/>
            <a:ext cx="3348627"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4" name="Google Shape;824;p236"/>
          <p:cNvSpPr txBox="1">
            <a:spLocks noGrp="1"/>
          </p:cNvSpPr>
          <p:nvPr>
            <p:ph type="body" idx="16"/>
          </p:nvPr>
        </p:nvSpPr>
        <p:spPr>
          <a:xfrm>
            <a:off x="8016059" y="2048375"/>
            <a:ext cx="3566341"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5" name="Google Shape;825;p236"/>
          <p:cNvSpPr txBox="1">
            <a:spLocks noGrp="1"/>
          </p:cNvSpPr>
          <p:nvPr>
            <p:ph type="body" idx="17"/>
          </p:nvPr>
        </p:nvSpPr>
        <p:spPr>
          <a:xfrm>
            <a:off x="8016059" y="2395309"/>
            <a:ext cx="3566341"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6" name="Google Shape;826;p236"/>
          <p:cNvSpPr txBox="1">
            <a:spLocks noGrp="1"/>
          </p:cNvSpPr>
          <p:nvPr>
            <p:ph type="body" idx="18"/>
          </p:nvPr>
        </p:nvSpPr>
        <p:spPr>
          <a:xfrm>
            <a:off x="8016059" y="3596731"/>
            <a:ext cx="3566341"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7" name="Google Shape;827;p236"/>
          <p:cNvSpPr txBox="1">
            <a:spLocks noGrp="1"/>
          </p:cNvSpPr>
          <p:nvPr>
            <p:ph type="body" idx="19"/>
          </p:nvPr>
        </p:nvSpPr>
        <p:spPr>
          <a:xfrm>
            <a:off x="8016059" y="3943665"/>
            <a:ext cx="3566341"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8" name="Google Shape;828;p236"/>
          <p:cNvSpPr txBox="1">
            <a:spLocks noGrp="1"/>
          </p:cNvSpPr>
          <p:nvPr>
            <p:ph type="body" idx="20"/>
          </p:nvPr>
        </p:nvSpPr>
        <p:spPr>
          <a:xfrm>
            <a:off x="8016059" y="5144679"/>
            <a:ext cx="3566341" cy="341313"/>
          </a:xfrm>
          <a:prstGeom prst="rect">
            <a:avLst/>
          </a:prstGeom>
          <a:noFill/>
          <a:ln>
            <a:noFill/>
          </a:ln>
        </p:spPr>
        <p:txBody>
          <a:bodyPr spcFirstLastPara="1" wrap="square" lIns="0" tIns="0" rIns="0" bIns="0" anchor="ctr" anchorCtr="0">
            <a:noAutofit/>
          </a:bodyPr>
          <a:lstStyle>
            <a:lvl1pPr marL="457200" lvl="0" indent="-228600" algn="l">
              <a:spcBef>
                <a:spcPts val="0"/>
              </a:spcBef>
              <a:spcAft>
                <a:spcPts val="0"/>
              </a:spcAft>
              <a:buClr>
                <a:schemeClr val="accent5"/>
              </a:buClr>
              <a:buSzPts val="2800"/>
              <a:buNone/>
              <a:defRPr sz="2800">
                <a:solidFill>
                  <a:schemeClr val="accent5"/>
                </a:solidFill>
                <a:latin typeface="Verdana"/>
                <a:ea typeface="Verdana"/>
                <a:cs typeface="Verdana"/>
                <a:sym typeface="Verdana"/>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228600" algn="l">
              <a:spcBef>
                <a:spcPts val="1333"/>
              </a:spcBef>
              <a:spcAft>
                <a:spcPts val="0"/>
              </a:spcAft>
              <a:buClr>
                <a:schemeClr val="dk1"/>
              </a:buClr>
              <a:buSzPts val="1200"/>
              <a:buNone/>
              <a:defRPr/>
            </a:lvl4pPr>
            <a:lvl5pPr marL="2286000" lvl="4" indent="-228600" algn="l">
              <a:spcBef>
                <a:spcPts val="1333"/>
              </a:spcBef>
              <a:spcAft>
                <a:spcPts val="0"/>
              </a:spcAft>
              <a:buClr>
                <a:schemeClr val="dk1"/>
              </a:buClr>
              <a:buSzPts val="1200"/>
              <a:buNone/>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29" name="Google Shape;829;p236"/>
          <p:cNvSpPr txBox="1">
            <a:spLocks noGrp="1"/>
          </p:cNvSpPr>
          <p:nvPr>
            <p:ph type="body" idx="21"/>
          </p:nvPr>
        </p:nvSpPr>
        <p:spPr>
          <a:xfrm>
            <a:off x="8016059" y="5491613"/>
            <a:ext cx="3566341" cy="27463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sz="1200"/>
            </a:lvl1pPr>
            <a:lvl2pPr marL="914400" lvl="1" indent="-228600" algn="l">
              <a:spcBef>
                <a:spcPts val="1333"/>
              </a:spcBef>
              <a:spcAft>
                <a:spcPts val="0"/>
              </a:spcAft>
              <a:buClr>
                <a:schemeClr val="dk1"/>
              </a:buClr>
              <a:buSzPts val="1200"/>
              <a:buNone/>
              <a:defRPr sz="1200"/>
            </a:lvl2pPr>
            <a:lvl3pPr marL="1371600" lvl="2" indent="-228600" algn="l">
              <a:spcBef>
                <a:spcPts val="1333"/>
              </a:spcBef>
              <a:spcAft>
                <a:spcPts val="0"/>
              </a:spcAft>
              <a:buClr>
                <a:schemeClr val="dk1"/>
              </a:buClr>
              <a:buSzPts val="1200"/>
              <a:buNone/>
              <a:defRPr sz="1200"/>
            </a:lvl3pPr>
            <a:lvl4pPr marL="1828800" lvl="3" indent="-228600" algn="l">
              <a:spcBef>
                <a:spcPts val="1333"/>
              </a:spcBef>
              <a:spcAft>
                <a:spcPts val="0"/>
              </a:spcAft>
              <a:buClr>
                <a:schemeClr val="dk1"/>
              </a:buClr>
              <a:buSzPts val="1200"/>
              <a:buNone/>
              <a:defRPr sz="1200"/>
            </a:lvl4pPr>
            <a:lvl5pPr marL="2286000" lvl="4" indent="-228600" algn="l">
              <a:spcBef>
                <a:spcPts val="1333"/>
              </a:spcBef>
              <a:spcAft>
                <a:spcPts val="0"/>
              </a:spcAft>
              <a:buClr>
                <a:schemeClr val="dk1"/>
              </a:buClr>
              <a:buSzPts val="1200"/>
              <a:buNone/>
              <a:defRPr sz="1200"/>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matchingName="End slide">
  <p:cSld name="End slide">
    <p:spTree>
      <p:nvGrpSpPr>
        <p:cNvPr id="1" name="Shape 830"/>
        <p:cNvGrpSpPr/>
        <p:nvPr/>
      </p:nvGrpSpPr>
      <p:grpSpPr>
        <a:xfrm>
          <a:off x="0" y="0"/>
          <a:ext cx="0" cy="0"/>
          <a:chOff x="0" y="0"/>
          <a:chExt cx="0" cy="0"/>
        </a:xfrm>
      </p:grpSpPr>
      <p:sp>
        <p:nvSpPr>
          <p:cNvPr id="831" name="Google Shape;831;p237"/>
          <p:cNvSpPr txBox="1">
            <a:spLocks noGrp="1"/>
          </p:cNvSpPr>
          <p:nvPr>
            <p:ph type="body" idx="1"/>
          </p:nvPr>
        </p:nvSpPr>
        <p:spPr>
          <a:xfrm>
            <a:off x="475325" y="4102100"/>
            <a:ext cx="8555263" cy="2197101"/>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900"/>
              <a:buNone/>
              <a:defRPr sz="900"/>
            </a:lvl1pPr>
            <a:lvl2pPr marL="914400" lvl="1" indent="-228600" algn="l">
              <a:spcBef>
                <a:spcPts val="80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32" name="Google Shape;832;p237"/>
          <p:cNvSpPr>
            <a:spLocks noGrp="1"/>
          </p:cNvSpPr>
          <p:nvPr>
            <p:ph type="pic" idx="2"/>
          </p:nvPr>
        </p:nvSpPr>
        <p:spPr>
          <a:xfrm>
            <a:off x="9402597" y="4102100"/>
            <a:ext cx="2319503" cy="1725448"/>
          </a:xfrm>
          <a:prstGeom prst="rect">
            <a:avLst/>
          </a:prstGeom>
          <a:noFill/>
          <a:ln>
            <a:noFill/>
          </a:ln>
        </p:spPr>
      </p:sp>
      <p:sp>
        <p:nvSpPr>
          <p:cNvPr id="833" name="Google Shape;833;p237"/>
          <p:cNvSpPr txBox="1">
            <a:spLocks noGrp="1"/>
          </p:cNvSpPr>
          <p:nvPr>
            <p:ph type="body" idx="3"/>
          </p:nvPr>
        </p:nvSpPr>
        <p:spPr>
          <a:xfrm>
            <a:off x="9402598" y="5935479"/>
            <a:ext cx="2319501" cy="363723"/>
          </a:xfrm>
          <a:prstGeom prst="rect">
            <a:avLst/>
          </a:prstGeom>
          <a:noFill/>
          <a:ln>
            <a:noFill/>
          </a:ln>
        </p:spPr>
        <p:txBody>
          <a:bodyPr spcFirstLastPara="1" wrap="square" lIns="0" tIns="0" rIns="0" bIns="0" anchor="b" anchorCtr="0">
            <a:noAutofit/>
          </a:bodyPr>
          <a:lstStyle>
            <a:lvl1pPr marL="457200" lvl="0" indent="-228600" algn="l">
              <a:lnSpc>
                <a:spcPct val="100000"/>
              </a:lnSpc>
              <a:spcBef>
                <a:spcPts val="0"/>
              </a:spcBef>
              <a:spcAft>
                <a:spcPts val="0"/>
              </a:spcAft>
              <a:buClr>
                <a:schemeClr val="dk1"/>
              </a:buClr>
              <a:buSzPts val="1267"/>
              <a:buNone/>
              <a:defRPr sz="1267"/>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834" name="Google Shape;834;p237"/>
          <p:cNvGrpSpPr/>
          <p:nvPr/>
        </p:nvGrpSpPr>
        <p:grpSpPr>
          <a:xfrm>
            <a:off x="475325" y="457200"/>
            <a:ext cx="1998000" cy="374400"/>
            <a:chOff x="398463" y="404813"/>
            <a:chExt cx="1627187" cy="307976"/>
          </a:xfrm>
        </p:grpSpPr>
        <p:sp>
          <p:nvSpPr>
            <p:cNvPr id="835" name="Google Shape;835;p237"/>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36" name="Google Shape;836;p237"/>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37" name="Google Shape;837;p237"/>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38" name="Google Shape;838;p237"/>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39" name="Google Shape;839;p237"/>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0" name="Google Shape;840;p237"/>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1" name="Google Shape;841;p237"/>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2" name="Google Shape;842;p237"/>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3" name="Google Shape;843;p237"/>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44" name="Google Shape;844;p237"/>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matchingName="Title, subtitle &amp; 1 column text">
  <p:cSld name="Title, subtitle &amp; 1 column text">
    <p:spTree>
      <p:nvGrpSpPr>
        <p:cNvPr id="1" name="Shape 851"/>
        <p:cNvGrpSpPr/>
        <p:nvPr/>
      </p:nvGrpSpPr>
      <p:grpSpPr>
        <a:xfrm>
          <a:off x="0" y="0"/>
          <a:ext cx="0" cy="0"/>
          <a:chOff x="0" y="0"/>
          <a:chExt cx="0" cy="0"/>
        </a:xfrm>
      </p:grpSpPr>
      <p:sp>
        <p:nvSpPr>
          <p:cNvPr id="852" name="Google Shape;852;p112"/>
          <p:cNvSpPr txBox="1">
            <a:spLocks noGrp="1"/>
          </p:cNvSpPr>
          <p:nvPr>
            <p:ph type="body" idx="1"/>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53" name="Google Shape;853;p11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4" name="Google Shape;854;p112"/>
          <p:cNvSpPr txBox="1">
            <a:spLocks noGrp="1"/>
          </p:cNvSpPr>
          <p:nvPr>
            <p:ph type="body" idx="2"/>
          </p:nvPr>
        </p:nvSpPr>
        <p:spPr>
          <a:xfrm>
            <a:off x="469900" y="1665819"/>
            <a:ext cx="11252200" cy="4633383"/>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55" name="Google Shape;855;p11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6" name="Google Shape;856;p11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
        <p:nvSpPr>
          <p:cNvPr id="857" name="Google Shape;857;p112"/>
          <p:cNvSpPr txBox="1"/>
          <p:nvPr/>
        </p:nvSpPr>
        <p:spPr>
          <a:xfrm>
            <a:off x="10631048" y="6654800"/>
            <a:ext cx="1559813" cy="100156"/>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fr-FR" sz="651">
                <a:solidFill>
                  <a:srgbClr val="000000"/>
                </a:solidFill>
                <a:latin typeface="Verdana"/>
                <a:ea typeface="Verdana"/>
                <a:cs typeface="Verdana"/>
                <a:sym typeface="Verdana"/>
              </a:rPr>
              <a:t>Intermediate Report</a:t>
            </a:r>
            <a:endParaRPr sz="651">
              <a:solidFill>
                <a:srgbClr val="000000"/>
              </a:solidFill>
              <a:latin typeface="Verdana"/>
              <a:ea typeface="Verdana"/>
              <a:cs typeface="Verdana"/>
              <a:sym typeface="Verdana"/>
            </a:endParaRPr>
          </a:p>
        </p:txBody>
      </p:sp>
    </p:spTree>
  </p:cSld>
  <p:clrMapOvr>
    <a:masterClrMapping/>
  </p:clrMapOvr>
  <p:transition>
    <p:fade/>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matchingName="Divider Slide 7">
  <p:cSld name="Divider Slide 7">
    <p:spTree>
      <p:nvGrpSpPr>
        <p:cNvPr id="1" name="Shape 864"/>
        <p:cNvGrpSpPr/>
        <p:nvPr/>
      </p:nvGrpSpPr>
      <p:grpSpPr>
        <a:xfrm>
          <a:off x="0" y="0"/>
          <a:ext cx="0" cy="0"/>
          <a:chOff x="0" y="0"/>
          <a:chExt cx="0" cy="0"/>
        </a:xfrm>
      </p:grpSpPr>
      <p:pic>
        <p:nvPicPr>
          <p:cNvPr id="865" name="Google Shape;865;p116"/>
          <p:cNvPicPr preferRelativeResize="0"/>
          <p:nvPr/>
        </p:nvPicPr>
        <p:blipFill rotWithShape="1">
          <a:blip r:embed="rId2">
            <a:alphaModFix/>
          </a:blip>
          <a:srcRect/>
          <a:stretch/>
        </p:blipFill>
        <p:spPr>
          <a:xfrm>
            <a:off x="0" y="0"/>
            <a:ext cx="12192000" cy="6858001"/>
          </a:xfrm>
          <a:prstGeom prst="rect">
            <a:avLst/>
          </a:prstGeom>
          <a:noFill/>
          <a:ln>
            <a:noFill/>
          </a:ln>
        </p:spPr>
      </p:pic>
      <p:sp>
        <p:nvSpPr>
          <p:cNvPr id="866" name="Google Shape;866;p116"/>
          <p:cNvSpPr/>
          <p:nvPr/>
        </p:nvSpPr>
        <p:spPr>
          <a:xfrm>
            <a:off x="0" y="0"/>
            <a:ext cx="12192000" cy="6858000"/>
          </a:xfrm>
          <a:prstGeom prst="rect">
            <a:avLst/>
          </a:prstGeom>
          <a:solidFill>
            <a:srgbClr val="000000">
              <a:alpha val="40000"/>
            </a:srgbClr>
          </a:solidFill>
          <a:ln>
            <a:noFill/>
          </a:ln>
          <a:effectLst>
            <a:outerShdw blurRad="40000" dist="23000" dir="5400000" rotWithShape="0">
              <a:srgbClr val="000000">
                <a:alpha val="34901"/>
              </a:srgbClr>
            </a:outerShdw>
          </a:effectLst>
        </p:spPr>
        <p:txBody>
          <a:bodyPr spcFirstLastPara="1" wrap="square" lIns="59350" tIns="29675" rIns="59350" bIns="29675" anchor="ctr" anchorCtr="0">
            <a:noAutofit/>
          </a:bodyPr>
          <a:lstStyle/>
          <a:p>
            <a:pPr marL="0" marR="0" lvl="0" indent="0" algn="ctr" rtl="0">
              <a:spcBef>
                <a:spcPts val="0"/>
              </a:spcBef>
              <a:spcAft>
                <a:spcPts val="0"/>
              </a:spcAft>
              <a:buNone/>
            </a:pPr>
            <a:endParaRPr sz="1900">
              <a:solidFill>
                <a:srgbClr val="FFFFFF"/>
              </a:solidFill>
              <a:latin typeface="Verdana"/>
              <a:ea typeface="Verdana"/>
              <a:cs typeface="Verdana"/>
              <a:sym typeface="Verdana"/>
            </a:endParaRPr>
          </a:p>
        </p:txBody>
      </p:sp>
      <p:pic>
        <p:nvPicPr>
          <p:cNvPr id="867" name="Google Shape;867;p116" descr="http://www.virtual-affairs.nl/wp-content/uploads/2014/03/Deloitte_Logo_Wit.png"/>
          <p:cNvPicPr preferRelativeResize="0"/>
          <p:nvPr/>
        </p:nvPicPr>
        <p:blipFill rotWithShape="1">
          <a:blip r:embed="rId3">
            <a:alphaModFix/>
          </a:blip>
          <a:srcRect/>
          <a:stretch/>
        </p:blipFill>
        <p:spPr>
          <a:xfrm>
            <a:off x="334963" y="6364030"/>
            <a:ext cx="1265778" cy="2880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Key statement dark green">
  <p:cSld name="Key statement dark green">
    <p:bg>
      <p:bgPr>
        <a:solidFill>
          <a:schemeClr val="accent2"/>
        </a:solidFill>
        <a:effectLst/>
      </p:bgPr>
    </p:bg>
    <p:spTree>
      <p:nvGrpSpPr>
        <p:cNvPr id="1" name="Shape 115"/>
        <p:cNvGrpSpPr/>
        <p:nvPr/>
      </p:nvGrpSpPr>
      <p:grpSpPr>
        <a:xfrm>
          <a:off x="0" y="0"/>
          <a:ext cx="0" cy="0"/>
          <a:chOff x="0" y="0"/>
          <a:chExt cx="0" cy="0"/>
        </a:xfrm>
      </p:grpSpPr>
      <p:sp>
        <p:nvSpPr>
          <p:cNvPr id="116" name="Google Shape;116;p132"/>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7" name="Google Shape;117;p132"/>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matchingName="Page de fin">
  <p:cSld name="Page de fin">
    <p:spTree>
      <p:nvGrpSpPr>
        <p:cNvPr id="1" name="Shape 883"/>
        <p:cNvGrpSpPr/>
        <p:nvPr/>
      </p:nvGrpSpPr>
      <p:grpSpPr>
        <a:xfrm>
          <a:off x="0" y="0"/>
          <a:ext cx="0" cy="0"/>
          <a:chOff x="0" y="0"/>
          <a:chExt cx="0" cy="0"/>
        </a:xfrm>
      </p:grpSpPr>
      <p:sp>
        <p:nvSpPr>
          <p:cNvPr id="884" name="Google Shape;884;p121"/>
          <p:cNvSpPr txBox="1">
            <a:spLocks noGrp="1"/>
          </p:cNvSpPr>
          <p:nvPr>
            <p:ph type="sldNum" idx="12"/>
          </p:nvPr>
        </p:nvSpPr>
        <p:spPr>
          <a:xfrm>
            <a:off x="554143" y="6554192"/>
            <a:ext cx="377092" cy="100156"/>
          </a:xfrm>
          <a:prstGeom prst="rect">
            <a:avLst/>
          </a:prstGeom>
          <a:noFill/>
          <a:ln>
            <a:noFill/>
          </a:ln>
        </p:spPr>
        <p:txBody>
          <a:bodyPr spcFirstLastPara="1" wrap="square" lIns="0" tIns="0" rIns="0" bIns="0" anchor="t" anchorCtr="0">
            <a:spAutoFit/>
          </a:bodyPr>
          <a:lstStyle>
            <a:lvl1pPr marL="0" lvl="0" indent="0" algn="r">
              <a:spcBef>
                <a:spcPts val="0"/>
              </a:spcBef>
              <a:buNone/>
              <a:defRPr sz="651">
                <a:solidFill>
                  <a:srgbClr val="000000"/>
                </a:solidFill>
                <a:latin typeface="Verdana"/>
                <a:ea typeface="Verdana"/>
                <a:cs typeface="Verdana"/>
                <a:sym typeface="Verdana"/>
              </a:defRPr>
            </a:lvl1pPr>
            <a:lvl2pPr marL="0" lvl="1" indent="0" algn="r">
              <a:spcBef>
                <a:spcPts val="0"/>
              </a:spcBef>
              <a:buNone/>
              <a:defRPr sz="651">
                <a:solidFill>
                  <a:srgbClr val="000000"/>
                </a:solidFill>
                <a:latin typeface="Verdana"/>
                <a:ea typeface="Verdana"/>
                <a:cs typeface="Verdana"/>
                <a:sym typeface="Verdana"/>
              </a:defRPr>
            </a:lvl2pPr>
            <a:lvl3pPr marL="0" lvl="2" indent="0" algn="r">
              <a:spcBef>
                <a:spcPts val="0"/>
              </a:spcBef>
              <a:buNone/>
              <a:defRPr sz="651">
                <a:solidFill>
                  <a:srgbClr val="000000"/>
                </a:solidFill>
                <a:latin typeface="Verdana"/>
                <a:ea typeface="Verdana"/>
                <a:cs typeface="Verdana"/>
                <a:sym typeface="Verdana"/>
              </a:defRPr>
            </a:lvl3pPr>
            <a:lvl4pPr marL="0" lvl="3" indent="0" algn="r">
              <a:spcBef>
                <a:spcPts val="0"/>
              </a:spcBef>
              <a:buNone/>
              <a:defRPr sz="651">
                <a:solidFill>
                  <a:srgbClr val="000000"/>
                </a:solidFill>
                <a:latin typeface="Verdana"/>
                <a:ea typeface="Verdana"/>
                <a:cs typeface="Verdana"/>
                <a:sym typeface="Verdana"/>
              </a:defRPr>
            </a:lvl4pPr>
            <a:lvl5pPr marL="0" lvl="4" indent="0" algn="r">
              <a:spcBef>
                <a:spcPts val="0"/>
              </a:spcBef>
              <a:buNone/>
              <a:defRPr sz="651">
                <a:solidFill>
                  <a:srgbClr val="000000"/>
                </a:solidFill>
                <a:latin typeface="Verdana"/>
                <a:ea typeface="Verdana"/>
                <a:cs typeface="Verdana"/>
                <a:sym typeface="Verdana"/>
              </a:defRPr>
            </a:lvl5pPr>
            <a:lvl6pPr marL="0" lvl="5" indent="0" algn="r">
              <a:spcBef>
                <a:spcPts val="0"/>
              </a:spcBef>
              <a:buNone/>
              <a:defRPr sz="651">
                <a:solidFill>
                  <a:srgbClr val="000000"/>
                </a:solidFill>
                <a:latin typeface="Verdana"/>
                <a:ea typeface="Verdana"/>
                <a:cs typeface="Verdana"/>
                <a:sym typeface="Verdana"/>
              </a:defRPr>
            </a:lvl6pPr>
            <a:lvl7pPr marL="0" lvl="6" indent="0" algn="r">
              <a:spcBef>
                <a:spcPts val="0"/>
              </a:spcBef>
              <a:buNone/>
              <a:defRPr sz="651">
                <a:solidFill>
                  <a:srgbClr val="000000"/>
                </a:solidFill>
                <a:latin typeface="Verdana"/>
                <a:ea typeface="Verdana"/>
                <a:cs typeface="Verdana"/>
                <a:sym typeface="Verdana"/>
              </a:defRPr>
            </a:lvl7pPr>
            <a:lvl8pPr marL="0" lvl="7" indent="0" algn="r">
              <a:spcBef>
                <a:spcPts val="0"/>
              </a:spcBef>
              <a:buNone/>
              <a:defRPr sz="651">
                <a:solidFill>
                  <a:srgbClr val="000000"/>
                </a:solidFill>
                <a:latin typeface="Verdana"/>
                <a:ea typeface="Verdana"/>
                <a:cs typeface="Verdana"/>
                <a:sym typeface="Verdana"/>
              </a:defRPr>
            </a:lvl8pPr>
            <a:lvl9pPr marL="0" lvl="8" indent="0" algn="r">
              <a:spcBef>
                <a:spcPts val="0"/>
              </a:spcBef>
              <a:buNone/>
              <a:defRPr sz="651">
                <a:solidFill>
                  <a:srgbClr val="000000"/>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matchingName="Title Slide - Black">
  <p:cSld name="Title Slide - Black">
    <p:bg>
      <p:bgPr>
        <a:blipFill>
          <a:blip r:embed="rId2">
            <a:alphaModFix/>
          </a:blip>
          <a:stretch>
            <a:fillRect/>
          </a:stretch>
        </a:blipFill>
        <a:effectLst/>
      </p:bgPr>
    </p:bg>
    <p:spTree>
      <p:nvGrpSpPr>
        <p:cNvPr id="1" name="Shape 885"/>
        <p:cNvGrpSpPr/>
        <p:nvPr/>
      </p:nvGrpSpPr>
      <p:grpSpPr>
        <a:xfrm>
          <a:off x="0" y="0"/>
          <a:ext cx="0" cy="0"/>
          <a:chOff x="0" y="0"/>
          <a:chExt cx="0" cy="0"/>
        </a:xfrm>
      </p:grpSpPr>
      <p:sp>
        <p:nvSpPr>
          <p:cNvPr id="886" name="Google Shape;886;p265"/>
          <p:cNvSpPr txBox="1">
            <a:spLocks noGrp="1"/>
          </p:cNvSpPr>
          <p:nvPr>
            <p:ph type="ctrTitle"/>
          </p:nvPr>
        </p:nvSpPr>
        <p:spPr>
          <a:xfrm>
            <a:off x="475202" y="5386529"/>
            <a:ext cx="5592012" cy="324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800"/>
              <a:buFont typeface="Verdana"/>
              <a:buNone/>
              <a:defRPr sz="180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7" name="Google Shape;887;p265"/>
          <p:cNvSpPr txBox="1">
            <a:spLocks noGrp="1"/>
          </p:cNvSpPr>
          <p:nvPr>
            <p:ph type="subTitle" idx="1"/>
          </p:nvPr>
        </p:nvSpPr>
        <p:spPr>
          <a:xfrm>
            <a:off x="475201" y="5741210"/>
            <a:ext cx="5592011" cy="5056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888" name="Google Shape;888;p265"/>
          <p:cNvSpPr txBox="1">
            <a:spLocks noGrp="1"/>
          </p:cNvSpPr>
          <p:nvPr>
            <p:ph type="body" idx="2"/>
          </p:nvPr>
        </p:nvSpPr>
        <p:spPr>
          <a:xfrm>
            <a:off x="475200" y="6362702"/>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00"/>
              <a:buNone/>
              <a:defRPr sz="100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89" name="Google Shape;889;p265"/>
          <p:cNvSpPr>
            <a:spLocks noGrp="1"/>
          </p:cNvSpPr>
          <p:nvPr>
            <p:ph type="pic" idx="3"/>
          </p:nvPr>
        </p:nvSpPr>
        <p:spPr>
          <a:xfrm>
            <a:off x="3393716" y="727595"/>
            <a:ext cx="5400000" cy="5400000"/>
          </a:xfrm>
          <a:prstGeom prst="rect">
            <a:avLst/>
          </a:prstGeom>
          <a:noFill/>
          <a:ln>
            <a:noFill/>
          </a:ln>
        </p:spPr>
      </p:sp>
      <p:sp>
        <p:nvSpPr>
          <p:cNvPr id="890" name="Google Shape;890;p265"/>
          <p:cNvSpPr txBox="1">
            <a:spLocks noGrp="1"/>
          </p:cNvSpPr>
          <p:nvPr>
            <p:ph type="body" idx="4"/>
          </p:nvPr>
        </p:nvSpPr>
        <p:spPr>
          <a:xfrm>
            <a:off x="7844860" y="5386529"/>
            <a:ext cx="4016376" cy="85570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00"/>
              <a:buNone/>
              <a:defRPr sz="1000" b="0">
                <a:solidFill>
                  <a:schemeClr val="lt1"/>
                </a:solidFill>
              </a:defRPr>
            </a:lvl1pPr>
            <a:lvl2pPr marL="914400" lvl="1" indent="-292100" algn="l">
              <a:spcBef>
                <a:spcPts val="600"/>
              </a:spcBef>
              <a:spcAft>
                <a:spcPts val="0"/>
              </a:spcAft>
              <a:buClr>
                <a:schemeClr val="lt1"/>
              </a:buClr>
              <a:buSzPts val="1000"/>
              <a:buFont typeface="Arial"/>
              <a:buChar char="•"/>
              <a:defRPr sz="1000" b="0">
                <a:solidFill>
                  <a:schemeClr val="lt1"/>
                </a:solidFill>
              </a:defRPr>
            </a:lvl2pPr>
            <a:lvl3pPr marL="1371600" lvl="2" indent="-292100" algn="l">
              <a:spcBef>
                <a:spcPts val="600"/>
              </a:spcBef>
              <a:spcAft>
                <a:spcPts val="0"/>
              </a:spcAft>
              <a:buClr>
                <a:schemeClr val="lt1"/>
              </a:buClr>
              <a:buSzPts val="1000"/>
              <a:buChar char="•"/>
              <a:defRPr sz="1000">
                <a:solidFill>
                  <a:schemeClr val="lt1"/>
                </a:solidFill>
              </a:defRPr>
            </a:lvl3pPr>
            <a:lvl4pPr marL="1828800" lvl="3" indent="-292100" algn="l">
              <a:spcBef>
                <a:spcPts val="600"/>
              </a:spcBef>
              <a:spcAft>
                <a:spcPts val="0"/>
              </a:spcAft>
              <a:buClr>
                <a:schemeClr val="lt1"/>
              </a:buClr>
              <a:buSzPts val="1000"/>
              <a:buChar char="−"/>
              <a:defRPr sz="1000">
                <a:solidFill>
                  <a:schemeClr val="lt1"/>
                </a:solidFill>
              </a:defRPr>
            </a:lvl4pPr>
            <a:lvl5pPr marL="2286000" lvl="4" indent="-292100" algn="l">
              <a:spcBef>
                <a:spcPts val="600"/>
              </a:spcBef>
              <a:spcAft>
                <a:spcPts val="0"/>
              </a:spcAft>
              <a:buClr>
                <a:schemeClr val="lt1"/>
              </a:buClr>
              <a:buSzPts val="1000"/>
              <a:buChar char="−"/>
              <a:defRPr sz="1000">
                <a:solidFill>
                  <a:schemeClr val="lt1"/>
                </a:solidFill>
              </a:defRPr>
            </a:lvl5pPr>
            <a:lvl6pPr marL="2743200" lvl="5" indent="-342900" algn="l">
              <a:spcBef>
                <a:spcPts val="600"/>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891" name="Google Shape;891;p265"/>
          <p:cNvSpPr txBox="1">
            <a:spLocks noGrp="1"/>
          </p:cNvSpPr>
          <p:nvPr>
            <p:ph type="ftr" idx="11"/>
          </p:nvPr>
        </p:nvSpPr>
        <p:spPr>
          <a:xfrm>
            <a:off x="7844859" y="6477000"/>
            <a:ext cx="4016376"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grpSp>
        <p:nvGrpSpPr>
          <p:cNvPr id="892" name="Google Shape;892;p265"/>
          <p:cNvGrpSpPr/>
          <p:nvPr/>
        </p:nvGrpSpPr>
        <p:grpSpPr>
          <a:xfrm>
            <a:off x="469900" y="457761"/>
            <a:ext cx="1998000" cy="374400"/>
            <a:chOff x="398463" y="404813"/>
            <a:chExt cx="1627187" cy="307976"/>
          </a:xfrm>
        </p:grpSpPr>
        <p:sp>
          <p:nvSpPr>
            <p:cNvPr id="893" name="Google Shape;893;p265"/>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4" name="Google Shape;894;p265"/>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5" name="Google Shape;895;p265"/>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6" name="Google Shape;896;p265"/>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7" name="Google Shape;897;p265"/>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8" name="Google Shape;898;p265"/>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899" name="Google Shape;899;p265"/>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0" name="Google Shape;900;p265"/>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1" name="Google Shape;901;p265"/>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2" name="Google Shape;902;p265"/>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matchingName="Title Slide - White">
  <p:cSld name="Title Slide - White">
    <p:bg>
      <p:bgPr>
        <a:solidFill>
          <a:schemeClr val="lt1"/>
        </a:solidFill>
        <a:effectLst/>
      </p:bgPr>
    </p:bg>
    <p:spTree>
      <p:nvGrpSpPr>
        <p:cNvPr id="1" name="Shape 903"/>
        <p:cNvGrpSpPr/>
        <p:nvPr/>
      </p:nvGrpSpPr>
      <p:grpSpPr>
        <a:xfrm>
          <a:off x="0" y="0"/>
          <a:ext cx="0" cy="0"/>
          <a:chOff x="0" y="0"/>
          <a:chExt cx="0" cy="0"/>
        </a:xfrm>
      </p:grpSpPr>
      <p:grpSp>
        <p:nvGrpSpPr>
          <p:cNvPr id="904" name="Google Shape;904;p266"/>
          <p:cNvGrpSpPr/>
          <p:nvPr/>
        </p:nvGrpSpPr>
        <p:grpSpPr>
          <a:xfrm>
            <a:off x="475325" y="457200"/>
            <a:ext cx="1998000" cy="374400"/>
            <a:chOff x="398463" y="404813"/>
            <a:chExt cx="1627187" cy="307976"/>
          </a:xfrm>
        </p:grpSpPr>
        <p:sp>
          <p:nvSpPr>
            <p:cNvPr id="905" name="Google Shape;905;p266"/>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6" name="Google Shape;906;p266"/>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7" name="Google Shape;907;p266"/>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8" name="Google Shape;908;p266"/>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09" name="Google Shape;909;p266"/>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0" name="Google Shape;910;p266"/>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1" name="Google Shape;911;p266"/>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2" name="Google Shape;912;p266"/>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3" name="Google Shape;913;p266"/>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14" name="Google Shape;914;p266"/>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915" name="Google Shape;915;p266"/>
          <p:cNvSpPr>
            <a:spLocks noGrp="1"/>
          </p:cNvSpPr>
          <p:nvPr>
            <p:ph type="pic" idx="2"/>
          </p:nvPr>
        </p:nvSpPr>
        <p:spPr>
          <a:xfrm>
            <a:off x="3393716" y="727595"/>
            <a:ext cx="5400000" cy="5400000"/>
          </a:xfrm>
          <a:prstGeom prst="rect">
            <a:avLst/>
          </a:prstGeom>
          <a:noFill/>
          <a:ln>
            <a:noFill/>
          </a:ln>
        </p:spPr>
      </p:sp>
      <p:sp>
        <p:nvSpPr>
          <p:cNvPr id="916" name="Google Shape;916;p266"/>
          <p:cNvSpPr txBox="1">
            <a:spLocks noGrp="1"/>
          </p:cNvSpPr>
          <p:nvPr>
            <p:ph type="ctrTitle"/>
          </p:nvPr>
        </p:nvSpPr>
        <p:spPr>
          <a:xfrm>
            <a:off x="475202" y="5386529"/>
            <a:ext cx="5592012" cy="324000"/>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Font typeface="Verdana"/>
              <a:buNone/>
              <a:defRPr sz="1800" b="1">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7" name="Google Shape;917;p266"/>
          <p:cNvSpPr txBox="1">
            <a:spLocks noGrp="1"/>
          </p:cNvSpPr>
          <p:nvPr>
            <p:ph type="subTitle" idx="1"/>
          </p:nvPr>
        </p:nvSpPr>
        <p:spPr>
          <a:xfrm>
            <a:off x="475201" y="5741210"/>
            <a:ext cx="5592011" cy="5056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918" name="Google Shape;918;p266"/>
          <p:cNvSpPr txBox="1">
            <a:spLocks noGrp="1"/>
          </p:cNvSpPr>
          <p:nvPr>
            <p:ph type="body" idx="3"/>
          </p:nvPr>
        </p:nvSpPr>
        <p:spPr>
          <a:xfrm>
            <a:off x="475200" y="6362702"/>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19" name="Google Shape;919;p266"/>
          <p:cNvSpPr txBox="1">
            <a:spLocks noGrp="1"/>
          </p:cNvSpPr>
          <p:nvPr>
            <p:ph type="body" idx="4"/>
          </p:nvPr>
        </p:nvSpPr>
        <p:spPr>
          <a:xfrm>
            <a:off x="7844860" y="5386529"/>
            <a:ext cx="4016376" cy="85570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b="0">
                <a:solidFill>
                  <a:schemeClr val="dk1"/>
                </a:solidFill>
              </a:defRPr>
            </a:lvl1pPr>
            <a:lvl2pPr marL="914400" lvl="1" indent="-292100" algn="l">
              <a:spcBef>
                <a:spcPts val="600"/>
              </a:spcBef>
              <a:spcAft>
                <a:spcPts val="0"/>
              </a:spcAft>
              <a:buClr>
                <a:schemeClr val="lt1"/>
              </a:buClr>
              <a:buSzPts val="1000"/>
              <a:buFont typeface="Arial"/>
              <a:buChar char="•"/>
              <a:defRPr sz="1000" b="0">
                <a:solidFill>
                  <a:schemeClr val="lt1"/>
                </a:solidFill>
              </a:defRPr>
            </a:lvl2pPr>
            <a:lvl3pPr marL="1371600" lvl="2" indent="-292100" algn="l">
              <a:spcBef>
                <a:spcPts val="600"/>
              </a:spcBef>
              <a:spcAft>
                <a:spcPts val="0"/>
              </a:spcAft>
              <a:buClr>
                <a:schemeClr val="lt1"/>
              </a:buClr>
              <a:buSzPts val="1000"/>
              <a:buChar char="•"/>
              <a:defRPr sz="1000">
                <a:solidFill>
                  <a:schemeClr val="lt1"/>
                </a:solidFill>
              </a:defRPr>
            </a:lvl3pPr>
            <a:lvl4pPr marL="1828800" lvl="3" indent="-292100" algn="l">
              <a:spcBef>
                <a:spcPts val="600"/>
              </a:spcBef>
              <a:spcAft>
                <a:spcPts val="0"/>
              </a:spcAft>
              <a:buClr>
                <a:schemeClr val="lt1"/>
              </a:buClr>
              <a:buSzPts val="1000"/>
              <a:buChar char="−"/>
              <a:defRPr sz="1000">
                <a:solidFill>
                  <a:schemeClr val="lt1"/>
                </a:solidFill>
              </a:defRPr>
            </a:lvl4pPr>
            <a:lvl5pPr marL="2286000" lvl="4" indent="-292100" algn="l">
              <a:spcBef>
                <a:spcPts val="600"/>
              </a:spcBef>
              <a:spcAft>
                <a:spcPts val="0"/>
              </a:spcAft>
              <a:buClr>
                <a:schemeClr val="lt1"/>
              </a:buClr>
              <a:buSzPts val="1000"/>
              <a:buChar char="−"/>
              <a:defRPr sz="1000">
                <a:solidFill>
                  <a:schemeClr val="lt1"/>
                </a:solidFill>
              </a:defRPr>
            </a:lvl5pPr>
            <a:lvl6pPr marL="2743200" lvl="5" indent="-342900" algn="l">
              <a:spcBef>
                <a:spcPts val="600"/>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20" name="Google Shape;920;p266"/>
          <p:cNvSpPr txBox="1">
            <a:spLocks noGrp="1"/>
          </p:cNvSpPr>
          <p:nvPr>
            <p:ph type="ftr" idx="11"/>
          </p:nvPr>
        </p:nvSpPr>
        <p:spPr>
          <a:xfrm>
            <a:off x="7844859" y="6477000"/>
            <a:ext cx="4016376"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matchingName="Title Slide - Circle Black">
  <p:cSld name="Title Slide - Circle Black">
    <p:bg>
      <p:bgPr>
        <a:blipFill>
          <a:blip r:embed="rId2">
            <a:alphaModFix/>
          </a:blip>
          <a:stretch>
            <a:fillRect/>
          </a:stretch>
        </a:blipFill>
        <a:effectLst/>
      </p:bgPr>
    </p:bg>
    <p:spTree>
      <p:nvGrpSpPr>
        <p:cNvPr id="1" name="Shape 921"/>
        <p:cNvGrpSpPr/>
        <p:nvPr/>
      </p:nvGrpSpPr>
      <p:grpSpPr>
        <a:xfrm>
          <a:off x="0" y="0"/>
          <a:ext cx="0" cy="0"/>
          <a:chOff x="0" y="0"/>
          <a:chExt cx="0" cy="0"/>
        </a:xfrm>
      </p:grpSpPr>
      <p:sp>
        <p:nvSpPr>
          <p:cNvPr id="922" name="Google Shape;922;p267"/>
          <p:cNvSpPr>
            <a:spLocks noGrp="1"/>
          </p:cNvSpPr>
          <p:nvPr>
            <p:ph type="ctrTitle"/>
          </p:nvPr>
        </p:nvSpPr>
        <p:spPr>
          <a:xfrm>
            <a:off x="4210149" y="1530451"/>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lt1"/>
              </a:buClr>
              <a:buSzPts val="3200"/>
              <a:buFont typeface="Verdana"/>
              <a:buNone/>
              <a:defRPr sz="3200" b="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923" name="Google Shape;923;p267"/>
          <p:cNvGrpSpPr/>
          <p:nvPr/>
        </p:nvGrpSpPr>
        <p:grpSpPr>
          <a:xfrm>
            <a:off x="469900" y="457761"/>
            <a:ext cx="1998000" cy="374400"/>
            <a:chOff x="398463" y="404813"/>
            <a:chExt cx="1627187" cy="307976"/>
          </a:xfrm>
        </p:grpSpPr>
        <p:sp>
          <p:nvSpPr>
            <p:cNvPr id="924" name="Google Shape;924;p267"/>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5" name="Google Shape;925;p267"/>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6" name="Google Shape;926;p267"/>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7" name="Google Shape;927;p267"/>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8" name="Google Shape;928;p267"/>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29" name="Google Shape;929;p267"/>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30" name="Google Shape;930;p267"/>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31" name="Google Shape;931;p267"/>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32" name="Google Shape;932;p267"/>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33" name="Google Shape;933;p267"/>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934" name="Google Shape;934;p267"/>
          <p:cNvSpPr txBox="1">
            <a:spLocks noGrp="1"/>
          </p:cNvSpPr>
          <p:nvPr>
            <p:ph type="subTitle" idx="1"/>
          </p:nvPr>
        </p:nvSpPr>
        <p:spPr>
          <a:xfrm>
            <a:off x="475201" y="5741210"/>
            <a:ext cx="5592011" cy="5056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lt1"/>
              </a:buClr>
              <a:buSzPts val="1800"/>
              <a:buNone/>
              <a:defRPr sz="18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935" name="Google Shape;935;p267"/>
          <p:cNvSpPr txBox="1">
            <a:spLocks noGrp="1"/>
          </p:cNvSpPr>
          <p:nvPr>
            <p:ph type="body" idx="2"/>
          </p:nvPr>
        </p:nvSpPr>
        <p:spPr>
          <a:xfrm>
            <a:off x="475200" y="6362702"/>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00"/>
              <a:buNone/>
              <a:defRPr sz="100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36" name="Google Shape;936;p267"/>
          <p:cNvSpPr txBox="1">
            <a:spLocks noGrp="1"/>
          </p:cNvSpPr>
          <p:nvPr>
            <p:ph type="body" idx="3"/>
          </p:nvPr>
        </p:nvSpPr>
        <p:spPr>
          <a:xfrm>
            <a:off x="7844860" y="5386529"/>
            <a:ext cx="4016376" cy="85570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00"/>
              <a:buNone/>
              <a:defRPr sz="1000" b="0">
                <a:solidFill>
                  <a:schemeClr val="lt1"/>
                </a:solidFill>
              </a:defRPr>
            </a:lvl1pPr>
            <a:lvl2pPr marL="914400" lvl="1" indent="-292100" algn="l">
              <a:spcBef>
                <a:spcPts val="600"/>
              </a:spcBef>
              <a:spcAft>
                <a:spcPts val="0"/>
              </a:spcAft>
              <a:buClr>
                <a:schemeClr val="lt1"/>
              </a:buClr>
              <a:buSzPts val="1000"/>
              <a:buFont typeface="Arial"/>
              <a:buChar char="•"/>
              <a:defRPr sz="1000" b="0">
                <a:solidFill>
                  <a:schemeClr val="lt1"/>
                </a:solidFill>
              </a:defRPr>
            </a:lvl2pPr>
            <a:lvl3pPr marL="1371600" lvl="2" indent="-292100" algn="l">
              <a:spcBef>
                <a:spcPts val="600"/>
              </a:spcBef>
              <a:spcAft>
                <a:spcPts val="0"/>
              </a:spcAft>
              <a:buClr>
                <a:schemeClr val="lt1"/>
              </a:buClr>
              <a:buSzPts val="1000"/>
              <a:buChar char="•"/>
              <a:defRPr sz="1000">
                <a:solidFill>
                  <a:schemeClr val="lt1"/>
                </a:solidFill>
              </a:defRPr>
            </a:lvl3pPr>
            <a:lvl4pPr marL="1828800" lvl="3" indent="-292100" algn="l">
              <a:spcBef>
                <a:spcPts val="600"/>
              </a:spcBef>
              <a:spcAft>
                <a:spcPts val="0"/>
              </a:spcAft>
              <a:buClr>
                <a:schemeClr val="lt1"/>
              </a:buClr>
              <a:buSzPts val="1000"/>
              <a:buChar char="−"/>
              <a:defRPr sz="1000">
                <a:solidFill>
                  <a:schemeClr val="lt1"/>
                </a:solidFill>
              </a:defRPr>
            </a:lvl4pPr>
            <a:lvl5pPr marL="2286000" lvl="4" indent="-292100" algn="l">
              <a:spcBef>
                <a:spcPts val="600"/>
              </a:spcBef>
              <a:spcAft>
                <a:spcPts val="0"/>
              </a:spcAft>
              <a:buClr>
                <a:schemeClr val="lt1"/>
              </a:buClr>
              <a:buSzPts val="1000"/>
              <a:buChar char="−"/>
              <a:defRPr sz="1000">
                <a:solidFill>
                  <a:schemeClr val="lt1"/>
                </a:solidFill>
              </a:defRPr>
            </a:lvl5pPr>
            <a:lvl6pPr marL="2743200" lvl="5" indent="-342900" algn="l">
              <a:spcBef>
                <a:spcPts val="600"/>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37" name="Google Shape;937;p267"/>
          <p:cNvSpPr txBox="1">
            <a:spLocks noGrp="1"/>
          </p:cNvSpPr>
          <p:nvPr>
            <p:ph type="ftr" idx="11"/>
          </p:nvPr>
        </p:nvSpPr>
        <p:spPr>
          <a:xfrm>
            <a:off x="7844859" y="6477000"/>
            <a:ext cx="4016376"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matchingName="Title Slide - Circle White">
  <p:cSld name="Title Slide - Circle White">
    <p:bg>
      <p:bgPr>
        <a:solidFill>
          <a:schemeClr val="lt1"/>
        </a:solidFill>
        <a:effectLst/>
      </p:bgPr>
    </p:bg>
    <p:spTree>
      <p:nvGrpSpPr>
        <p:cNvPr id="1" name="Shape 938"/>
        <p:cNvGrpSpPr/>
        <p:nvPr/>
      </p:nvGrpSpPr>
      <p:grpSpPr>
        <a:xfrm>
          <a:off x="0" y="0"/>
          <a:ext cx="0" cy="0"/>
          <a:chOff x="0" y="0"/>
          <a:chExt cx="0" cy="0"/>
        </a:xfrm>
      </p:grpSpPr>
      <p:sp>
        <p:nvSpPr>
          <p:cNvPr id="939" name="Google Shape;939;p268"/>
          <p:cNvSpPr>
            <a:spLocks noGrp="1"/>
          </p:cNvSpPr>
          <p:nvPr>
            <p:ph type="ctrTitle"/>
          </p:nvPr>
        </p:nvSpPr>
        <p:spPr>
          <a:xfrm>
            <a:off x="4212000" y="153000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dk1"/>
              </a:buClr>
              <a:buSzPts val="3200"/>
              <a:buFont typeface="Verdana"/>
              <a:buNone/>
              <a:defRPr sz="32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940" name="Google Shape;940;p268"/>
          <p:cNvGrpSpPr/>
          <p:nvPr/>
        </p:nvGrpSpPr>
        <p:grpSpPr>
          <a:xfrm>
            <a:off x="475325" y="457200"/>
            <a:ext cx="1998000" cy="374400"/>
            <a:chOff x="398463" y="404813"/>
            <a:chExt cx="1627187" cy="307976"/>
          </a:xfrm>
        </p:grpSpPr>
        <p:sp>
          <p:nvSpPr>
            <p:cNvPr id="941" name="Google Shape;941;p268"/>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2" name="Google Shape;942;p268"/>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3" name="Google Shape;943;p268"/>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4" name="Google Shape;944;p268"/>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5" name="Google Shape;945;p268"/>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6" name="Google Shape;946;p268"/>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7" name="Google Shape;947;p268"/>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8" name="Google Shape;948;p268"/>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49" name="Google Shape;949;p268"/>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950" name="Google Shape;950;p268"/>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951" name="Google Shape;951;p268"/>
          <p:cNvSpPr txBox="1">
            <a:spLocks noGrp="1"/>
          </p:cNvSpPr>
          <p:nvPr>
            <p:ph type="subTitle" idx="1"/>
          </p:nvPr>
        </p:nvSpPr>
        <p:spPr>
          <a:xfrm>
            <a:off x="475201" y="5741210"/>
            <a:ext cx="5592011" cy="505645"/>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Clr>
                <a:schemeClr val="dk1"/>
              </a:buClr>
              <a:buSzPts val="1800"/>
              <a:buNone/>
              <a:defRPr sz="18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952" name="Google Shape;952;p268"/>
          <p:cNvSpPr txBox="1">
            <a:spLocks noGrp="1"/>
          </p:cNvSpPr>
          <p:nvPr>
            <p:ph type="body" idx="2"/>
          </p:nvPr>
        </p:nvSpPr>
        <p:spPr>
          <a:xfrm>
            <a:off x="475200" y="6362702"/>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53" name="Google Shape;953;p268"/>
          <p:cNvSpPr txBox="1">
            <a:spLocks noGrp="1"/>
          </p:cNvSpPr>
          <p:nvPr>
            <p:ph type="body" idx="3"/>
          </p:nvPr>
        </p:nvSpPr>
        <p:spPr>
          <a:xfrm>
            <a:off x="7844860" y="5386529"/>
            <a:ext cx="4016376" cy="855704"/>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b="0">
                <a:solidFill>
                  <a:schemeClr val="dk1"/>
                </a:solidFill>
              </a:defRPr>
            </a:lvl1pPr>
            <a:lvl2pPr marL="914400" lvl="1" indent="-292100" algn="l">
              <a:spcBef>
                <a:spcPts val="600"/>
              </a:spcBef>
              <a:spcAft>
                <a:spcPts val="0"/>
              </a:spcAft>
              <a:buClr>
                <a:schemeClr val="lt1"/>
              </a:buClr>
              <a:buSzPts val="1000"/>
              <a:buFont typeface="Arial"/>
              <a:buChar char="•"/>
              <a:defRPr sz="1000" b="0">
                <a:solidFill>
                  <a:schemeClr val="lt1"/>
                </a:solidFill>
              </a:defRPr>
            </a:lvl2pPr>
            <a:lvl3pPr marL="1371600" lvl="2" indent="-292100" algn="l">
              <a:spcBef>
                <a:spcPts val="600"/>
              </a:spcBef>
              <a:spcAft>
                <a:spcPts val="0"/>
              </a:spcAft>
              <a:buClr>
                <a:schemeClr val="lt1"/>
              </a:buClr>
              <a:buSzPts val="1000"/>
              <a:buChar char="•"/>
              <a:defRPr sz="1000">
                <a:solidFill>
                  <a:schemeClr val="lt1"/>
                </a:solidFill>
              </a:defRPr>
            </a:lvl3pPr>
            <a:lvl4pPr marL="1828800" lvl="3" indent="-292100" algn="l">
              <a:spcBef>
                <a:spcPts val="600"/>
              </a:spcBef>
              <a:spcAft>
                <a:spcPts val="0"/>
              </a:spcAft>
              <a:buClr>
                <a:schemeClr val="lt1"/>
              </a:buClr>
              <a:buSzPts val="1000"/>
              <a:buChar char="−"/>
              <a:defRPr sz="1000">
                <a:solidFill>
                  <a:schemeClr val="lt1"/>
                </a:solidFill>
              </a:defRPr>
            </a:lvl4pPr>
            <a:lvl5pPr marL="2286000" lvl="4" indent="-292100" algn="l">
              <a:spcBef>
                <a:spcPts val="600"/>
              </a:spcBef>
              <a:spcAft>
                <a:spcPts val="0"/>
              </a:spcAft>
              <a:buClr>
                <a:schemeClr val="lt1"/>
              </a:buClr>
              <a:buSzPts val="1000"/>
              <a:buChar char="−"/>
              <a:defRPr sz="1000">
                <a:solidFill>
                  <a:schemeClr val="lt1"/>
                </a:solidFill>
              </a:defRPr>
            </a:lvl5pPr>
            <a:lvl6pPr marL="2743200" lvl="5" indent="-342900" algn="l">
              <a:spcBef>
                <a:spcPts val="600"/>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54" name="Google Shape;954;p268"/>
          <p:cNvSpPr txBox="1">
            <a:spLocks noGrp="1"/>
          </p:cNvSpPr>
          <p:nvPr>
            <p:ph type="ftr" idx="11"/>
          </p:nvPr>
        </p:nvSpPr>
        <p:spPr>
          <a:xfrm>
            <a:off x="7844859" y="6477000"/>
            <a:ext cx="4016376"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matchingName="Divider - Deloitte green">
  <p:cSld name="Divider - Deloitte green">
    <p:bg>
      <p:bgPr>
        <a:solidFill>
          <a:schemeClr val="accent1"/>
        </a:solidFill>
        <a:effectLst/>
      </p:bgPr>
    </p:bg>
    <p:spTree>
      <p:nvGrpSpPr>
        <p:cNvPr id="1" name="Shape 955"/>
        <p:cNvGrpSpPr/>
        <p:nvPr/>
      </p:nvGrpSpPr>
      <p:grpSpPr>
        <a:xfrm>
          <a:off x="0" y="0"/>
          <a:ext cx="0" cy="0"/>
          <a:chOff x="0" y="0"/>
          <a:chExt cx="0" cy="0"/>
        </a:xfrm>
      </p:grpSpPr>
      <p:sp>
        <p:nvSpPr>
          <p:cNvPr id="956" name="Google Shape;956;p269"/>
          <p:cNvSpPr txBox="1">
            <a:spLocks noGrp="1"/>
          </p:cNvSpPr>
          <p:nvPr>
            <p:ph type="title"/>
          </p:nvPr>
        </p:nvSpPr>
        <p:spPr>
          <a:xfrm>
            <a:off x="469902" y="1700215"/>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7" name="Google Shape;957;p269"/>
          <p:cNvSpPr txBox="1">
            <a:spLocks noGrp="1"/>
          </p:cNvSpPr>
          <p:nvPr>
            <p:ph type="body" idx="1"/>
          </p:nvPr>
        </p:nvSpPr>
        <p:spPr>
          <a:xfrm>
            <a:off x="469901" y="3423546"/>
            <a:ext cx="10418235"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58" name="Google Shape;958;p269"/>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9" name="Google Shape;959;p269"/>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0" name="Google Shape;960;p269"/>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matchingName="Divider - Deloitte dark green">
  <p:cSld name="Divider - Deloitte dark green">
    <p:bg>
      <p:bgPr>
        <a:solidFill>
          <a:schemeClr val="accent2"/>
        </a:solidFill>
        <a:effectLst/>
      </p:bgPr>
    </p:bg>
    <p:spTree>
      <p:nvGrpSpPr>
        <p:cNvPr id="1" name="Shape 961"/>
        <p:cNvGrpSpPr/>
        <p:nvPr/>
      </p:nvGrpSpPr>
      <p:grpSpPr>
        <a:xfrm>
          <a:off x="0" y="0"/>
          <a:ext cx="0" cy="0"/>
          <a:chOff x="0" y="0"/>
          <a:chExt cx="0" cy="0"/>
        </a:xfrm>
      </p:grpSpPr>
      <p:sp>
        <p:nvSpPr>
          <p:cNvPr id="962" name="Google Shape;962;p270"/>
          <p:cNvSpPr txBox="1">
            <a:spLocks noGrp="1"/>
          </p:cNvSpPr>
          <p:nvPr>
            <p:ph type="title"/>
          </p:nvPr>
        </p:nvSpPr>
        <p:spPr>
          <a:xfrm>
            <a:off x="469902"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3" name="Google Shape;963;p270"/>
          <p:cNvSpPr txBox="1">
            <a:spLocks noGrp="1"/>
          </p:cNvSpPr>
          <p:nvPr>
            <p:ph type="body" idx="1"/>
          </p:nvPr>
        </p:nvSpPr>
        <p:spPr>
          <a:xfrm>
            <a:off x="469902" y="3429001"/>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64" name="Google Shape;964;p270"/>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5" name="Google Shape;965;p270"/>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6" name="Google Shape;966;p270"/>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matchingName="Divider - Deloitte blue">
  <p:cSld name="Divider - Deloitte blue">
    <p:bg>
      <p:bgPr>
        <a:solidFill>
          <a:schemeClr val="accent3"/>
        </a:solidFill>
        <a:effectLst/>
      </p:bgPr>
    </p:bg>
    <p:spTree>
      <p:nvGrpSpPr>
        <p:cNvPr id="1" name="Shape 967"/>
        <p:cNvGrpSpPr/>
        <p:nvPr/>
      </p:nvGrpSpPr>
      <p:grpSpPr>
        <a:xfrm>
          <a:off x="0" y="0"/>
          <a:ext cx="0" cy="0"/>
          <a:chOff x="0" y="0"/>
          <a:chExt cx="0" cy="0"/>
        </a:xfrm>
      </p:grpSpPr>
      <p:sp>
        <p:nvSpPr>
          <p:cNvPr id="968" name="Google Shape;968;p271"/>
          <p:cNvSpPr txBox="1">
            <a:spLocks noGrp="1"/>
          </p:cNvSpPr>
          <p:nvPr>
            <p:ph type="title"/>
          </p:nvPr>
        </p:nvSpPr>
        <p:spPr>
          <a:xfrm>
            <a:off x="469902"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9" name="Google Shape;969;p271"/>
          <p:cNvSpPr txBox="1">
            <a:spLocks noGrp="1"/>
          </p:cNvSpPr>
          <p:nvPr>
            <p:ph type="body" idx="1"/>
          </p:nvPr>
        </p:nvSpPr>
        <p:spPr>
          <a:xfrm>
            <a:off x="469902" y="3429001"/>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70" name="Google Shape;970;p271"/>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1" name="Google Shape;971;p27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2" name="Google Shape;972;p27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matchingName="Divider - Deloitte dark blue">
  <p:cSld name="Divider - Deloitte dark blue">
    <p:bg>
      <p:bgPr>
        <a:solidFill>
          <a:schemeClr val="accent4"/>
        </a:solidFill>
        <a:effectLst/>
      </p:bgPr>
    </p:bg>
    <p:spTree>
      <p:nvGrpSpPr>
        <p:cNvPr id="1" name="Shape 973"/>
        <p:cNvGrpSpPr/>
        <p:nvPr/>
      </p:nvGrpSpPr>
      <p:grpSpPr>
        <a:xfrm>
          <a:off x="0" y="0"/>
          <a:ext cx="0" cy="0"/>
          <a:chOff x="0" y="0"/>
          <a:chExt cx="0" cy="0"/>
        </a:xfrm>
      </p:grpSpPr>
      <p:sp>
        <p:nvSpPr>
          <p:cNvPr id="974" name="Google Shape;974;p272"/>
          <p:cNvSpPr txBox="1">
            <a:spLocks noGrp="1"/>
          </p:cNvSpPr>
          <p:nvPr>
            <p:ph type="title"/>
          </p:nvPr>
        </p:nvSpPr>
        <p:spPr>
          <a:xfrm>
            <a:off x="469902"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5" name="Google Shape;975;p272"/>
          <p:cNvSpPr txBox="1">
            <a:spLocks noGrp="1"/>
          </p:cNvSpPr>
          <p:nvPr>
            <p:ph type="body" idx="1"/>
          </p:nvPr>
        </p:nvSpPr>
        <p:spPr>
          <a:xfrm>
            <a:off x="469902" y="3429001"/>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76" name="Google Shape;976;p272"/>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7" name="Google Shape;977;p27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8" name="Google Shape;978;p27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matchingName="Divider - Deloitte black">
  <p:cSld name="Divider - Deloitte black">
    <p:bg>
      <p:bgPr>
        <a:solidFill>
          <a:schemeClr val="dk1"/>
        </a:solidFill>
        <a:effectLst/>
      </p:bgPr>
    </p:bg>
    <p:spTree>
      <p:nvGrpSpPr>
        <p:cNvPr id="1" name="Shape 979"/>
        <p:cNvGrpSpPr/>
        <p:nvPr/>
      </p:nvGrpSpPr>
      <p:grpSpPr>
        <a:xfrm>
          <a:off x="0" y="0"/>
          <a:ext cx="0" cy="0"/>
          <a:chOff x="0" y="0"/>
          <a:chExt cx="0" cy="0"/>
        </a:xfrm>
      </p:grpSpPr>
      <p:sp>
        <p:nvSpPr>
          <p:cNvPr id="980" name="Google Shape;980;p273"/>
          <p:cNvSpPr txBox="1">
            <a:spLocks noGrp="1"/>
          </p:cNvSpPr>
          <p:nvPr>
            <p:ph type="title"/>
          </p:nvPr>
        </p:nvSpPr>
        <p:spPr>
          <a:xfrm>
            <a:off x="469902"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1"/>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1" name="Google Shape;981;p273"/>
          <p:cNvSpPr txBox="1">
            <a:spLocks noGrp="1"/>
          </p:cNvSpPr>
          <p:nvPr>
            <p:ph type="body" idx="1"/>
          </p:nvPr>
        </p:nvSpPr>
        <p:spPr>
          <a:xfrm>
            <a:off x="469902" y="3429001"/>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1"/>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82" name="Google Shape;982;p273"/>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3" name="Google Shape;983;p273"/>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4" name="Google Shape;984;p273"/>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Key statement dark blue">
  <p:cSld name="Key statement dark blue">
    <p:bg>
      <p:bgPr>
        <a:solidFill>
          <a:schemeClr val="accent4"/>
        </a:solidFill>
        <a:effectLst/>
      </p:bgPr>
    </p:bg>
    <p:spTree>
      <p:nvGrpSpPr>
        <p:cNvPr id="1" name="Shape 118"/>
        <p:cNvGrpSpPr/>
        <p:nvPr/>
      </p:nvGrpSpPr>
      <p:grpSpPr>
        <a:xfrm>
          <a:off x="0" y="0"/>
          <a:ext cx="0" cy="0"/>
          <a:chOff x="0" y="0"/>
          <a:chExt cx="0" cy="0"/>
        </a:xfrm>
      </p:grpSpPr>
      <p:sp>
        <p:nvSpPr>
          <p:cNvPr id="119" name="Google Shape;119;p133"/>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0" name="Google Shape;120;p133"/>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matchingName="Divider - Deloitte white">
  <p:cSld name="Divider - Deloitte white">
    <p:bg>
      <p:bgPr>
        <a:solidFill>
          <a:schemeClr val="lt1"/>
        </a:solidFill>
        <a:effectLst/>
      </p:bgPr>
    </p:bg>
    <p:spTree>
      <p:nvGrpSpPr>
        <p:cNvPr id="1" name="Shape 985"/>
        <p:cNvGrpSpPr/>
        <p:nvPr/>
      </p:nvGrpSpPr>
      <p:grpSpPr>
        <a:xfrm>
          <a:off x="0" y="0"/>
          <a:ext cx="0" cy="0"/>
          <a:chOff x="0" y="0"/>
          <a:chExt cx="0" cy="0"/>
        </a:xfrm>
      </p:grpSpPr>
      <p:sp>
        <p:nvSpPr>
          <p:cNvPr id="986" name="Google Shape;986;p274"/>
          <p:cNvSpPr txBox="1">
            <a:spLocks noGrp="1"/>
          </p:cNvSpPr>
          <p:nvPr>
            <p:ph type="title"/>
          </p:nvPr>
        </p:nvSpPr>
        <p:spPr>
          <a:xfrm>
            <a:off x="469904" y="1705671"/>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dk1"/>
              </a:buClr>
              <a:buSzPts val="3851"/>
              <a:buFont typeface="Verdana"/>
              <a:buNone/>
              <a:defRPr sz="3850" b="1">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7" name="Google Shape;987;p274"/>
          <p:cNvSpPr txBox="1">
            <a:spLocks noGrp="1"/>
          </p:cNvSpPr>
          <p:nvPr>
            <p:ph type="body" idx="1"/>
          </p:nvPr>
        </p:nvSpPr>
        <p:spPr>
          <a:xfrm>
            <a:off x="469900" y="3429001"/>
            <a:ext cx="10541000"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dk1"/>
              </a:buClr>
              <a:buSzPts val="3851"/>
              <a:buNone/>
              <a:defRPr sz="3850">
                <a:solidFill>
                  <a:schemeClr val="dk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88" name="Google Shape;988;p274"/>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9" name="Google Shape;989;p274"/>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0" name="Google Shape;990;p274"/>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matchingName="Key statement dark green">
  <p:cSld name="Key statement dark green">
    <p:bg>
      <p:bgPr>
        <a:solidFill>
          <a:schemeClr val="accent2"/>
        </a:solidFill>
        <a:effectLst/>
      </p:bgPr>
    </p:bg>
    <p:spTree>
      <p:nvGrpSpPr>
        <p:cNvPr id="1" name="Shape 991"/>
        <p:cNvGrpSpPr/>
        <p:nvPr/>
      </p:nvGrpSpPr>
      <p:grpSpPr>
        <a:xfrm>
          <a:off x="0" y="0"/>
          <a:ext cx="0" cy="0"/>
          <a:chOff x="0" y="0"/>
          <a:chExt cx="0" cy="0"/>
        </a:xfrm>
      </p:grpSpPr>
      <p:sp>
        <p:nvSpPr>
          <p:cNvPr id="992" name="Google Shape;992;p275"/>
          <p:cNvSpPr txBox="1">
            <a:spLocks noGrp="1"/>
          </p:cNvSpPr>
          <p:nvPr>
            <p:ph type="body" idx="1"/>
          </p:nvPr>
        </p:nvSpPr>
        <p:spPr>
          <a:xfrm>
            <a:off x="480486"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93" name="Google Shape;993;p275"/>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4" name="Google Shape;994;p275"/>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5" name="Google Shape;995;p275"/>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matchingName="Key statement dark blue">
  <p:cSld name="Key statement dark blue">
    <p:bg>
      <p:bgPr>
        <a:solidFill>
          <a:schemeClr val="accent4"/>
        </a:solidFill>
        <a:effectLst/>
      </p:bgPr>
    </p:bg>
    <p:spTree>
      <p:nvGrpSpPr>
        <p:cNvPr id="1" name="Shape 996"/>
        <p:cNvGrpSpPr/>
        <p:nvPr/>
      </p:nvGrpSpPr>
      <p:grpSpPr>
        <a:xfrm>
          <a:off x="0" y="0"/>
          <a:ext cx="0" cy="0"/>
          <a:chOff x="0" y="0"/>
          <a:chExt cx="0" cy="0"/>
        </a:xfrm>
      </p:grpSpPr>
      <p:sp>
        <p:nvSpPr>
          <p:cNvPr id="997" name="Google Shape;997;p276"/>
          <p:cNvSpPr txBox="1">
            <a:spLocks noGrp="1"/>
          </p:cNvSpPr>
          <p:nvPr>
            <p:ph type="body" idx="1"/>
          </p:nvPr>
        </p:nvSpPr>
        <p:spPr>
          <a:xfrm>
            <a:off x="480486"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998" name="Google Shape;998;p276"/>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9" name="Google Shape;999;p276"/>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0" name="Google Shape;1000;p276"/>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matchingName="Key statement teal">
  <p:cSld name="Key statement teal">
    <p:bg>
      <p:bgPr>
        <a:solidFill>
          <a:schemeClr val="accent5"/>
        </a:solidFill>
        <a:effectLst/>
      </p:bgPr>
    </p:bg>
    <p:spTree>
      <p:nvGrpSpPr>
        <p:cNvPr id="1" name="Shape 1001"/>
        <p:cNvGrpSpPr/>
        <p:nvPr/>
      </p:nvGrpSpPr>
      <p:grpSpPr>
        <a:xfrm>
          <a:off x="0" y="0"/>
          <a:ext cx="0" cy="0"/>
          <a:chOff x="0" y="0"/>
          <a:chExt cx="0" cy="0"/>
        </a:xfrm>
      </p:grpSpPr>
      <p:sp>
        <p:nvSpPr>
          <p:cNvPr id="1002" name="Google Shape;1002;p277"/>
          <p:cNvSpPr txBox="1">
            <a:spLocks noGrp="1"/>
          </p:cNvSpPr>
          <p:nvPr>
            <p:ph type="body" idx="1"/>
          </p:nvPr>
        </p:nvSpPr>
        <p:spPr>
          <a:xfrm>
            <a:off x="480486"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03" name="Google Shape;1003;p277"/>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4" name="Google Shape;1004;p277"/>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5" name="Google Shape;1005;p277"/>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matchingName="Key statement black">
  <p:cSld name="Key statement black">
    <p:bg>
      <p:bgPr>
        <a:solidFill>
          <a:schemeClr val="dk1"/>
        </a:solidFill>
        <a:effectLst/>
      </p:bgPr>
    </p:bg>
    <p:spTree>
      <p:nvGrpSpPr>
        <p:cNvPr id="1" name="Shape 1006"/>
        <p:cNvGrpSpPr/>
        <p:nvPr/>
      </p:nvGrpSpPr>
      <p:grpSpPr>
        <a:xfrm>
          <a:off x="0" y="0"/>
          <a:ext cx="0" cy="0"/>
          <a:chOff x="0" y="0"/>
          <a:chExt cx="0" cy="0"/>
        </a:xfrm>
      </p:grpSpPr>
      <p:sp>
        <p:nvSpPr>
          <p:cNvPr id="1007" name="Google Shape;1007;p278"/>
          <p:cNvSpPr txBox="1">
            <a:spLocks noGrp="1"/>
          </p:cNvSpPr>
          <p:nvPr>
            <p:ph type="body" idx="1"/>
          </p:nvPr>
        </p:nvSpPr>
        <p:spPr>
          <a:xfrm>
            <a:off x="480486"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08" name="Google Shape;1008;p278"/>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9" name="Google Shape;1009;p278"/>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0" name="Google Shape;1010;p278"/>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matchingName="Key statement white">
  <p:cSld name="Key statement white">
    <p:bg>
      <p:bgPr>
        <a:solidFill>
          <a:schemeClr val="lt1"/>
        </a:solidFill>
        <a:effectLst/>
      </p:bgPr>
    </p:bg>
    <p:spTree>
      <p:nvGrpSpPr>
        <p:cNvPr id="1" name="Shape 1011"/>
        <p:cNvGrpSpPr/>
        <p:nvPr/>
      </p:nvGrpSpPr>
      <p:grpSpPr>
        <a:xfrm>
          <a:off x="0" y="0"/>
          <a:ext cx="0" cy="0"/>
          <a:chOff x="0" y="0"/>
          <a:chExt cx="0" cy="0"/>
        </a:xfrm>
      </p:grpSpPr>
      <p:sp>
        <p:nvSpPr>
          <p:cNvPr id="1012" name="Google Shape;1012;p279"/>
          <p:cNvSpPr txBox="1">
            <a:spLocks noGrp="1"/>
          </p:cNvSpPr>
          <p:nvPr>
            <p:ph type="body" idx="1"/>
          </p:nvPr>
        </p:nvSpPr>
        <p:spPr>
          <a:xfrm>
            <a:off x="469902" y="1590678"/>
            <a:ext cx="9029604" cy="4708525"/>
          </a:xfrm>
          <a:prstGeom prst="rect">
            <a:avLst/>
          </a:prstGeom>
          <a:noFill/>
          <a:ln>
            <a:noFill/>
          </a:ln>
        </p:spPr>
        <p:txBody>
          <a:bodyPr spcFirstLastPara="1" wrap="square" lIns="0" tIns="0" rIns="0" bIns="0" anchor="t" anchorCtr="0">
            <a:normAutofit/>
          </a:bodyPr>
          <a:lstStyle>
            <a:lvl1pPr marL="457200" lvl="0" indent="-228600" algn="l">
              <a:spcBef>
                <a:spcPts val="4800"/>
              </a:spcBef>
              <a:spcAft>
                <a:spcPts val="0"/>
              </a:spcAft>
              <a:buClr>
                <a:schemeClr val="dk1"/>
              </a:buClr>
              <a:buSzPts val="2800"/>
              <a:buNone/>
              <a:defRPr sz="2800">
                <a:solidFill>
                  <a:schemeClr val="dk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13" name="Google Shape;1013;p279"/>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4" name="Google Shape;1014;p279"/>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5" name="Google Shape;1015;p279"/>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1016"/>
        <p:cNvGrpSpPr/>
        <p:nvPr/>
      </p:nvGrpSpPr>
      <p:grpSpPr>
        <a:xfrm>
          <a:off x="0" y="0"/>
          <a:ext cx="0" cy="0"/>
          <a:chOff x="0" y="0"/>
          <a:chExt cx="0" cy="0"/>
        </a:xfrm>
      </p:grpSpPr>
      <p:sp>
        <p:nvSpPr>
          <p:cNvPr id="1017" name="Google Shape;1017;p280"/>
          <p:cNvSpPr txBox="1">
            <a:spLocks noGrp="1"/>
          </p:cNvSpPr>
          <p:nvPr>
            <p:ph type="body" idx="1"/>
          </p:nvPr>
        </p:nvSpPr>
        <p:spPr>
          <a:xfrm>
            <a:off x="469901" y="1665293"/>
            <a:ext cx="9348787"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018" name="Google Shape;1018;p28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9" name="Google Shape;1019;p280"/>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0" name="Google Shape;1020;p280"/>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1" name="Google Shape;1021;p280"/>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matchingName="Contents with image">
  <p:cSld name="Contents with image">
    <p:spTree>
      <p:nvGrpSpPr>
        <p:cNvPr id="1" name="Shape 1022"/>
        <p:cNvGrpSpPr/>
        <p:nvPr/>
      </p:nvGrpSpPr>
      <p:grpSpPr>
        <a:xfrm>
          <a:off x="0" y="0"/>
          <a:ext cx="0" cy="0"/>
          <a:chOff x="0" y="0"/>
          <a:chExt cx="0" cy="0"/>
        </a:xfrm>
      </p:grpSpPr>
      <p:sp>
        <p:nvSpPr>
          <p:cNvPr id="1023" name="Google Shape;1023;p281"/>
          <p:cNvSpPr>
            <a:spLocks noGrp="1"/>
          </p:cNvSpPr>
          <p:nvPr>
            <p:ph type="pic" idx="2"/>
          </p:nvPr>
        </p:nvSpPr>
        <p:spPr>
          <a:xfrm>
            <a:off x="5604870" y="1700214"/>
            <a:ext cx="6117233" cy="4598988"/>
          </a:xfrm>
          <a:prstGeom prst="rect">
            <a:avLst/>
          </a:prstGeom>
          <a:noFill/>
          <a:ln>
            <a:noFill/>
          </a:ln>
        </p:spPr>
      </p:sp>
      <p:sp>
        <p:nvSpPr>
          <p:cNvPr id="1024" name="Google Shape;1024;p281"/>
          <p:cNvSpPr txBox="1">
            <a:spLocks noGrp="1"/>
          </p:cNvSpPr>
          <p:nvPr>
            <p:ph type="body" idx="1"/>
          </p:nvPr>
        </p:nvSpPr>
        <p:spPr>
          <a:xfrm>
            <a:off x="469903" y="1665293"/>
            <a:ext cx="4333663"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25" name="Google Shape;1025;p281"/>
          <p:cNvSpPr txBox="1">
            <a:spLocks noGrp="1"/>
          </p:cNvSpPr>
          <p:nvPr>
            <p:ph type="body" idx="3"/>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26" name="Google Shape;1026;p28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7" name="Google Shape;1027;p281"/>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8" name="Google Shape;1028;p28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9" name="Google Shape;1029;p28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matchingName="Title &amp; 1 column text">
  <p:cSld name="Title &amp; 1 column text">
    <p:spTree>
      <p:nvGrpSpPr>
        <p:cNvPr id="1" name="Shape 1030"/>
        <p:cNvGrpSpPr/>
        <p:nvPr/>
      </p:nvGrpSpPr>
      <p:grpSpPr>
        <a:xfrm>
          <a:off x="0" y="0"/>
          <a:ext cx="0" cy="0"/>
          <a:chOff x="0" y="0"/>
          <a:chExt cx="0" cy="0"/>
        </a:xfrm>
      </p:grpSpPr>
      <p:sp>
        <p:nvSpPr>
          <p:cNvPr id="1031" name="Google Shape;1031;p282"/>
          <p:cNvSpPr txBox="1">
            <a:spLocks noGrp="1"/>
          </p:cNvSpPr>
          <p:nvPr>
            <p:ph type="body" idx="1"/>
          </p:nvPr>
        </p:nvSpPr>
        <p:spPr>
          <a:xfrm>
            <a:off x="469900" y="1665293"/>
            <a:ext cx="11252200" cy="463391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32" name="Google Shape;1032;p282"/>
          <p:cNvSpPr txBox="1">
            <a:spLocks noGrp="1"/>
          </p:cNvSpPr>
          <p:nvPr>
            <p:ph type="body" idx="2"/>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33" name="Google Shape;1033;p28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4" name="Google Shape;1034;p282"/>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5" name="Google Shape;1035;p28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6" name="Google Shape;1036;p28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matchingName="1_Title &amp; 1 column text">
  <p:cSld name="1_Title &amp; 1 column text">
    <p:spTree>
      <p:nvGrpSpPr>
        <p:cNvPr id="1" name="Shape 1037"/>
        <p:cNvGrpSpPr/>
        <p:nvPr/>
      </p:nvGrpSpPr>
      <p:grpSpPr>
        <a:xfrm>
          <a:off x="0" y="0"/>
          <a:ext cx="0" cy="0"/>
          <a:chOff x="0" y="0"/>
          <a:chExt cx="0" cy="0"/>
        </a:xfrm>
      </p:grpSpPr>
      <p:sp>
        <p:nvSpPr>
          <p:cNvPr id="1038" name="Google Shape;1038;p283"/>
          <p:cNvSpPr txBox="1">
            <a:spLocks noGrp="1"/>
          </p:cNvSpPr>
          <p:nvPr>
            <p:ph type="body" idx="1"/>
          </p:nvPr>
        </p:nvSpPr>
        <p:spPr>
          <a:xfrm>
            <a:off x="469900" y="1665293"/>
            <a:ext cx="11252200" cy="463391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39" name="Google Shape;1039;p28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0" name="Google Shape;1040;p283"/>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1" name="Google Shape;1041;p283"/>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2" name="Google Shape;1042;p283"/>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Key statement teal">
  <p:cSld name="Key statement teal">
    <p:bg>
      <p:bgPr>
        <a:solidFill>
          <a:schemeClr val="accent5"/>
        </a:solidFill>
        <a:effectLst/>
      </p:bgPr>
    </p:bg>
    <p:spTree>
      <p:nvGrpSpPr>
        <p:cNvPr id="1" name="Shape 121"/>
        <p:cNvGrpSpPr/>
        <p:nvPr/>
      </p:nvGrpSpPr>
      <p:grpSpPr>
        <a:xfrm>
          <a:off x="0" y="0"/>
          <a:ext cx="0" cy="0"/>
          <a:chOff x="0" y="0"/>
          <a:chExt cx="0" cy="0"/>
        </a:xfrm>
      </p:grpSpPr>
      <p:sp>
        <p:nvSpPr>
          <p:cNvPr id="122" name="Google Shape;122;p134"/>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3" name="Google Shape;123;p134"/>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matchingName="Title, subtitle &amp; chart">
  <p:cSld name="Title, subtitle &amp; chart">
    <p:spTree>
      <p:nvGrpSpPr>
        <p:cNvPr id="1" name="Shape 1043"/>
        <p:cNvGrpSpPr/>
        <p:nvPr/>
      </p:nvGrpSpPr>
      <p:grpSpPr>
        <a:xfrm>
          <a:off x="0" y="0"/>
          <a:ext cx="0" cy="0"/>
          <a:chOff x="0" y="0"/>
          <a:chExt cx="0" cy="0"/>
        </a:xfrm>
      </p:grpSpPr>
      <p:sp>
        <p:nvSpPr>
          <p:cNvPr id="1044" name="Google Shape;1044;p284"/>
          <p:cNvSpPr>
            <a:spLocks noGrp="1"/>
          </p:cNvSpPr>
          <p:nvPr>
            <p:ph type="chart" idx="2"/>
          </p:nvPr>
        </p:nvSpPr>
        <p:spPr>
          <a:xfrm>
            <a:off x="468000" y="2036658"/>
            <a:ext cx="11252200" cy="3946135"/>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45" name="Google Shape;1045;p284"/>
          <p:cNvSpPr txBox="1">
            <a:spLocks noGrp="1"/>
          </p:cNvSpPr>
          <p:nvPr>
            <p:ph type="body" idx="1"/>
          </p:nvPr>
        </p:nvSpPr>
        <p:spPr>
          <a:xfrm>
            <a:off x="468000" y="1665291"/>
            <a:ext cx="11252200" cy="3571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46" name="Google Shape;1046;p284"/>
          <p:cNvSpPr txBox="1">
            <a:spLocks noGrp="1"/>
          </p:cNvSpPr>
          <p:nvPr>
            <p:ph type="body" idx="3"/>
          </p:nvPr>
        </p:nvSpPr>
        <p:spPr>
          <a:xfrm>
            <a:off x="468002" y="5982793"/>
            <a:ext cx="11252201" cy="31641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47" name="Google Shape;1047;p284"/>
          <p:cNvSpPr txBox="1">
            <a:spLocks noGrp="1"/>
          </p:cNvSpPr>
          <p:nvPr>
            <p:ph type="body" idx="4"/>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48" name="Google Shape;1048;p28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9" name="Google Shape;1049;p284"/>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0" name="Google Shape;1050;p284"/>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1" name="Google Shape;1051;p284"/>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matchingName="3 chart">
  <p:cSld name="3 chart">
    <p:spTree>
      <p:nvGrpSpPr>
        <p:cNvPr id="1" name="Shape 1052"/>
        <p:cNvGrpSpPr/>
        <p:nvPr/>
      </p:nvGrpSpPr>
      <p:grpSpPr>
        <a:xfrm>
          <a:off x="0" y="0"/>
          <a:ext cx="0" cy="0"/>
          <a:chOff x="0" y="0"/>
          <a:chExt cx="0" cy="0"/>
        </a:xfrm>
      </p:grpSpPr>
      <p:sp>
        <p:nvSpPr>
          <p:cNvPr id="1053" name="Google Shape;1053;p285"/>
          <p:cNvSpPr>
            <a:spLocks noGrp="1"/>
          </p:cNvSpPr>
          <p:nvPr>
            <p:ph type="chart" idx="2"/>
          </p:nvPr>
        </p:nvSpPr>
        <p:spPr>
          <a:xfrm>
            <a:off x="468000" y="2052003"/>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54" name="Google Shape;1054;p285"/>
          <p:cNvSpPr txBox="1">
            <a:spLocks noGrp="1"/>
          </p:cNvSpPr>
          <p:nvPr>
            <p:ph type="body" idx="1"/>
          </p:nvPr>
        </p:nvSpPr>
        <p:spPr>
          <a:xfrm>
            <a:off x="468000" y="1665289"/>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55" name="Google Shape;1055;p285"/>
          <p:cNvSpPr>
            <a:spLocks noGrp="1"/>
          </p:cNvSpPr>
          <p:nvPr>
            <p:ph type="chart" idx="3"/>
          </p:nvPr>
        </p:nvSpPr>
        <p:spPr>
          <a:xfrm>
            <a:off x="4296000" y="2052001"/>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56" name="Google Shape;1056;p285"/>
          <p:cNvSpPr txBox="1">
            <a:spLocks noGrp="1"/>
          </p:cNvSpPr>
          <p:nvPr>
            <p:ph type="body" idx="4"/>
          </p:nvPr>
        </p:nvSpPr>
        <p:spPr>
          <a:xfrm>
            <a:off x="4296003" y="1665288"/>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57" name="Google Shape;1057;p285"/>
          <p:cNvSpPr>
            <a:spLocks noGrp="1"/>
          </p:cNvSpPr>
          <p:nvPr>
            <p:ph type="chart" idx="5"/>
          </p:nvPr>
        </p:nvSpPr>
        <p:spPr>
          <a:xfrm>
            <a:off x="8086960" y="2052003"/>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58" name="Google Shape;1058;p285"/>
          <p:cNvSpPr txBox="1">
            <a:spLocks noGrp="1"/>
          </p:cNvSpPr>
          <p:nvPr>
            <p:ph type="body" idx="6"/>
          </p:nvPr>
        </p:nvSpPr>
        <p:spPr>
          <a:xfrm>
            <a:off x="8086959" y="1659145"/>
            <a:ext cx="3600000" cy="3982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59" name="Google Shape;1059;p285"/>
          <p:cNvSpPr txBox="1">
            <a:spLocks noGrp="1"/>
          </p:cNvSpPr>
          <p:nvPr>
            <p:ph type="body" idx="7"/>
          </p:nvPr>
        </p:nvSpPr>
        <p:spPr>
          <a:xfrm>
            <a:off x="468002" y="5982793"/>
            <a:ext cx="11252201" cy="31641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0" name="Google Shape;1060;p285"/>
          <p:cNvSpPr txBox="1">
            <a:spLocks noGrp="1"/>
          </p:cNvSpPr>
          <p:nvPr>
            <p:ph type="body" idx="8"/>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1" name="Google Shape;1061;p28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2" name="Google Shape;1062;p285"/>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3" name="Google Shape;1063;p285"/>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4" name="Google Shape;1064;p285"/>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matchingName="2 columns of text">
  <p:cSld name="2 columns of text">
    <p:spTree>
      <p:nvGrpSpPr>
        <p:cNvPr id="1" name="Shape 1065"/>
        <p:cNvGrpSpPr/>
        <p:nvPr/>
      </p:nvGrpSpPr>
      <p:grpSpPr>
        <a:xfrm>
          <a:off x="0" y="0"/>
          <a:ext cx="0" cy="0"/>
          <a:chOff x="0" y="0"/>
          <a:chExt cx="0" cy="0"/>
        </a:xfrm>
      </p:grpSpPr>
      <p:sp>
        <p:nvSpPr>
          <p:cNvPr id="1066" name="Google Shape;1066;p286"/>
          <p:cNvSpPr txBox="1">
            <a:spLocks noGrp="1"/>
          </p:cNvSpPr>
          <p:nvPr>
            <p:ph type="body" idx="1"/>
          </p:nvPr>
        </p:nvSpPr>
        <p:spPr>
          <a:xfrm>
            <a:off x="468000" y="1665291"/>
            <a:ext cx="5328000" cy="462250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7" name="Google Shape;1067;p286"/>
          <p:cNvSpPr txBox="1">
            <a:spLocks noGrp="1"/>
          </p:cNvSpPr>
          <p:nvPr>
            <p:ph type="body" idx="2"/>
          </p:nvPr>
        </p:nvSpPr>
        <p:spPr>
          <a:xfrm>
            <a:off x="6394100" y="1656003"/>
            <a:ext cx="5328000" cy="463179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8" name="Google Shape;1068;p286"/>
          <p:cNvSpPr txBox="1">
            <a:spLocks noGrp="1"/>
          </p:cNvSpPr>
          <p:nvPr>
            <p:ph type="body" idx="3"/>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69" name="Google Shape;1069;p28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0" name="Google Shape;1070;p286"/>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1" name="Google Shape;1071;p286"/>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2" name="Google Shape;1072;p286"/>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Text and chart">
  <p:cSld name="Text and chart">
    <p:spTree>
      <p:nvGrpSpPr>
        <p:cNvPr id="1" name="Shape 1073"/>
        <p:cNvGrpSpPr/>
        <p:nvPr/>
      </p:nvGrpSpPr>
      <p:grpSpPr>
        <a:xfrm>
          <a:off x="0" y="0"/>
          <a:ext cx="0" cy="0"/>
          <a:chOff x="0" y="0"/>
          <a:chExt cx="0" cy="0"/>
        </a:xfrm>
      </p:grpSpPr>
      <p:sp>
        <p:nvSpPr>
          <p:cNvPr id="1074" name="Google Shape;1074;p287"/>
          <p:cNvSpPr txBox="1">
            <a:spLocks noGrp="1"/>
          </p:cNvSpPr>
          <p:nvPr>
            <p:ph type="body" idx="1"/>
          </p:nvPr>
        </p:nvSpPr>
        <p:spPr>
          <a:xfrm>
            <a:off x="469900" y="1665291"/>
            <a:ext cx="5480400" cy="431750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75" name="Google Shape;1075;p287"/>
          <p:cNvSpPr>
            <a:spLocks noGrp="1"/>
          </p:cNvSpPr>
          <p:nvPr>
            <p:ph type="chart" idx="2"/>
          </p:nvPr>
        </p:nvSpPr>
        <p:spPr>
          <a:xfrm>
            <a:off x="6239586" y="2125016"/>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76" name="Google Shape;1076;p287"/>
          <p:cNvSpPr txBox="1">
            <a:spLocks noGrp="1"/>
          </p:cNvSpPr>
          <p:nvPr>
            <p:ph type="body" idx="3"/>
          </p:nvPr>
        </p:nvSpPr>
        <p:spPr>
          <a:xfrm>
            <a:off x="6239586" y="1655764"/>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77" name="Google Shape;1077;p287"/>
          <p:cNvSpPr txBox="1">
            <a:spLocks noGrp="1"/>
          </p:cNvSpPr>
          <p:nvPr>
            <p:ph type="body" idx="4"/>
          </p:nvPr>
        </p:nvSpPr>
        <p:spPr>
          <a:xfrm>
            <a:off x="468002" y="5982793"/>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78" name="Google Shape;1078;p287"/>
          <p:cNvSpPr txBox="1">
            <a:spLocks noGrp="1"/>
          </p:cNvSpPr>
          <p:nvPr>
            <p:ph type="body" idx="5"/>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79" name="Google Shape;1079;p28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0" name="Google Shape;1080;p287"/>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1" name="Google Shape;1081;p287"/>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2" name="Google Shape;1082;p287"/>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2 chart">
  <p:cSld name="2 chart">
    <p:spTree>
      <p:nvGrpSpPr>
        <p:cNvPr id="1" name="Shape 1083"/>
        <p:cNvGrpSpPr/>
        <p:nvPr/>
      </p:nvGrpSpPr>
      <p:grpSpPr>
        <a:xfrm>
          <a:off x="0" y="0"/>
          <a:ext cx="0" cy="0"/>
          <a:chOff x="0" y="0"/>
          <a:chExt cx="0" cy="0"/>
        </a:xfrm>
      </p:grpSpPr>
      <p:sp>
        <p:nvSpPr>
          <p:cNvPr id="1084" name="Google Shape;1084;p288"/>
          <p:cNvSpPr>
            <a:spLocks noGrp="1"/>
          </p:cNvSpPr>
          <p:nvPr>
            <p:ph type="chart" idx="2"/>
          </p:nvPr>
        </p:nvSpPr>
        <p:spPr>
          <a:xfrm>
            <a:off x="6239586" y="2125016"/>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85" name="Google Shape;1085;p288"/>
          <p:cNvSpPr txBox="1">
            <a:spLocks noGrp="1"/>
          </p:cNvSpPr>
          <p:nvPr>
            <p:ph type="body" idx="1"/>
          </p:nvPr>
        </p:nvSpPr>
        <p:spPr>
          <a:xfrm>
            <a:off x="6239587" y="1654032"/>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86" name="Google Shape;1086;p288"/>
          <p:cNvSpPr>
            <a:spLocks noGrp="1"/>
          </p:cNvSpPr>
          <p:nvPr>
            <p:ph type="chart" idx="3"/>
          </p:nvPr>
        </p:nvSpPr>
        <p:spPr>
          <a:xfrm>
            <a:off x="469900" y="2125016"/>
            <a:ext cx="5482517"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087" name="Google Shape;1087;p288"/>
          <p:cNvSpPr txBox="1">
            <a:spLocks noGrp="1"/>
          </p:cNvSpPr>
          <p:nvPr>
            <p:ph type="body" idx="4"/>
          </p:nvPr>
        </p:nvSpPr>
        <p:spPr>
          <a:xfrm>
            <a:off x="469900" y="1665290"/>
            <a:ext cx="5482517" cy="4094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88" name="Google Shape;1088;p288"/>
          <p:cNvSpPr txBox="1">
            <a:spLocks noGrp="1"/>
          </p:cNvSpPr>
          <p:nvPr>
            <p:ph type="body" idx="5"/>
          </p:nvPr>
        </p:nvSpPr>
        <p:spPr>
          <a:xfrm>
            <a:off x="468002" y="5982793"/>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89" name="Google Shape;1089;p288"/>
          <p:cNvSpPr txBox="1">
            <a:spLocks noGrp="1"/>
          </p:cNvSpPr>
          <p:nvPr>
            <p:ph type="body" idx="6"/>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90" name="Google Shape;1090;p28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1" name="Google Shape;1091;p288"/>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2" name="Google Shape;1092;p288"/>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3" name="Google Shape;1093;p288"/>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2 column content">
  <p:cSld name="2 column content">
    <p:spTree>
      <p:nvGrpSpPr>
        <p:cNvPr id="1" name="Shape 1094"/>
        <p:cNvGrpSpPr/>
        <p:nvPr/>
      </p:nvGrpSpPr>
      <p:grpSpPr>
        <a:xfrm>
          <a:off x="0" y="0"/>
          <a:ext cx="0" cy="0"/>
          <a:chOff x="0" y="0"/>
          <a:chExt cx="0" cy="0"/>
        </a:xfrm>
      </p:grpSpPr>
      <p:sp>
        <p:nvSpPr>
          <p:cNvPr id="1095" name="Google Shape;1095;p289"/>
          <p:cNvSpPr txBox="1">
            <a:spLocks noGrp="1"/>
          </p:cNvSpPr>
          <p:nvPr>
            <p:ph type="body" idx="1"/>
          </p:nvPr>
        </p:nvSpPr>
        <p:spPr>
          <a:xfrm>
            <a:off x="469902" y="1665292"/>
            <a:ext cx="4431857"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96" name="Google Shape;1096;p289"/>
          <p:cNvSpPr txBox="1">
            <a:spLocks noGrp="1"/>
          </p:cNvSpPr>
          <p:nvPr>
            <p:ph type="body" idx="2"/>
          </p:nvPr>
        </p:nvSpPr>
        <p:spPr>
          <a:xfrm>
            <a:off x="5482100" y="1700215"/>
            <a:ext cx="6240000" cy="459898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97" name="Google Shape;1097;p289"/>
          <p:cNvSpPr txBox="1">
            <a:spLocks noGrp="1"/>
          </p:cNvSpPr>
          <p:nvPr>
            <p:ph type="body" idx="3"/>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098" name="Google Shape;1098;p28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99" name="Google Shape;1099;p289"/>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0" name="Google Shape;1100;p289"/>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1" name="Google Shape;1101;p289"/>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2 content with quote ">
  <p:cSld name="2 content with quote ">
    <p:spTree>
      <p:nvGrpSpPr>
        <p:cNvPr id="1" name="Shape 1102"/>
        <p:cNvGrpSpPr/>
        <p:nvPr/>
      </p:nvGrpSpPr>
      <p:grpSpPr>
        <a:xfrm>
          <a:off x="0" y="0"/>
          <a:ext cx="0" cy="0"/>
          <a:chOff x="0" y="0"/>
          <a:chExt cx="0" cy="0"/>
        </a:xfrm>
      </p:grpSpPr>
      <p:sp>
        <p:nvSpPr>
          <p:cNvPr id="1103" name="Google Shape;1103;p290"/>
          <p:cNvSpPr txBox="1">
            <a:spLocks noGrp="1"/>
          </p:cNvSpPr>
          <p:nvPr>
            <p:ph type="body" idx="1"/>
          </p:nvPr>
        </p:nvSpPr>
        <p:spPr>
          <a:xfrm>
            <a:off x="7455119" y="1626102"/>
            <a:ext cx="4266983" cy="4673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3"/>
              </a:buClr>
              <a:buSzPts val="2400"/>
              <a:buNone/>
              <a:defRPr sz="2400">
                <a:solidFill>
                  <a:schemeClr val="accent3"/>
                </a:solidFill>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04" name="Google Shape;1104;p290"/>
          <p:cNvSpPr txBox="1">
            <a:spLocks noGrp="1"/>
          </p:cNvSpPr>
          <p:nvPr>
            <p:ph type="body" idx="2"/>
          </p:nvPr>
        </p:nvSpPr>
        <p:spPr>
          <a:xfrm>
            <a:off x="469901" y="1665289"/>
            <a:ext cx="6660867"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05" name="Google Shape;1105;p290"/>
          <p:cNvSpPr txBox="1">
            <a:spLocks noGrp="1"/>
          </p:cNvSpPr>
          <p:nvPr>
            <p:ph type="body" idx="3"/>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06" name="Google Shape;1106;p29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7" name="Google Shape;1107;p290"/>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8" name="Google Shape;1108;p290"/>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9" name="Google Shape;1109;p290"/>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Team profile">
  <p:cSld name="Team profile">
    <p:spTree>
      <p:nvGrpSpPr>
        <p:cNvPr id="1" name="Shape 1110"/>
        <p:cNvGrpSpPr/>
        <p:nvPr/>
      </p:nvGrpSpPr>
      <p:grpSpPr>
        <a:xfrm>
          <a:off x="0" y="0"/>
          <a:ext cx="0" cy="0"/>
          <a:chOff x="0" y="0"/>
          <a:chExt cx="0" cy="0"/>
        </a:xfrm>
      </p:grpSpPr>
      <p:sp>
        <p:nvSpPr>
          <p:cNvPr id="1111" name="Google Shape;1111;p291"/>
          <p:cNvSpPr>
            <a:spLocks noGrp="1"/>
          </p:cNvSpPr>
          <p:nvPr>
            <p:ph type="pic" idx="2"/>
          </p:nvPr>
        </p:nvSpPr>
        <p:spPr>
          <a:xfrm>
            <a:off x="469900" y="1665289"/>
            <a:ext cx="2664000" cy="1260000"/>
          </a:xfrm>
          <a:prstGeom prst="rect">
            <a:avLst/>
          </a:prstGeom>
          <a:noFill/>
          <a:ln>
            <a:noFill/>
          </a:ln>
        </p:spPr>
      </p:sp>
      <p:sp>
        <p:nvSpPr>
          <p:cNvPr id="1112" name="Google Shape;1112;p291"/>
          <p:cNvSpPr>
            <a:spLocks noGrp="1"/>
          </p:cNvSpPr>
          <p:nvPr>
            <p:ph type="pic" idx="3"/>
          </p:nvPr>
        </p:nvSpPr>
        <p:spPr>
          <a:xfrm>
            <a:off x="3341040" y="1665289"/>
            <a:ext cx="2664000" cy="1260000"/>
          </a:xfrm>
          <a:prstGeom prst="rect">
            <a:avLst/>
          </a:prstGeom>
          <a:noFill/>
          <a:ln>
            <a:noFill/>
          </a:ln>
        </p:spPr>
      </p:sp>
      <p:sp>
        <p:nvSpPr>
          <p:cNvPr id="1113" name="Google Shape;1113;p291"/>
          <p:cNvSpPr>
            <a:spLocks noGrp="1"/>
          </p:cNvSpPr>
          <p:nvPr>
            <p:ph type="pic" idx="4"/>
          </p:nvPr>
        </p:nvSpPr>
        <p:spPr>
          <a:xfrm>
            <a:off x="6193339" y="1665289"/>
            <a:ext cx="2664000" cy="1260000"/>
          </a:xfrm>
          <a:prstGeom prst="rect">
            <a:avLst/>
          </a:prstGeom>
          <a:noFill/>
          <a:ln>
            <a:noFill/>
          </a:ln>
        </p:spPr>
      </p:sp>
      <p:sp>
        <p:nvSpPr>
          <p:cNvPr id="1114" name="Google Shape;1114;p291"/>
          <p:cNvSpPr>
            <a:spLocks noGrp="1"/>
          </p:cNvSpPr>
          <p:nvPr>
            <p:ph type="pic" idx="5"/>
          </p:nvPr>
        </p:nvSpPr>
        <p:spPr>
          <a:xfrm>
            <a:off x="9045636" y="1665289"/>
            <a:ext cx="2664000" cy="1260000"/>
          </a:xfrm>
          <a:prstGeom prst="rect">
            <a:avLst/>
          </a:prstGeom>
          <a:noFill/>
          <a:ln>
            <a:noFill/>
          </a:ln>
        </p:spPr>
      </p:sp>
      <p:sp>
        <p:nvSpPr>
          <p:cNvPr id="1115" name="Google Shape;1115;p291"/>
          <p:cNvSpPr txBox="1">
            <a:spLocks noGrp="1"/>
          </p:cNvSpPr>
          <p:nvPr>
            <p:ph type="body" idx="1"/>
          </p:nvPr>
        </p:nvSpPr>
        <p:spPr>
          <a:xfrm>
            <a:off x="469900" y="3076574"/>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1116" name="Google Shape;1116;p291"/>
          <p:cNvSpPr txBox="1">
            <a:spLocks noGrp="1"/>
          </p:cNvSpPr>
          <p:nvPr>
            <p:ph type="body" idx="6"/>
          </p:nvPr>
        </p:nvSpPr>
        <p:spPr>
          <a:xfrm>
            <a:off x="6207211" y="307974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1117" name="Google Shape;1117;p291"/>
          <p:cNvSpPr txBox="1">
            <a:spLocks noGrp="1"/>
          </p:cNvSpPr>
          <p:nvPr>
            <p:ph type="body" idx="7"/>
          </p:nvPr>
        </p:nvSpPr>
        <p:spPr>
          <a:xfrm>
            <a:off x="3344787" y="3076574"/>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1118" name="Google Shape;1118;p291"/>
          <p:cNvSpPr txBox="1">
            <a:spLocks noGrp="1"/>
          </p:cNvSpPr>
          <p:nvPr>
            <p:ph type="body" idx="8"/>
          </p:nvPr>
        </p:nvSpPr>
        <p:spPr>
          <a:xfrm>
            <a:off x="9069636" y="307974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1119" name="Google Shape;1119;p291"/>
          <p:cNvSpPr txBox="1">
            <a:spLocks noGrp="1"/>
          </p:cNvSpPr>
          <p:nvPr>
            <p:ph type="body" idx="9"/>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20" name="Google Shape;1120;p29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1" name="Google Shape;1121;p291"/>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2" name="Google Shape;1122;p29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3" name="Google Shape;1123;p29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Team profile 2">
  <p:cSld name="Team profile 2">
    <p:spTree>
      <p:nvGrpSpPr>
        <p:cNvPr id="1" name="Shape 1124"/>
        <p:cNvGrpSpPr/>
        <p:nvPr/>
      </p:nvGrpSpPr>
      <p:grpSpPr>
        <a:xfrm>
          <a:off x="0" y="0"/>
          <a:ext cx="0" cy="0"/>
          <a:chOff x="0" y="0"/>
          <a:chExt cx="0" cy="0"/>
        </a:xfrm>
      </p:grpSpPr>
      <p:sp>
        <p:nvSpPr>
          <p:cNvPr id="1125" name="Google Shape;1125;p292"/>
          <p:cNvSpPr/>
          <p:nvPr/>
        </p:nvSpPr>
        <p:spPr>
          <a:xfrm>
            <a:off x="47678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26" name="Google Shape;1126;p292"/>
          <p:cNvSpPr/>
          <p:nvPr/>
        </p:nvSpPr>
        <p:spPr>
          <a:xfrm>
            <a:off x="618490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27" name="Google Shape;1127;p292"/>
          <p:cNvSpPr/>
          <p:nvPr/>
        </p:nvSpPr>
        <p:spPr>
          <a:xfrm>
            <a:off x="469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28" name="Google Shape;1128;p292"/>
          <p:cNvSpPr/>
          <p:nvPr/>
        </p:nvSpPr>
        <p:spPr>
          <a:xfrm>
            <a:off x="6184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29" name="Google Shape;1129;p292"/>
          <p:cNvSpPr>
            <a:spLocks noGrp="1"/>
          </p:cNvSpPr>
          <p:nvPr>
            <p:ph type="pic" idx="2"/>
          </p:nvPr>
        </p:nvSpPr>
        <p:spPr>
          <a:xfrm>
            <a:off x="476780" y="1880213"/>
            <a:ext cx="2116800" cy="1591200"/>
          </a:xfrm>
          <a:prstGeom prst="rect">
            <a:avLst/>
          </a:prstGeom>
          <a:noFill/>
          <a:ln>
            <a:noFill/>
          </a:ln>
        </p:spPr>
      </p:sp>
      <p:sp>
        <p:nvSpPr>
          <p:cNvPr id="1130" name="Google Shape;1130;p292"/>
          <p:cNvSpPr>
            <a:spLocks noGrp="1"/>
          </p:cNvSpPr>
          <p:nvPr>
            <p:ph type="pic" idx="3"/>
          </p:nvPr>
        </p:nvSpPr>
        <p:spPr>
          <a:xfrm>
            <a:off x="6204097" y="1880212"/>
            <a:ext cx="2116800" cy="1591200"/>
          </a:xfrm>
          <a:prstGeom prst="rect">
            <a:avLst/>
          </a:prstGeom>
          <a:noFill/>
          <a:ln>
            <a:noFill/>
          </a:ln>
        </p:spPr>
      </p:sp>
      <p:sp>
        <p:nvSpPr>
          <p:cNvPr id="1131" name="Google Shape;1131;p292"/>
          <p:cNvSpPr>
            <a:spLocks noGrp="1"/>
          </p:cNvSpPr>
          <p:nvPr>
            <p:ph type="pic" idx="4"/>
          </p:nvPr>
        </p:nvSpPr>
        <p:spPr>
          <a:xfrm>
            <a:off x="481779" y="4256211"/>
            <a:ext cx="2116800" cy="1591200"/>
          </a:xfrm>
          <a:prstGeom prst="rect">
            <a:avLst/>
          </a:prstGeom>
          <a:noFill/>
          <a:ln>
            <a:noFill/>
          </a:ln>
        </p:spPr>
      </p:sp>
      <p:sp>
        <p:nvSpPr>
          <p:cNvPr id="1132" name="Google Shape;1132;p292"/>
          <p:cNvSpPr>
            <a:spLocks noGrp="1"/>
          </p:cNvSpPr>
          <p:nvPr>
            <p:ph type="pic" idx="5"/>
          </p:nvPr>
        </p:nvSpPr>
        <p:spPr>
          <a:xfrm>
            <a:off x="6204097" y="4256211"/>
            <a:ext cx="2116800" cy="1591200"/>
          </a:xfrm>
          <a:prstGeom prst="rect">
            <a:avLst/>
          </a:prstGeom>
          <a:noFill/>
          <a:ln>
            <a:noFill/>
          </a:ln>
        </p:spPr>
      </p:sp>
      <p:sp>
        <p:nvSpPr>
          <p:cNvPr id="1133" name="Google Shape;1133;p292"/>
          <p:cNvSpPr txBox="1">
            <a:spLocks noGrp="1"/>
          </p:cNvSpPr>
          <p:nvPr>
            <p:ph type="body" idx="1"/>
          </p:nvPr>
        </p:nvSpPr>
        <p:spPr>
          <a:xfrm>
            <a:off x="2840780" y="1880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4" name="Google Shape;1134;p292"/>
          <p:cNvSpPr txBox="1">
            <a:spLocks noGrp="1"/>
          </p:cNvSpPr>
          <p:nvPr>
            <p:ph type="body" idx="6"/>
          </p:nvPr>
        </p:nvSpPr>
        <p:spPr>
          <a:xfrm>
            <a:off x="8550676" y="1880213"/>
            <a:ext cx="3171024"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5" name="Google Shape;1135;p292"/>
          <p:cNvSpPr txBox="1">
            <a:spLocks noGrp="1"/>
          </p:cNvSpPr>
          <p:nvPr>
            <p:ph type="body" idx="7"/>
          </p:nvPr>
        </p:nvSpPr>
        <p:spPr>
          <a:xfrm>
            <a:off x="2802551" y="4256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6" name="Google Shape;1136;p292"/>
          <p:cNvSpPr txBox="1">
            <a:spLocks noGrp="1"/>
          </p:cNvSpPr>
          <p:nvPr>
            <p:ph type="body" idx="8"/>
          </p:nvPr>
        </p:nvSpPr>
        <p:spPr>
          <a:xfrm>
            <a:off x="8548900" y="4256212"/>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7" name="Google Shape;1137;p292"/>
          <p:cNvSpPr txBox="1">
            <a:spLocks noGrp="1"/>
          </p:cNvSpPr>
          <p:nvPr>
            <p:ph type="body" idx="9"/>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38" name="Google Shape;1138;p29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9" name="Google Shape;1139;p292"/>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0" name="Google Shape;1140;p292"/>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1" name="Google Shape;1141;p292"/>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3 picture and text">
  <p:cSld name="3 picture and text">
    <p:spTree>
      <p:nvGrpSpPr>
        <p:cNvPr id="1" name="Shape 1142"/>
        <p:cNvGrpSpPr/>
        <p:nvPr/>
      </p:nvGrpSpPr>
      <p:grpSpPr>
        <a:xfrm>
          <a:off x="0" y="0"/>
          <a:ext cx="0" cy="0"/>
          <a:chOff x="0" y="0"/>
          <a:chExt cx="0" cy="0"/>
        </a:xfrm>
      </p:grpSpPr>
      <p:sp>
        <p:nvSpPr>
          <p:cNvPr id="1143" name="Google Shape;1143;p293"/>
          <p:cNvSpPr>
            <a:spLocks noGrp="1"/>
          </p:cNvSpPr>
          <p:nvPr>
            <p:ph type="pic" idx="2"/>
          </p:nvPr>
        </p:nvSpPr>
        <p:spPr>
          <a:xfrm>
            <a:off x="469902" y="1700216"/>
            <a:ext cx="3627439" cy="2052831"/>
          </a:xfrm>
          <a:prstGeom prst="rect">
            <a:avLst/>
          </a:prstGeom>
          <a:noFill/>
          <a:ln>
            <a:noFill/>
          </a:ln>
        </p:spPr>
      </p:sp>
      <p:sp>
        <p:nvSpPr>
          <p:cNvPr id="1144" name="Google Shape;1144;p293"/>
          <p:cNvSpPr>
            <a:spLocks noGrp="1"/>
          </p:cNvSpPr>
          <p:nvPr>
            <p:ph type="pic" idx="3"/>
          </p:nvPr>
        </p:nvSpPr>
        <p:spPr>
          <a:xfrm>
            <a:off x="8082786" y="1700215"/>
            <a:ext cx="3639316" cy="2059099"/>
          </a:xfrm>
          <a:prstGeom prst="rect">
            <a:avLst/>
          </a:prstGeom>
          <a:noFill/>
          <a:ln>
            <a:noFill/>
          </a:ln>
        </p:spPr>
      </p:sp>
      <p:sp>
        <p:nvSpPr>
          <p:cNvPr id="1145" name="Google Shape;1145;p293"/>
          <p:cNvSpPr>
            <a:spLocks noGrp="1"/>
          </p:cNvSpPr>
          <p:nvPr>
            <p:ph type="pic" idx="4"/>
          </p:nvPr>
        </p:nvSpPr>
        <p:spPr>
          <a:xfrm>
            <a:off x="4284189" y="1700216"/>
            <a:ext cx="3636963" cy="2057767"/>
          </a:xfrm>
          <a:prstGeom prst="rect">
            <a:avLst/>
          </a:prstGeom>
          <a:noFill/>
          <a:ln>
            <a:noFill/>
          </a:ln>
        </p:spPr>
      </p:sp>
      <p:sp>
        <p:nvSpPr>
          <p:cNvPr id="1146" name="Google Shape;1146;p293"/>
          <p:cNvSpPr txBox="1">
            <a:spLocks noGrp="1"/>
          </p:cNvSpPr>
          <p:nvPr>
            <p:ph type="body" idx="1"/>
          </p:nvPr>
        </p:nvSpPr>
        <p:spPr>
          <a:xfrm>
            <a:off x="469902" y="3832225"/>
            <a:ext cx="3627439" cy="2181440"/>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47" name="Google Shape;1147;p293"/>
          <p:cNvSpPr txBox="1">
            <a:spLocks noGrp="1"/>
          </p:cNvSpPr>
          <p:nvPr>
            <p:ph type="body" idx="5"/>
          </p:nvPr>
        </p:nvSpPr>
        <p:spPr>
          <a:xfrm>
            <a:off x="4278313" y="3832227"/>
            <a:ext cx="3636963" cy="2186687"/>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48" name="Google Shape;1148;p293"/>
          <p:cNvSpPr txBox="1">
            <a:spLocks noGrp="1"/>
          </p:cNvSpPr>
          <p:nvPr>
            <p:ph type="body" idx="6"/>
          </p:nvPr>
        </p:nvSpPr>
        <p:spPr>
          <a:xfrm>
            <a:off x="8082786" y="3832226"/>
            <a:ext cx="3639316" cy="2188101"/>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49" name="Google Shape;1149;p293"/>
          <p:cNvSpPr txBox="1">
            <a:spLocks noGrp="1"/>
          </p:cNvSpPr>
          <p:nvPr>
            <p:ph type="body" idx="7"/>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50" name="Google Shape;1150;p29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1" name="Google Shape;1151;p293"/>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2" name="Google Shape;1152;p293"/>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3" name="Google Shape;1153;p293"/>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Key statement black">
  <p:cSld name="Key statement black">
    <p:bg>
      <p:bgPr>
        <a:solidFill>
          <a:schemeClr val="dk1"/>
        </a:solidFill>
        <a:effectLst/>
      </p:bgPr>
    </p:bg>
    <p:spTree>
      <p:nvGrpSpPr>
        <p:cNvPr id="1" name="Shape 124"/>
        <p:cNvGrpSpPr/>
        <p:nvPr/>
      </p:nvGrpSpPr>
      <p:grpSpPr>
        <a:xfrm>
          <a:off x="0" y="0"/>
          <a:ext cx="0" cy="0"/>
          <a:chOff x="0" y="0"/>
          <a:chExt cx="0" cy="0"/>
        </a:xfrm>
      </p:grpSpPr>
      <p:sp>
        <p:nvSpPr>
          <p:cNvPr id="125" name="Google Shape;125;p135"/>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6" name="Google Shape;126;p135"/>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Qualifications 2 x 1">
  <p:cSld name="Qualifications 2 x 1">
    <p:spTree>
      <p:nvGrpSpPr>
        <p:cNvPr id="1" name="Shape 1154"/>
        <p:cNvGrpSpPr/>
        <p:nvPr/>
      </p:nvGrpSpPr>
      <p:grpSpPr>
        <a:xfrm>
          <a:off x="0" y="0"/>
          <a:ext cx="0" cy="0"/>
          <a:chOff x="0" y="0"/>
          <a:chExt cx="0" cy="0"/>
        </a:xfrm>
      </p:grpSpPr>
      <p:sp>
        <p:nvSpPr>
          <p:cNvPr id="1155" name="Google Shape;1155;p294"/>
          <p:cNvSpPr txBox="1">
            <a:spLocks noGrp="1"/>
          </p:cNvSpPr>
          <p:nvPr>
            <p:ph type="body" idx="1"/>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56" name="Google Shape;1156;p29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7" name="Google Shape;1157;p294"/>
          <p:cNvSpPr txBox="1">
            <a:spLocks noGrp="1"/>
          </p:cNvSpPr>
          <p:nvPr>
            <p:ph type="body" idx="2"/>
          </p:nvPr>
        </p:nvSpPr>
        <p:spPr>
          <a:xfrm>
            <a:off x="469899" y="1857895"/>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58" name="Google Shape;1158;p294"/>
          <p:cNvSpPr txBox="1">
            <a:spLocks noGrp="1"/>
          </p:cNvSpPr>
          <p:nvPr>
            <p:ph type="body" idx="3"/>
          </p:nvPr>
        </p:nvSpPr>
        <p:spPr>
          <a:xfrm>
            <a:off x="6177463" y="1857895"/>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59" name="Google Shape;1159;p294"/>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60" name="Google Shape;1160;p294"/>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61" name="Google Shape;1161;p294"/>
          <p:cNvSpPr>
            <a:spLocks noGrp="1"/>
          </p:cNvSpPr>
          <p:nvPr>
            <p:ph type="pic" idx="4"/>
          </p:nvPr>
        </p:nvSpPr>
        <p:spPr>
          <a:xfrm>
            <a:off x="10467638" y="1857894"/>
            <a:ext cx="1244161" cy="549275"/>
          </a:xfrm>
          <a:prstGeom prst="rect">
            <a:avLst/>
          </a:prstGeom>
          <a:noFill/>
          <a:ln>
            <a:noFill/>
          </a:ln>
        </p:spPr>
      </p:sp>
      <p:sp>
        <p:nvSpPr>
          <p:cNvPr id="1162" name="Google Shape;1162;p294"/>
          <p:cNvSpPr>
            <a:spLocks noGrp="1"/>
          </p:cNvSpPr>
          <p:nvPr>
            <p:ph type="pic" idx="5"/>
          </p:nvPr>
        </p:nvSpPr>
        <p:spPr>
          <a:xfrm>
            <a:off x="4734796" y="1863919"/>
            <a:ext cx="1244907" cy="549275"/>
          </a:xfrm>
          <a:prstGeom prst="rect">
            <a:avLst/>
          </a:prstGeom>
          <a:noFill/>
          <a:ln>
            <a:noFill/>
          </a:ln>
        </p:spPr>
      </p:sp>
      <p:sp>
        <p:nvSpPr>
          <p:cNvPr id="1163" name="Google Shape;1163;p294"/>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4" name="Google Shape;1164;p294"/>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5" name="Google Shape;1165;p294"/>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Qualifications 2 x 2">
  <p:cSld name="Qualifications 2 x 2">
    <p:spTree>
      <p:nvGrpSpPr>
        <p:cNvPr id="1" name="Shape 1166"/>
        <p:cNvGrpSpPr/>
        <p:nvPr/>
      </p:nvGrpSpPr>
      <p:grpSpPr>
        <a:xfrm>
          <a:off x="0" y="0"/>
          <a:ext cx="0" cy="0"/>
          <a:chOff x="0" y="0"/>
          <a:chExt cx="0" cy="0"/>
        </a:xfrm>
      </p:grpSpPr>
      <p:sp>
        <p:nvSpPr>
          <p:cNvPr id="1167" name="Google Shape;1167;p295"/>
          <p:cNvSpPr txBox="1">
            <a:spLocks noGrp="1"/>
          </p:cNvSpPr>
          <p:nvPr>
            <p:ph type="body" idx="1"/>
          </p:nvPr>
        </p:nvSpPr>
        <p:spPr>
          <a:xfrm>
            <a:off x="469899" y="1857895"/>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68" name="Google Shape;1168;p295"/>
          <p:cNvSpPr txBox="1">
            <a:spLocks noGrp="1"/>
          </p:cNvSpPr>
          <p:nvPr>
            <p:ph type="body" idx="2"/>
          </p:nvPr>
        </p:nvSpPr>
        <p:spPr>
          <a:xfrm>
            <a:off x="6177463" y="1857895"/>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69" name="Google Shape;1169;p295"/>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70" name="Google Shape;1170;p295"/>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71" name="Google Shape;1171;p295"/>
          <p:cNvSpPr>
            <a:spLocks noGrp="1"/>
          </p:cNvSpPr>
          <p:nvPr>
            <p:ph type="pic" idx="3"/>
          </p:nvPr>
        </p:nvSpPr>
        <p:spPr>
          <a:xfrm>
            <a:off x="10467638" y="1857894"/>
            <a:ext cx="1244161" cy="549275"/>
          </a:xfrm>
          <a:prstGeom prst="rect">
            <a:avLst/>
          </a:prstGeom>
          <a:noFill/>
          <a:ln>
            <a:noFill/>
          </a:ln>
        </p:spPr>
      </p:sp>
      <p:sp>
        <p:nvSpPr>
          <p:cNvPr id="1172" name="Google Shape;1172;p295"/>
          <p:cNvSpPr txBox="1">
            <a:spLocks noGrp="1"/>
          </p:cNvSpPr>
          <p:nvPr>
            <p:ph type="body" idx="4"/>
          </p:nvPr>
        </p:nvSpPr>
        <p:spPr>
          <a:xfrm>
            <a:off x="469899" y="4249683"/>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73" name="Google Shape;1173;p295"/>
          <p:cNvSpPr txBox="1">
            <a:spLocks noGrp="1"/>
          </p:cNvSpPr>
          <p:nvPr>
            <p:ph type="body" idx="5"/>
          </p:nvPr>
        </p:nvSpPr>
        <p:spPr>
          <a:xfrm>
            <a:off x="6177460" y="4249683"/>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74" name="Google Shape;1174;p295"/>
          <p:cNvSpPr/>
          <p:nvPr/>
        </p:nvSpPr>
        <p:spPr>
          <a:xfrm>
            <a:off x="469899"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75" name="Google Shape;1175;p295"/>
          <p:cNvSpPr/>
          <p:nvPr/>
        </p:nvSpPr>
        <p:spPr>
          <a:xfrm>
            <a:off x="6167796"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76" name="Google Shape;1176;p295"/>
          <p:cNvSpPr>
            <a:spLocks noGrp="1"/>
          </p:cNvSpPr>
          <p:nvPr>
            <p:ph type="pic" idx="6"/>
          </p:nvPr>
        </p:nvSpPr>
        <p:spPr>
          <a:xfrm>
            <a:off x="4700438" y="4249686"/>
            <a:ext cx="1274916" cy="549275"/>
          </a:xfrm>
          <a:prstGeom prst="rect">
            <a:avLst/>
          </a:prstGeom>
          <a:noFill/>
          <a:ln>
            <a:noFill/>
          </a:ln>
        </p:spPr>
      </p:sp>
      <p:sp>
        <p:nvSpPr>
          <p:cNvPr id="1177" name="Google Shape;1177;p295"/>
          <p:cNvSpPr>
            <a:spLocks noGrp="1"/>
          </p:cNvSpPr>
          <p:nvPr>
            <p:ph type="pic" idx="7"/>
          </p:nvPr>
        </p:nvSpPr>
        <p:spPr>
          <a:xfrm>
            <a:off x="10459036" y="4248211"/>
            <a:ext cx="1244160" cy="549275"/>
          </a:xfrm>
          <a:prstGeom prst="rect">
            <a:avLst/>
          </a:prstGeom>
          <a:noFill/>
          <a:ln>
            <a:noFill/>
          </a:ln>
        </p:spPr>
      </p:sp>
      <p:sp>
        <p:nvSpPr>
          <p:cNvPr id="1178" name="Google Shape;1178;p295"/>
          <p:cNvSpPr>
            <a:spLocks noGrp="1"/>
          </p:cNvSpPr>
          <p:nvPr>
            <p:ph type="pic" idx="8"/>
          </p:nvPr>
        </p:nvSpPr>
        <p:spPr>
          <a:xfrm>
            <a:off x="4734796" y="1863919"/>
            <a:ext cx="1244907" cy="549275"/>
          </a:xfrm>
          <a:prstGeom prst="rect">
            <a:avLst/>
          </a:prstGeom>
          <a:noFill/>
          <a:ln>
            <a:noFill/>
          </a:ln>
        </p:spPr>
      </p:sp>
      <p:sp>
        <p:nvSpPr>
          <p:cNvPr id="1179" name="Google Shape;1179;p295"/>
          <p:cNvSpPr txBox="1">
            <a:spLocks noGrp="1"/>
          </p:cNvSpPr>
          <p:nvPr>
            <p:ph type="body" idx="9"/>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80" name="Google Shape;1180;p29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1" name="Google Shape;1181;p295"/>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2" name="Google Shape;1182;p295"/>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3" name="Google Shape;1183;p295"/>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3 column green line">
  <p:cSld name="3 column green line">
    <p:spTree>
      <p:nvGrpSpPr>
        <p:cNvPr id="1" name="Shape 1184"/>
        <p:cNvGrpSpPr/>
        <p:nvPr/>
      </p:nvGrpSpPr>
      <p:grpSpPr>
        <a:xfrm>
          <a:off x="0" y="0"/>
          <a:ext cx="0" cy="0"/>
          <a:chOff x="0" y="0"/>
          <a:chExt cx="0" cy="0"/>
        </a:xfrm>
      </p:grpSpPr>
      <p:sp>
        <p:nvSpPr>
          <p:cNvPr id="1185" name="Google Shape;1185;p296"/>
          <p:cNvSpPr/>
          <p:nvPr/>
        </p:nvSpPr>
        <p:spPr>
          <a:xfrm>
            <a:off x="4278313" y="1705968"/>
            <a:ext cx="3636963"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86" name="Google Shape;1186;p296"/>
          <p:cNvSpPr/>
          <p:nvPr/>
        </p:nvSpPr>
        <p:spPr>
          <a:xfrm>
            <a:off x="469902" y="1705968"/>
            <a:ext cx="3627439"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87" name="Google Shape;1187;p296"/>
          <p:cNvSpPr/>
          <p:nvPr/>
        </p:nvSpPr>
        <p:spPr>
          <a:xfrm>
            <a:off x="8104178" y="1705968"/>
            <a:ext cx="3629025"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chemeClr val="lt1"/>
              </a:solidFill>
              <a:latin typeface="Verdana"/>
              <a:ea typeface="Verdana"/>
              <a:cs typeface="Verdana"/>
              <a:sym typeface="Verdana"/>
            </a:endParaRPr>
          </a:p>
        </p:txBody>
      </p:sp>
      <p:sp>
        <p:nvSpPr>
          <p:cNvPr id="1188" name="Google Shape;1188;p296"/>
          <p:cNvSpPr txBox="1">
            <a:spLocks noGrp="1"/>
          </p:cNvSpPr>
          <p:nvPr>
            <p:ph type="body" idx="1"/>
          </p:nvPr>
        </p:nvSpPr>
        <p:spPr>
          <a:xfrm>
            <a:off x="4278313" y="1851441"/>
            <a:ext cx="3636963"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89" name="Google Shape;1189;p296"/>
          <p:cNvSpPr txBox="1">
            <a:spLocks noGrp="1"/>
          </p:cNvSpPr>
          <p:nvPr>
            <p:ph type="body" idx="2"/>
          </p:nvPr>
        </p:nvSpPr>
        <p:spPr>
          <a:xfrm>
            <a:off x="469902" y="1851441"/>
            <a:ext cx="3627439"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90" name="Google Shape;1190;p296"/>
          <p:cNvSpPr txBox="1">
            <a:spLocks noGrp="1"/>
          </p:cNvSpPr>
          <p:nvPr>
            <p:ph type="body" idx="3"/>
          </p:nvPr>
        </p:nvSpPr>
        <p:spPr>
          <a:xfrm>
            <a:off x="8093078" y="1851441"/>
            <a:ext cx="3629025"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91" name="Google Shape;1191;p296"/>
          <p:cNvSpPr txBox="1">
            <a:spLocks noGrp="1"/>
          </p:cNvSpPr>
          <p:nvPr>
            <p:ph type="body" idx="4"/>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192" name="Google Shape;1192;p29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3" name="Google Shape;1193;p296"/>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4" name="Google Shape;1194;p296"/>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5" name="Google Shape;1195;p296"/>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matchingName="4 column icon">
  <p:cSld name="4 column icon">
    <p:spTree>
      <p:nvGrpSpPr>
        <p:cNvPr id="1" name="Shape 1196"/>
        <p:cNvGrpSpPr/>
        <p:nvPr/>
      </p:nvGrpSpPr>
      <p:grpSpPr>
        <a:xfrm>
          <a:off x="0" y="0"/>
          <a:ext cx="0" cy="0"/>
          <a:chOff x="0" y="0"/>
          <a:chExt cx="0" cy="0"/>
        </a:xfrm>
      </p:grpSpPr>
      <p:sp>
        <p:nvSpPr>
          <p:cNvPr id="1197" name="Google Shape;1197;p297"/>
          <p:cNvSpPr txBox="1">
            <a:spLocks noGrp="1"/>
          </p:cNvSpPr>
          <p:nvPr>
            <p:ph type="body" idx="1"/>
          </p:nvPr>
        </p:nvSpPr>
        <p:spPr>
          <a:xfrm>
            <a:off x="4699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98" name="Google Shape;1198;p297"/>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199" name="Google Shape;1199;p297"/>
          <p:cNvSpPr txBox="1">
            <a:spLocks noGrp="1"/>
          </p:cNvSpPr>
          <p:nvPr>
            <p:ph type="body" idx="3"/>
          </p:nvPr>
        </p:nvSpPr>
        <p:spPr>
          <a:xfrm>
            <a:off x="335663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200" name="Google Shape;1200;p297"/>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201" name="Google Shape;1201;p297"/>
          <p:cNvSpPr txBox="1">
            <a:spLocks noGrp="1"/>
          </p:cNvSpPr>
          <p:nvPr>
            <p:ph type="body" idx="5"/>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02" name="Google Shape;1202;p29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03" name="Google Shape;1203;p297"/>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4" name="Google Shape;1204;p297"/>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5" name="Google Shape;1205;p297"/>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matchingName="4 column icon green">
  <p:cSld name="4 column icon green">
    <p:bg>
      <p:bgPr>
        <a:solidFill>
          <a:schemeClr val="accent2"/>
        </a:solidFill>
        <a:effectLst/>
      </p:bgPr>
    </p:bg>
    <p:spTree>
      <p:nvGrpSpPr>
        <p:cNvPr id="1" name="Shape 1206"/>
        <p:cNvGrpSpPr/>
        <p:nvPr/>
      </p:nvGrpSpPr>
      <p:grpSpPr>
        <a:xfrm>
          <a:off x="0" y="0"/>
          <a:ext cx="0" cy="0"/>
          <a:chOff x="0" y="0"/>
          <a:chExt cx="0" cy="0"/>
        </a:xfrm>
      </p:grpSpPr>
      <p:sp>
        <p:nvSpPr>
          <p:cNvPr id="1207" name="Google Shape;1207;p298"/>
          <p:cNvSpPr txBox="1">
            <a:spLocks noGrp="1"/>
          </p:cNvSpPr>
          <p:nvPr>
            <p:ph type="body" idx="1"/>
          </p:nvPr>
        </p:nvSpPr>
        <p:spPr>
          <a:xfrm>
            <a:off x="46990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1208" name="Google Shape;1208;p298"/>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1209" name="Google Shape;1209;p298"/>
          <p:cNvSpPr txBox="1">
            <a:spLocks noGrp="1"/>
          </p:cNvSpPr>
          <p:nvPr>
            <p:ph type="body" idx="3"/>
          </p:nvPr>
        </p:nvSpPr>
        <p:spPr>
          <a:xfrm>
            <a:off x="3356635"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1210" name="Google Shape;1210;p298"/>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1211" name="Google Shape;1211;p298"/>
          <p:cNvSpPr txBox="1">
            <a:spLocks noGrp="1"/>
          </p:cNvSpPr>
          <p:nvPr>
            <p:ph type="body" idx="5"/>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2000"/>
              <a:buNone/>
              <a:defRPr sz="2000" b="0">
                <a:solidFill>
                  <a:schemeClr val="lt1"/>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12" name="Google Shape;1212;p29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000"/>
              <a:buFont typeface="Verdana"/>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3" name="Google Shape;1213;p298"/>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4" name="Google Shape;1214;p298"/>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5" name="Google Shape;1215;p298"/>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lt1"/>
                </a:solidFill>
                <a:latin typeface="Verdana"/>
                <a:ea typeface="Verdana"/>
                <a:cs typeface="Verdana"/>
                <a:sym typeface="Verdana"/>
              </a:defRPr>
            </a:lvl1pPr>
            <a:lvl2pPr marL="0" marR="0" lvl="1" indent="0" algn="r">
              <a:spcBef>
                <a:spcPts val="0"/>
              </a:spcBef>
              <a:buNone/>
              <a:defRPr sz="651">
                <a:solidFill>
                  <a:schemeClr val="lt1"/>
                </a:solidFill>
                <a:latin typeface="Verdana"/>
                <a:ea typeface="Verdana"/>
                <a:cs typeface="Verdana"/>
                <a:sym typeface="Verdana"/>
              </a:defRPr>
            </a:lvl2pPr>
            <a:lvl3pPr marL="0" marR="0" lvl="2" indent="0" algn="r">
              <a:spcBef>
                <a:spcPts val="0"/>
              </a:spcBef>
              <a:buNone/>
              <a:defRPr sz="651">
                <a:solidFill>
                  <a:schemeClr val="lt1"/>
                </a:solidFill>
                <a:latin typeface="Verdana"/>
                <a:ea typeface="Verdana"/>
                <a:cs typeface="Verdana"/>
                <a:sym typeface="Verdana"/>
              </a:defRPr>
            </a:lvl3pPr>
            <a:lvl4pPr marL="0" marR="0" lvl="3" indent="0" algn="r">
              <a:spcBef>
                <a:spcPts val="0"/>
              </a:spcBef>
              <a:buNone/>
              <a:defRPr sz="651">
                <a:solidFill>
                  <a:schemeClr val="lt1"/>
                </a:solidFill>
                <a:latin typeface="Verdana"/>
                <a:ea typeface="Verdana"/>
                <a:cs typeface="Verdana"/>
                <a:sym typeface="Verdana"/>
              </a:defRPr>
            </a:lvl4pPr>
            <a:lvl5pPr marL="0" marR="0" lvl="4" indent="0" algn="r">
              <a:spcBef>
                <a:spcPts val="0"/>
              </a:spcBef>
              <a:buNone/>
              <a:defRPr sz="651">
                <a:solidFill>
                  <a:schemeClr val="lt1"/>
                </a:solidFill>
                <a:latin typeface="Verdana"/>
                <a:ea typeface="Verdana"/>
                <a:cs typeface="Verdana"/>
                <a:sym typeface="Verdana"/>
              </a:defRPr>
            </a:lvl5pPr>
            <a:lvl6pPr marL="0" marR="0" lvl="5" indent="0" algn="r">
              <a:spcBef>
                <a:spcPts val="0"/>
              </a:spcBef>
              <a:buNone/>
              <a:defRPr sz="651">
                <a:solidFill>
                  <a:schemeClr val="lt1"/>
                </a:solidFill>
                <a:latin typeface="Verdana"/>
                <a:ea typeface="Verdana"/>
                <a:cs typeface="Verdana"/>
                <a:sym typeface="Verdana"/>
              </a:defRPr>
            </a:lvl6pPr>
            <a:lvl7pPr marL="0" marR="0" lvl="6" indent="0" algn="r">
              <a:spcBef>
                <a:spcPts val="0"/>
              </a:spcBef>
              <a:buNone/>
              <a:defRPr sz="651">
                <a:solidFill>
                  <a:schemeClr val="lt1"/>
                </a:solidFill>
                <a:latin typeface="Verdana"/>
                <a:ea typeface="Verdana"/>
                <a:cs typeface="Verdana"/>
                <a:sym typeface="Verdana"/>
              </a:defRPr>
            </a:lvl7pPr>
            <a:lvl8pPr marL="0" marR="0" lvl="7" indent="0" algn="r">
              <a:spcBef>
                <a:spcPts val="0"/>
              </a:spcBef>
              <a:buNone/>
              <a:defRPr sz="651">
                <a:solidFill>
                  <a:schemeClr val="lt1"/>
                </a:solidFill>
                <a:latin typeface="Verdana"/>
                <a:ea typeface="Verdana"/>
                <a:cs typeface="Verdana"/>
                <a:sym typeface="Verdana"/>
              </a:defRPr>
            </a:lvl8pPr>
            <a:lvl9pPr marL="0" marR="0" lvl="8" indent="0" algn="r">
              <a:spcBef>
                <a:spcPts val="0"/>
              </a:spcBef>
              <a:buNone/>
              <a:defRPr sz="651">
                <a:solidFill>
                  <a:schemeClr val="lt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matchingName="Title, subtitle, 1 column text with charts">
  <p:cSld name="Title, subtitle, 1 column text with charts">
    <p:spTree>
      <p:nvGrpSpPr>
        <p:cNvPr id="1" name="Shape 1216"/>
        <p:cNvGrpSpPr/>
        <p:nvPr/>
      </p:nvGrpSpPr>
      <p:grpSpPr>
        <a:xfrm>
          <a:off x="0" y="0"/>
          <a:ext cx="0" cy="0"/>
          <a:chOff x="0" y="0"/>
          <a:chExt cx="0" cy="0"/>
        </a:xfrm>
      </p:grpSpPr>
      <p:sp>
        <p:nvSpPr>
          <p:cNvPr id="1217" name="Google Shape;1217;p299"/>
          <p:cNvSpPr txBox="1">
            <a:spLocks noGrp="1"/>
          </p:cNvSpPr>
          <p:nvPr>
            <p:ph type="body" idx="1"/>
          </p:nvPr>
        </p:nvSpPr>
        <p:spPr>
          <a:xfrm>
            <a:off x="467784" y="1665818"/>
            <a:ext cx="5537731" cy="4633383"/>
          </a:xfrm>
          <a:prstGeom prst="rect">
            <a:avLst/>
          </a:prstGeom>
          <a:noFill/>
          <a:ln>
            <a:noFill/>
          </a:ln>
        </p:spPr>
        <p:txBody>
          <a:bodyPr spcFirstLastPara="1" wrap="square" lIns="0" tIns="0" rIns="0" bIns="0" anchor="t" anchorCtr="0">
            <a:norm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18" name="Google Shape;1218;p299"/>
          <p:cNvSpPr txBox="1">
            <a:spLocks noGrp="1"/>
          </p:cNvSpPr>
          <p:nvPr>
            <p:ph type="body" idx="2"/>
          </p:nvPr>
        </p:nvSpPr>
        <p:spPr>
          <a:xfrm>
            <a:off x="469900" y="736692"/>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19" name="Google Shape;1219;p29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0" name="Google Shape;1220;p299"/>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1" name="Google Shape;1221;p299"/>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2" name="Google Shape;1222;p299"/>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223"/>
        <p:cNvGrpSpPr/>
        <p:nvPr/>
      </p:nvGrpSpPr>
      <p:grpSpPr>
        <a:xfrm>
          <a:off x="0" y="0"/>
          <a:ext cx="0" cy="0"/>
          <a:chOff x="0" y="0"/>
          <a:chExt cx="0" cy="0"/>
        </a:xfrm>
      </p:grpSpPr>
      <p:sp>
        <p:nvSpPr>
          <p:cNvPr id="1224" name="Google Shape;1224;p300"/>
          <p:cNvSpPr txBox="1">
            <a:spLocks noGrp="1"/>
          </p:cNvSpPr>
          <p:nvPr>
            <p:ph type="title"/>
          </p:nvPr>
        </p:nvSpPr>
        <p:spPr>
          <a:xfrm>
            <a:off x="469900" y="402589"/>
            <a:ext cx="11252200" cy="6985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5" name="Google Shape;1225;p300"/>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lvl="0" algn="r">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6" name="Google Shape;1226;p300"/>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lvl="0" algn="l">
              <a:spcBef>
                <a:spcPts val="0"/>
              </a:spcBef>
              <a:spcAft>
                <a:spcPts val="0"/>
              </a:spcAft>
              <a:buSzPts val="1400"/>
              <a:buNone/>
              <a:defRPr sz="65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7" name="Google Shape;1227;p300"/>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a:spcBef>
                <a:spcPts val="0"/>
              </a:spcBef>
              <a:buNone/>
              <a:defRPr sz="651">
                <a:solidFill>
                  <a:schemeClr val="dk1"/>
                </a:solidFill>
                <a:latin typeface="Verdana"/>
                <a:ea typeface="Verdana"/>
                <a:cs typeface="Verdana"/>
                <a:sym typeface="Verdana"/>
              </a:defRPr>
            </a:lvl1pPr>
            <a:lvl2pPr marL="0" marR="0" lvl="1" indent="0" algn="r">
              <a:spcBef>
                <a:spcPts val="0"/>
              </a:spcBef>
              <a:buNone/>
              <a:defRPr sz="651">
                <a:solidFill>
                  <a:schemeClr val="dk1"/>
                </a:solidFill>
                <a:latin typeface="Verdana"/>
                <a:ea typeface="Verdana"/>
                <a:cs typeface="Verdana"/>
                <a:sym typeface="Verdana"/>
              </a:defRPr>
            </a:lvl2pPr>
            <a:lvl3pPr marL="0" marR="0" lvl="2" indent="0" algn="r">
              <a:spcBef>
                <a:spcPts val="0"/>
              </a:spcBef>
              <a:buNone/>
              <a:defRPr sz="651">
                <a:solidFill>
                  <a:schemeClr val="dk1"/>
                </a:solidFill>
                <a:latin typeface="Verdana"/>
                <a:ea typeface="Verdana"/>
                <a:cs typeface="Verdana"/>
                <a:sym typeface="Verdana"/>
              </a:defRPr>
            </a:lvl3pPr>
            <a:lvl4pPr marL="0" marR="0" lvl="3" indent="0" algn="r">
              <a:spcBef>
                <a:spcPts val="0"/>
              </a:spcBef>
              <a:buNone/>
              <a:defRPr sz="651">
                <a:solidFill>
                  <a:schemeClr val="dk1"/>
                </a:solidFill>
                <a:latin typeface="Verdana"/>
                <a:ea typeface="Verdana"/>
                <a:cs typeface="Verdana"/>
                <a:sym typeface="Verdana"/>
              </a:defRPr>
            </a:lvl4pPr>
            <a:lvl5pPr marL="0" marR="0" lvl="4" indent="0" algn="r">
              <a:spcBef>
                <a:spcPts val="0"/>
              </a:spcBef>
              <a:buNone/>
              <a:defRPr sz="651">
                <a:solidFill>
                  <a:schemeClr val="dk1"/>
                </a:solidFill>
                <a:latin typeface="Verdana"/>
                <a:ea typeface="Verdana"/>
                <a:cs typeface="Verdana"/>
                <a:sym typeface="Verdana"/>
              </a:defRPr>
            </a:lvl5pPr>
            <a:lvl6pPr marL="0" marR="0" lvl="5" indent="0" algn="r">
              <a:spcBef>
                <a:spcPts val="0"/>
              </a:spcBef>
              <a:buNone/>
              <a:defRPr sz="651">
                <a:solidFill>
                  <a:schemeClr val="dk1"/>
                </a:solidFill>
                <a:latin typeface="Verdana"/>
                <a:ea typeface="Verdana"/>
                <a:cs typeface="Verdana"/>
                <a:sym typeface="Verdana"/>
              </a:defRPr>
            </a:lvl6pPr>
            <a:lvl7pPr marL="0" marR="0" lvl="6" indent="0" algn="r">
              <a:spcBef>
                <a:spcPts val="0"/>
              </a:spcBef>
              <a:buNone/>
              <a:defRPr sz="651">
                <a:solidFill>
                  <a:schemeClr val="dk1"/>
                </a:solidFill>
                <a:latin typeface="Verdana"/>
                <a:ea typeface="Verdana"/>
                <a:cs typeface="Verdana"/>
                <a:sym typeface="Verdana"/>
              </a:defRPr>
            </a:lvl7pPr>
            <a:lvl8pPr marL="0" marR="0" lvl="7" indent="0" algn="r">
              <a:spcBef>
                <a:spcPts val="0"/>
              </a:spcBef>
              <a:buNone/>
              <a:defRPr sz="651">
                <a:solidFill>
                  <a:schemeClr val="dk1"/>
                </a:solidFill>
                <a:latin typeface="Verdana"/>
                <a:ea typeface="Verdana"/>
                <a:cs typeface="Verdana"/>
                <a:sym typeface="Verdana"/>
              </a:defRPr>
            </a:lvl8pPr>
            <a:lvl9pPr marL="0" marR="0" lvl="8" indent="0" algn="r">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Ovr>
    <a:masterClrMapping/>
  </p:clrMapOvr>
  <p:transition>
    <p:fade/>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1228"/>
        <p:cNvGrpSpPr/>
        <p:nvPr/>
      </p:nvGrpSpPr>
      <p:grpSpPr>
        <a:xfrm>
          <a:off x="0" y="0"/>
          <a:ext cx="0" cy="0"/>
          <a:chOff x="0" y="0"/>
          <a:chExt cx="0" cy="0"/>
        </a:xfrm>
      </p:grpSpPr>
    </p:spTree>
  </p:cSld>
  <p:clrMapOvr>
    <a:masterClrMapping/>
  </p:clrMapOvr>
  <p:transition>
    <p:fade/>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matchingName="Title Slide White Text">
  <p:cSld name="Title Slide White Text">
    <p:spTree>
      <p:nvGrpSpPr>
        <p:cNvPr id="1" name="Shape 1229"/>
        <p:cNvGrpSpPr/>
        <p:nvPr/>
      </p:nvGrpSpPr>
      <p:grpSpPr>
        <a:xfrm>
          <a:off x="0" y="0"/>
          <a:ext cx="0" cy="0"/>
          <a:chOff x="0" y="0"/>
          <a:chExt cx="0" cy="0"/>
        </a:xfrm>
      </p:grpSpPr>
      <p:sp>
        <p:nvSpPr>
          <p:cNvPr id="1230" name="Google Shape;1230;p302"/>
          <p:cNvSpPr txBox="1">
            <a:spLocks noGrp="1"/>
          </p:cNvSpPr>
          <p:nvPr>
            <p:ph type="subTitle" idx="1"/>
          </p:nvPr>
        </p:nvSpPr>
        <p:spPr>
          <a:xfrm>
            <a:off x="531621" y="5805504"/>
            <a:ext cx="5564379" cy="496434"/>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ctr">
              <a:spcBef>
                <a:spcPts val="0"/>
              </a:spcBef>
              <a:spcAft>
                <a:spcPts val="0"/>
              </a:spcAft>
              <a:buClr>
                <a:schemeClr val="dk1"/>
              </a:buClr>
              <a:buSzPts val="2000"/>
              <a:buNone/>
              <a:defRPr sz="2000"/>
            </a:lvl2pPr>
            <a:lvl3pPr lvl="2" algn="ctr">
              <a:spcBef>
                <a:spcPts val="1333"/>
              </a:spcBef>
              <a:spcAft>
                <a:spcPts val="0"/>
              </a:spcAft>
              <a:buClr>
                <a:schemeClr val="dk1"/>
              </a:buClr>
              <a:buSzPts val="1800"/>
              <a:buNone/>
              <a:defRPr sz="1800"/>
            </a:lvl3pPr>
            <a:lvl4pPr lvl="3" algn="ctr">
              <a:spcBef>
                <a:spcPts val="1333"/>
              </a:spcBef>
              <a:spcAft>
                <a:spcPts val="0"/>
              </a:spcAft>
              <a:buClr>
                <a:schemeClr val="dk1"/>
              </a:buClr>
              <a:buSzPts val="1600"/>
              <a:buNone/>
              <a:defRPr sz="1600"/>
            </a:lvl4pPr>
            <a:lvl5pPr lvl="4" algn="ctr">
              <a:spcBef>
                <a:spcPts val="1333"/>
              </a:spcBef>
              <a:spcAft>
                <a:spcPts val="0"/>
              </a:spcAft>
              <a:buClr>
                <a:schemeClr val="dk1"/>
              </a:buClr>
              <a:buSzPts val="1600"/>
              <a:buNone/>
              <a:defRPr sz="1600"/>
            </a:lvl5pPr>
            <a:lvl6pPr lvl="5" algn="ctr">
              <a:spcBef>
                <a:spcPts val="1333"/>
              </a:spcBef>
              <a:spcAft>
                <a:spcPts val="0"/>
              </a:spcAft>
              <a:buClr>
                <a:schemeClr val="dk1"/>
              </a:buClr>
              <a:buSzPts val="1600"/>
              <a:buNone/>
              <a:defRPr sz="1600"/>
            </a:lvl6pPr>
            <a:lvl7pPr lvl="6" algn="ctr">
              <a:spcBef>
                <a:spcPts val="1333"/>
              </a:spcBef>
              <a:spcAft>
                <a:spcPts val="0"/>
              </a:spcAft>
              <a:buClr>
                <a:schemeClr val="dk1"/>
              </a:buClr>
              <a:buSzPts val="1600"/>
              <a:buNone/>
              <a:defRPr sz="1600"/>
            </a:lvl7pPr>
            <a:lvl8pPr lvl="7" algn="ctr">
              <a:spcBef>
                <a:spcPts val="1333"/>
              </a:spcBef>
              <a:spcAft>
                <a:spcPts val="0"/>
              </a:spcAft>
              <a:buClr>
                <a:schemeClr val="dk1"/>
              </a:buClr>
              <a:buSzPts val="1600"/>
              <a:buNone/>
              <a:defRPr sz="1600"/>
            </a:lvl8pPr>
            <a:lvl9pPr lvl="8" algn="ctr">
              <a:spcBef>
                <a:spcPts val="1333"/>
              </a:spcBef>
              <a:spcAft>
                <a:spcPts val="1333"/>
              </a:spcAft>
              <a:buClr>
                <a:schemeClr val="dk1"/>
              </a:buClr>
              <a:buSzPts val="1600"/>
              <a:buNone/>
              <a:defRPr sz="1600"/>
            </a:lvl9pPr>
          </a:lstStyle>
          <a:p>
            <a:endParaRPr/>
          </a:p>
        </p:txBody>
      </p:sp>
      <p:sp>
        <p:nvSpPr>
          <p:cNvPr id="1231" name="Google Shape;1231;p302"/>
          <p:cNvSpPr txBox="1">
            <a:spLocks noGrp="1"/>
          </p:cNvSpPr>
          <p:nvPr>
            <p:ph type="body" idx="2"/>
          </p:nvPr>
        </p:nvSpPr>
        <p:spPr>
          <a:xfrm>
            <a:off x="531621" y="6313814"/>
            <a:ext cx="5564379" cy="29845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00"/>
              <a:buNone/>
              <a:defRPr sz="100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232" name="Google Shape;1232;p302"/>
          <p:cNvSpPr/>
          <p:nvPr/>
        </p:nvSpPr>
        <p:spPr>
          <a:xfrm>
            <a:off x="3545062" y="1203125"/>
            <a:ext cx="5095385" cy="414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p>
            <a:pPr marL="0" marR="0" lvl="0" indent="0" algn="ctr" rtl="0">
              <a:lnSpc>
                <a:spcPct val="116666"/>
              </a:lnSpc>
              <a:spcBef>
                <a:spcPts val="0"/>
              </a:spcBef>
              <a:spcAft>
                <a:spcPts val="0"/>
              </a:spcAft>
              <a:buClr>
                <a:schemeClr val="lt1"/>
              </a:buClr>
              <a:buSzPts val="3600"/>
              <a:buFont typeface="Verdana"/>
              <a:buNone/>
            </a:pPr>
            <a:endParaRPr sz="3600" b="0">
              <a:solidFill>
                <a:schemeClr val="dk1"/>
              </a:solidFill>
              <a:latin typeface="Verdana"/>
              <a:ea typeface="Verdana"/>
              <a:cs typeface="Verdana"/>
              <a:sym typeface="Verdana"/>
            </a:endParaRPr>
          </a:p>
        </p:txBody>
      </p:sp>
      <p:sp>
        <p:nvSpPr>
          <p:cNvPr id="1233" name="Google Shape;1233;p302"/>
          <p:cNvSpPr txBox="1">
            <a:spLocks noGrp="1"/>
          </p:cNvSpPr>
          <p:nvPr>
            <p:ph type="ctrTitle"/>
          </p:nvPr>
        </p:nvSpPr>
        <p:spPr>
          <a:xfrm>
            <a:off x="3545061" y="1124744"/>
            <a:ext cx="5051077" cy="4104000"/>
          </a:xfrm>
          <a:prstGeom prst="rect">
            <a:avLst/>
          </a:prstGeom>
          <a:noFill/>
          <a:ln>
            <a:noFill/>
          </a:ln>
        </p:spPr>
        <p:txBody>
          <a:bodyPr spcFirstLastPara="1" wrap="square" lIns="36000" tIns="36000" rIns="36000" bIns="36000" anchor="ctr" anchorCtr="0">
            <a:noAutofit/>
          </a:bodyPr>
          <a:lstStyle>
            <a:lvl1pPr lvl="0" algn="ctr">
              <a:lnSpc>
                <a:spcPct val="100000"/>
              </a:lnSpc>
              <a:spcBef>
                <a:spcPts val="0"/>
              </a:spcBef>
              <a:spcAft>
                <a:spcPts val="0"/>
              </a:spcAft>
              <a:buClr>
                <a:schemeClr val="dk1"/>
              </a:buClr>
              <a:buSzPts val="3600"/>
              <a:buFont typeface="Verdana"/>
              <a:buNone/>
              <a:defRPr sz="36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Key statement white">
  <p:cSld name="Key statement white">
    <p:bg>
      <p:bgPr>
        <a:solidFill>
          <a:schemeClr val="lt1"/>
        </a:solidFill>
        <a:effectLst/>
      </p:bgPr>
    </p:bg>
    <p:spTree>
      <p:nvGrpSpPr>
        <p:cNvPr id="1" name="Shape 127"/>
        <p:cNvGrpSpPr/>
        <p:nvPr/>
      </p:nvGrpSpPr>
      <p:grpSpPr>
        <a:xfrm>
          <a:off x="0" y="0"/>
          <a:ext cx="0" cy="0"/>
          <a:chOff x="0" y="0"/>
          <a:chExt cx="0" cy="0"/>
        </a:xfrm>
      </p:grpSpPr>
      <p:sp>
        <p:nvSpPr>
          <p:cNvPr id="128" name="Google Shape;128;p136"/>
          <p:cNvSpPr txBox="1">
            <a:spLocks noGrp="1"/>
          </p:cNvSpPr>
          <p:nvPr>
            <p:ph type="body" idx="1"/>
          </p:nvPr>
        </p:nvSpPr>
        <p:spPr>
          <a:xfrm>
            <a:off x="469900"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dk1"/>
              </a:buClr>
              <a:buSzPts val="2800"/>
              <a:buNone/>
              <a:defRPr sz="2800">
                <a:solidFill>
                  <a:schemeClr val="dk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s">
  <p:cSld name="Contents">
    <p:spTree>
      <p:nvGrpSpPr>
        <p:cNvPr id="1" name="Shape 129"/>
        <p:cNvGrpSpPr/>
        <p:nvPr/>
      </p:nvGrpSpPr>
      <p:grpSpPr>
        <a:xfrm>
          <a:off x="0" y="0"/>
          <a:ext cx="0" cy="0"/>
          <a:chOff x="0" y="0"/>
          <a:chExt cx="0" cy="0"/>
        </a:xfrm>
      </p:grpSpPr>
      <p:sp>
        <p:nvSpPr>
          <p:cNvPr id="130" name="Google Shape;130;p137"/>
          <p:cNvSpPr txBox="1">
            <a:spLocks noGrp="1"/>
          </p:cNvSpPr>
          <p:nvPr>
            <p:ph type="body" idx="1"/>
          </p:nvPr>
        </p:nvSpPr>
        <p:spPr>
          <a:xfrm>
            <a:off x="469900" y="1665291"/>
            <a:ext cx="9348787" cy="463391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131" name="Google Shape;131;p137"/>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32" name="Google Shape;132;p13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s with image">
  <p:cSld name="Contents with image">
    <p:spTree>
      <p:nvGrpSpPr>
        <p:cNvPr id="1" name="Shape 133"/>
        <p:cNvGrpSpPr/>
        <p:nvPr/>
      </p:nvGrpSpPr>
      <p:grpSpPr>
        <a:xfrm>
          <a:off x="0" y="0"/>
          <a:ext cx="0" cy="0"/>
          <a:chOff x="0" y="0"/>
          <a:chExt cx="0" cy="0"/>
        </a:xfrm>
      </p:grpSpPr>
      <p:sp>
        <p:nvSpPr>
          <p:cNvPr id="134" name="Google Shape;134;p138"/>
          <p:cNvSpPr>
            <a:spLocks noGrp="1"/>
          </p:cNvSpPr>
          <p:nvPr>
            <p:ph type="pic" idx="2"/>
          </p:nvPr>
        </p:nvSpPr>
        <p:spPr>
          <a:xfrm>
            <a:off x="5604867" y="1700213"/>
            <a:ext cx="6117233" cy="4598988"/>
          </a:xfrm>
          <a:prstGeom prst="rect">
            <a:avLst/>
          </a:prstGeom>
          <a:noFill/>
          <a:ln>
            <a:noFill/>
          </a:ln>
        </p:spPr>
      </p:sp>
      <p:sp>
        <p:nvSpPr>
          <p:cNvPr id="135" name="Google Shape;135;p138"/>
          <p:cNvSpPr txBox="1">
            <a:spLocks noGrp="1"/>
          </p:cNvSpPr>
          <p:nvPr>
            <p:ph type="body" idx="1"/>
          </p:nvPr>
        </p:nvSpPr>
        <p:spPr>
          <a:xfrm>
            <a:off x="469900" y="1665290"/>
            <a:ext cx="4333663"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36" name="Google Shape;136;p138"/>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37" name="Google Shape;137;p13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mp; 1 column text">
  <p:cSld name="Title &amp; 1 column text">
    <p:spTree>
      <p:nvGrpSpPr>
        <p:cNvPr id="1" name="Shape 138"/>
        <p:cNvGrpSpPr/>
        <p:nvPr/>
      </p:nvGrpSpPr>
      <p:grpSpPr>
        <a:xfrm>
          <a:off x="0" y="0"/>
          <a:ext cx="0" cy="0"/>
          <a:chOff x="0" y="0"/>
          <a:chExt cx="0" cy="0"/>
        </a:xfrm>
      </p:grpSpPr>
      <p:sp>
        <p:nvSpPr>
          <p:cNvPr id="139" name="Google Shape;139;p139"/>
          <p:cNvSpPr txBox="1">
            <a:spLocks noGrp="1"/>
          </p:cNvSpPr>
          <p:nvPr>
            <p:ph type="body" idx="1"/>
          </p:nvPr>
        </p:nvSpPr>
        <p:spPr>
          <a:xfrm>
            <a:off x="469900" y="1665290"/>
            <a:ext cx="11252200"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40" name="Google Shape;140;p139"/>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41" name="Google Shape;141;p13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Slide - Black">
  <p:cSld name="Title Slide - Black">
    <p:bg>
      <p:bgPr>
        <a:blipFill>
          <a:blip r:embed="rId2">
            <a:alphaModFix/>
          </a:blip>
          <a:stretch>
            <a:fillRect/>
          </a:stretch>
        </a:blipFill>
        <a:effectLst/>
      </p:bgPr>
    </p:bg>
    <p:spTree>
      <p:nvGrpSpPr>
        <p:cNvPr id="1" name="Shape 32"/>
        <p:cNvGrpSpPr/>
        <p:nvPr/>
      </p:nvGrpSpPr>
      <p:grpSpPr>
        <a:xfrm>
          <a:off x="0" y="0"/>
          <a:ext cx="0" cy="0"/>
          <a:chOff x="0" y="0"/>
          <a:chExt cx="0" cy="0"/>
        </a:xfrm>
      </p:grpSpPr>
      <p:sp>
        <p:nvSpPr>
          <p:cNvPr id="33" name="Google Shape;33;p122"/>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800"/>
              <a:buNone/>
              <a:defRPr sz="1800" b="1">
                <a:solidFill>
                  <a:schemeClr val="lt1"/>
                </a:solidFill>
              </a:defRPr>
            </a:lvl1pPr>
            <a:lvl2pPr lvl="1" algn="l">
              <a:spcBef>
                <a:spcPts val="0"/>
              </a:spcBef>
              <a:spcAft>
                <a:spcPts val="0"/>
              </a:spcAft>
              <a:buClr>
                <a:schemeClr val="lt1"/>
              </a:buClr>
              <a:buSzPts val="1600"/>
              <a:buNone/>
              <a:defRPr sz="1600" b="0">
                <a:solidFill>
                  <a:schemeClr val="lt1"/>
                </a:solidFill>
              </a:defRPr>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34" name="Google Shape;34;p122"/>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35" name="Google Shape;35;p122"/>
          <p:cNvGrpSpPr/>
          <p:nvPr/>
        </p:nvGrpSpPr>
        <p:grpSpPr>
          <a:xfrm>
            <a:off x="469900" y="457761"/>
            <a:ext cx="1998000" cy="374400"/>
            <a:chOff x="398463" y="404813"/>
            <a:chExt cx="1627187" cy="307976"/>
          </a:xfrm>
        </p:grpSpPr>
        <p:sp>
          <p:nvSpPr>
            <p:cNvPr id="36" name="Google Shape;36;p122"/>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7" name="Google Shape;37;p122"/>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8" name="Google Shape;38;p122"/>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9" name="Google Shape;39;p122"/>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0" name="Google Shape;40;p122"/>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1" name="Google Shape;41;p122"/>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2" name="Google Shape;42;p122"/>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3" name="Google Shape;43;p122"/>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4" name="Google Shape;44;p122"/>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45" name="Google Shape;45;p122"/>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
        <p:nvSpPr>
          <p:cNvPr id="46" name="Google Shape;46;p122"/>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ubtitle &amp; 1 column text">
  <p:cSld name="Title, subtitle &amp; 1 column text">
    <p:spTree>
      <p:nvGrpSpPr>
        <p:cNvPr id="1" name="Shape 142"/>
        <p:cNvGrpSpPr/>
        <p:nvPr/>
      </p:nvGrpSpPr>
      <p:grpSpPr>
        <a:xfrm>
          <a:off x="0" y="0"/>
          <a:ext cx="0" cy="0"/>
          <a:chOff x="0" y="0"/>
          <a:chExt cx="0" cy="0"/>
        </a:xfrm>
      </p:grpSpPr>
      <p:sp>
        <p:nvSpPr>
          <p:cNvPr id="143" name="Google Shape;143;p140"/>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44" name="Google Shape;144;p14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140"/>
          <p:cNvSpPr txBox="1">
            <a:spLocks noGrp="1"/>
          </p:cNvSpPr>
          <p:nvPr>
            <p:ph type="body" idx="2"/>
          </p:nvPr>
        </p:nvSpPr>
        <p:spPr>
          <a:xfrm>
            <a:off x="469900" y="1665818"/>
            <a:ext cx="1125220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ubtitle &amp; 1 column - large">
  <p:cSld name="Title, subtitle &amp; 1 column - large">
    <p:spTree>
      <p:nvGrpSpPr>
        <p:cNvPr id="1" name="Shape 146"/>
        <p:cNvGrpSpPr/>
        <p:nvPr/>
      </p:nvGrpSpPr>
      <p:grpSpPr>
        <a:xfrm>
          <a:off x="0" y="0"/>
          <a:ext cx="0" cy="0"/>
          <a:chOff x="0" y="0"/>
          <a:chExt cx="0" cy="0"/>
        </a:xfrm>
      </p:grpSpPr>
      <p:sp>
        <p:nvSpPr>
          <p:cNvPr id="147" name="Google Shape;147;p141"/>
          <p:cNvSpPr txBox="1">
            <a:spLocks noGrp="1"/>
          </p:cNvSpPr>
          <p:nvPr>
            <p:ph type="body" idx="1"/>
          </p:nvPr>
        </p:nvSpPr>
        <p:spPr>
          <a:xfrm>
            <a:off x="469900" y="1676402"/>
            <a:ext cx="11252200" cy="462279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330200" algn="l">
              <a:spcBef>
                <a:spcPts val="1333"/>
              </a:spcBef>
              <a:spcAft>
                <a:spcPts val="0"/>
              </a:spcAft>
              <a:buClr>
                <a:schemeClr val="dk1"/>
              </a:buClr>
              <a:buSzPts val="1600"/>
              <a:buChar char="−"/>
              <a:defRPr sz="16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148" name="Google Shape;148;p141"/>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49" name="Google Shape;149;p141"/>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ubtitle &amp; chart">
  <p:cSld name="Title, subtitle &amp; chart">
    <p:spTree>
      <p:nvGrpSpPr>
        <p:cNvPr id="1" name="Shape 150"/>
        <p:cNvGrpSpPr/>
        <p:nvPr/>
      </p:nvGrpSpPr>
      <p:grpSpPr>
        <a:xfrm>
          <a:off x="0" y="0"/>
          <a:ext cx="0" cy="0"/>
          <a:chOff x="0" y="0"/>
          <a:chExt cx="0" cy="0"/>
        </a:xfrm>
      </p:grpSpPr>
      <p:sp>
        <p:nvSpPr>
          <p:cNvPr id="151" name="Google Shape;151;p142"/>
          <p:cNvSpPr>
            <a:spLocks noGrp="1"/>
          </p:cNvSpPr>
          <p:nvPr>
            <p:ph type="chart" idx="2"/>
          </p:nvPr>
        </p:nvSpPr>
        <p:spPr>
          <a:xfrm>
            <a:off x="468000" y="2054581"/>
            <a:ext cx="11252200" cy="392820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52" name="Google Shape;152;p142"/>
          <p:cNvSpPr txBox="1">
            <a:spLocks noGrp="1"/>
          </p:cNvSpPr>
          <p:nvPr>
            <p:ph type="body" idx="1"/>
          </p:nvPr>
        </p:nvSpPr>
        <p:spPr>
          <a:xfrm>
            <a:off x="468000" y="1659816"/>
            <a:ext cx="11252200" cy="3571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53" name="Google Shape;153;p142"/>
          <p:cNvSpPr txBox="1">
            <a:spLocks noGrp="1"/>
          </p:cNvSpPr>
          <p:nvPr>
            <p:ph type="body" idx="3"/>
          </p:nvPr>
        </p:nvSpPr>
        <p:spPr>
          <a:xfrm>
            <a:off x="468000" y="5982790"/>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54" name="Google Shape;154;p142"/>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55" name="Google Shape;155;p142"/>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 chart">
  <p:cSld name="3 chart">
    <p:spTree>
      <p:nvGrpSpPr>
        <p:cNvPr id="1" name="Shape 156"/>
        <p:cNvGrpSpPr/>
        <p:nvPr/>
      </p:nvGrpSpPr>
      <p:grpSpPr>
        <a:xfrm>
          <a:off x="0" y="0"/>
          <a:ext cx="0" cy="0"/>
          <a:chOff x="0" y="0"/>
          <a:chExt cx="0" cy="0"/>
        </a:xfrm>
      </p:grpSpPr>
      <p:sp>
        <p:nvSpPr>
          <p:cNvPr id="157" name="Google Shape;157;p143"/>
          <p:cNvSpPr>
            <a:spLocks noGrp="1"/>
          </p:cNvSpPr>
          <p:nvPr>
            <p:ph type="chart" idx="2"/>
          </p:nvPr>
        </p:nvSpPr>
        <p:spPr>
          <a:xfrm>
            <a:off x="46800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58" name="Google Shape;158;p143"/>
          <p:cNvSpPr txBox="1">
            <a:spLocks noGrp="1"/>
          </p:cNvSpPr>
          <p:nvPr>
            <p:ph type="body" idx="1"/>
          </p:nvPr>
        </p:nvSpPr>
        <p:spPr>
          <a:xfrm>
            <a:off x="468000" y="1665289"/>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59" name="Google Shape;159;p143"/>
          <p:cNvSpPr>
            <a:spLocks noGrp="1"/>
          </p:cNvSpPr>
          <p:nvPr>
            <p:ph type="chart" idx="3"/>
          </p:nvPr>
        </p:nvSpPr>
        <p:spPr>
          <a:xfrm>
            <a:off x="4296000" y="2051998"/>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60" name="Google Shape;160;p143"/>
          <p:cNvSpPr txBox="1">
            <a:spLocks noGrp="1"/>
          </p:cNvSpPr>
          <p:nvPr>
            <p:ph type="body" idx="4"/>
          </p:nvPr>
        </p:nvSpPr>
        <p:spPr>
          <a:xfrm>
            <a:off x="4296003" y="1665288"/>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1" name="Google Shape;161;p143"/>
          <p:cNvSpPr>
            <a:spLocks noGrp="1"/>
          </p:cNvSpPr>
          <p:nvPr>
            <p:ph type="chart" idx="5"/>
          </p:nvPr>
        </p:nvSpPr>
        <p:spPr>
          <a:xfrm>
            <a:off x="808696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62" name="Google Shape;162;p143"/>
          <p:cNvSpPr txBox="1">
            <a:spLocks noGrp="1"/>
          </p:cNvSpPr>
          <p:nvPr>
            <p:ph type="body" idx="6"/>
          </p:nvPr>
        </p:nvSpPr>
        <p:spPr>
          <a:xfrm>
            <a:off x="8086959" y="1659145"/>
            <a:ext cx="3600000" cy="3982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3" name="Google Shape;163;p143"/>
          <p:cNvSpPr txBox="1">
            <a:spLocks noGrp="1"/>
          </p:cNvSpPr>
          <p:nvPr>
            <p:ph type="body" idx="7"/>
          </p:nvPr>
        </p:nvSpPr>
        <p:spPr>
          <a:xfrm>
            <a:off x="468000" y="5982790"/>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4" name="Google Shape;164;p143"/>
          <p:cNvSpPr txBox="1">
            <a:spLocks noGrp="1"/>
          </p:cNvSpPr>
          <p:nvPr>
            <p:ph type="body" idx="8"/>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5" name="Google Shape;165;p143"/>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2 columns of text">
  <p:cSld name="2 columns of text">
    <p:spTree>
      <p:nvGrpSpPr>
        <p:cNvPr id="1" name="Shape 166"/>
        <p:cNvGrpSpPr/>
        <p:nvPr/>
      </p:nvGrpSpPr>
      <p:grpSpPr>
        <a:xfrm>
          <a:off x="0" y="0"/>
          <a:ext cx="0" cy="0"/>
          <a:chOff x="0" y="0"/>
          <a:chExt cx="0" cy="0"/>
        </a:xfrm>
      </p:grpSpPr>
      <p:sp>
        <p:nvSpPr>
          <p:cNvPr id="167" name="Google Shape;167;p144"/>
          <p:cNvSpPr txBox="1">
            <a:spLocks noGrp="1"/>
          </p:cNvSpPr>
          <p:nvPr>
            <p:ph type="body" idx="1"/>
          </p:nvPr>
        </p:nvSpPr>
        <p:spPr>
          <a:xfrm>
            <a:off x="468000" y="1665288"/>
            <a:ext cx="5328000" cy="462250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8" name="Google Shape;168;p144"/>
          <p:cNvSpPr txBox="1">
            <a:spLocks noGrp="1"/>
          </p:cNvSpPr>
          <p:nvPr>
            <p:ph type="body" idx="2"/>
          </p:nvPr>
        </p:nvSpPr>
        <p:spPr>
          <a:xfrm>
            <a:off x="6394100" y="1656000"/>
            <a:ext cx="5328000" cy="463179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69" name="Google Shape;169;p144"/>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70" name="Google Shape;170;p144"/>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2 columns - large">
  <p:cSld name="2 columns - large">
    <p:spTree>
      <p:nvGrpSpPr>
        <p:cNvPr id="1" name="Shape 171"/>
        <p:cNvGrpSpPr/>
        <p:nvPr/>
      </p:nvGrpSpPr>
      <p:grpSpPr>
        <a:xfrm>
          <a:off x="0" y="0"/>
          <a:ext cx="0" cy="0"/>
          <a:chOff x="0" y="0"/>
          <a:chExt cx="0" cy="0"/>
        </a:xfrm>
      </p:grpSpPr>
      <p:sp>
        <p:nvSpPr>
          <p:cNvPr id="172" name="Google Shape;172;p145"/>
          <p:cNvSpPr txBox="1">
            <a:spLocks noGrp="1"/>
          </p:cNvSpPr>
          <p:nvPr>
            <p:ph type="body" idx="1"/>
          </p:nvPr>
        </p:nvSpPr>
        <p:spPr>
          <a:xfrm>
            <a:off x="469900" y="1665288"/>
            <a:ext cx="5328000" cy="46339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292100" algn="l">
              <a:spcBef>
                <a:spcPts val="1333"/>
              </a:spcBef>
              <a:spcAft>
                <a:spcPts val="0"/>
              </a:spcAft>
              <a:buClr>
                <a:schemeClr val="dk1"/>
              </a:buClr>
              <a:buSzPts val="1000"/>
              <a:buChar char="−"/>
              <a:defRPr sz="10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173" name="Google Shape;173;p145"/>
          <p:cNvSpPr txBox="1">
            <a:spLocks noGrp="1"/>
          </p:cNvSpPr>
          <p:nvPr>
            <p:ph type="body" idx="2"/>
          </p:nvPr>
        </p:nvSpPr>
        <p:spPr>
          <a:xfrm>
            <a:off x="6394100" y="1665288"/>
            <a:ext cx="5328000" cy="46339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292100" algn="l">
              <a:spcBef>
                <a:spcPts val="1333"/>
              </a:spcBef>
              <a:spcAft>
                <a:spcPts val="0"/>
              </a:spcAft>
              <a:buClr>
                <a:schemeClr val="dk1"/>
              </a:buClr>
              <a:buSzPts val="1000"/>
              <a:buChar char="−"/>
              <a:defRPr sz="10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174" name="Google Shape;174;p145"/>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75" name="Google Shape;175;p14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xt and chart">
  <p:cSld name="Text and chart">
    <p:spTree>
      <p:nvGrpSpPr>
        <p:cNvPr id="1" name="Shape 176"/>
        <p:cNvGrpSpPr/>
        <p:nvPr/>
      </p:nvGrpSpPr>
      <p:grpSpPr>
        <a:xfrm>
          <a:off x="0" y="0"/>
          <a:ext cx="0" cy="0"/>
          <a:chOff x="0" y="0"/>
          <a:chExt cx="0" cy="0"/>
        </a:xfrm>
      </p:grpSpPr>
      <p:sp>
        <p:nvSpPr>
          <p:cNvPr id="177" name="Google Shape;177;p146"/>
          <p:cNvSpPr txBox="1">
            <a:spLocks noGrp="1"/>
          </p:cNvSpPr>
          <p:nvPr>
            <p:ph type="body" idx="1"/>
          </p:nvPr>
        </p:nvSpPr>
        <p:spPr>
          <a:xfrm>
            <a:off x="469900" y="1665288"/>
            <a:ext cx="5480400" cy="431750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78" name="Google Shape;178;p146"/>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79" name="Google Shape;179;p146"/>
          <p:cNvSpPr txBox="1">
            <a:spLocks noGrp="1"/>
          </p:cNvSpPr>
          <p:nvPr>
            <p:ph type="body" idx="3"/>
          </p:nvPr>
        </p:nvSpPr>
        <p:spPr>
          <a:xfrm>
            <a:off x="6239584" y="1655763"/>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0" name="Google Shape;180;p146"/>
          <p:cNvSpPr txBox="1">
            <a:spLocks noGrp="1"/>
          </p:cNvSpPr>
          <p:nvPr>
            <p:ph type="body" idx="4"/>
          </p:nvPr>
        </p:nvSpPr>
        <p:spPr>
          <a:xfrm>
            <a:off x="468000" y="5982790"/>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1" name="Google Shape;181;p146"/>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2" name="Google Shape;182;p14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2 chart">
  <p:cSld name="2 chart">
    <p:spTree>
      <p:nvGrpSpPr>
        <p:cNvPr id="1" name="Shape 183"/>
        <p:cNvGrpSpPr/>
        <p:nvPr/>
      </p:nvGrpSpPr>
      <p:grpSpPr>
        <a:xfrm>
          <a:off x="0" y="0"/>
          <a:ext cx="0" cy="0"/>
          <a:chOff x="0" y="0"/>
          <a:chExt cx="0" cy="0"/>
        </a:xfrm>
      </p:grpSpPr>
      <p:sp>
        <p:nvSpPr>
          <p:cNvPr id="184" name="Google Shape;184;p147"/>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85" name="Google Shape;185;p147"/>
          <p:cNvSpPr txBox="1">
            <a:spLocks noGrp="1"/>
          </p:cNvSpPr>
          <p:nvPr>
            <p:ph type="body" idx="1"/>
          </p:nvPr>
        </p:nvSpPr>
        <p:spPr>
          <a:xfrm>
            <a:off x="6239585" y="1654028"/>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6" name="Google Shape;186;p147"/>
          <p:cNvSpPr>
            <a:spLocks noGrp="1"/>
          </p:cNvSpPr>
          <p:nvPr>
            <p:ph type="chart" idx="3"/>
          </p:nvPr>
        </p:nvSpPr>
        <p:spPr>
          <a:xfrm>
            <a:off x="469900" y="2125013"/>
            <a:ext cx="5482517"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87" name="Google Shape;187;p147"/>
          <p:cNvSpPr txBox="1">
            <a:spLocks noGrp="1"/>
          </p:cNvSpPr>
          <p:nvPr>
            <p:ph type="body" idx="4"/>
          </p:nvPr>
        </p:nvSpPr>
        <p:spPr>
          <a:xfrm>
            <a:off x="469898" y="1665288"/>
            <a:ext cx="5482517" cy="4094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8" name="Google Shape;188;p147"/>
          <p:cNvSpPr txBox="1">
            <a:spLocks noGrp="1"/>
          </p:cNvSpPr>
          <p:nvPr>
            <p:ph type="body" idx="5"/>
          </p:nvPr>
        </p:nvSpPr>
        <p:spPr>
          <a:xfrm>
            <a:off x="468000" y="5982790"/>
            <a:ext cx="11252201" cy="3164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900"/>
              <a:buNone/>
              <a:defRPr sz="900"/>
            </a:lvl1pPr>
            <a:lvl2pPr marL="914400" lvl="1" indent="-228600" algn="l">
              <a:spcBef>
                <a:spcPts val="0"/>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89" name="Google Shape;189;p147"/>
          <p:cNvSpPr txBox="1">
            <a:spLocks noGrp="1"/>
          </p:cNvSpPr>
          <p:nvPr>
            <p:ph type="body" idx="6"/>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0" name="Google Shape;190;p14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 column content">
  <p:cSld name="2 column content">
    <p:spTree>
      <p:nvGrpSpPr>
        <p:cNvPr id="1" name="Shape 191"/>
        <p:cNvGrpSpPr/>
        <p:nvPr/>
      </p:nvGrpSpPr>
      <p:grpSpPr>
        <a:xfrm>
          <a:off x="0" y="0"/>
          <a:ext cx="0" cy="0"/>
          <a:chOff x="0" y="0"/>
          <a:chExt cx="0" cy="0"/>
        </a:xfrm>
      </p:grpSpPr>
      <p:sp>
        <p:nvSpPr>
          <p:cNvPr id="192" name="Google Shape;192;p148"/>
          <p:cNvSpPr txBox="1">
            <a:spLocks noGrp="1"/>
          </p:cNvSpPr>
          <p:nvPr>
            <p:ph type="body" idx="1"/>
          </p:nvPr>
        </p:nvSpPr>
        <p:spPr>
          <a:xfrm>
            <a:off x="469900" y="1665289"/>
            <a:ext cx="4431857"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3" name="Google Shape;193;p148"/>
          <p:cNvSpPr txBox="1">
            <a:spLocks noGrp="1"/>
          </p:cNvSpPr>
          <p:nvPr>
            <p:ph type="body" idx="2"/>
          </p:nvPr>
        </p:nvSpPr>
        <p:spPr>
          <a:xfrm>
            <a:off x="5482100" y="1700213"/>
            <a:ext cx="6240000" cy="459898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4" name="Google Shape;194;p148"/>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5" name="Google Shape;195;p14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 content with quote ">
  <p:cSld name="2 content with quote ">
    <p:spTree>
      <p:nvGrpSpPr>
        <p:cNvPr id="1" name="Shape 196"/>
        <p:cNvGrpSpPr/>
        <p:nvPr/>
      </p:nvGrpSpPr>
      <p:grpSpPr>
        <a:xfrm>
          <a:off x="0" y="0"/>
          <a:ext cx="0" cy="0"/>
          <a:chOff x="0" y="0"/>
          <a:chExt cx="0" cy="0"/>
        </a:xfrm>
      </p:grpSpPr>
      <p:sp>
        <p:nvSpPr>
          <p:cNvPr id="197" name="Google Shape;197;p149"/>
          <p:cNvSpPr txBox="1">
            <a:spLocks noGrp="1"/>
          </p:cNvSpPr>
          <p:nvPr>
            <p:ph type="body" idx="1"/>
          </p:nvPr>
        </p:nvSpPr>
        <p:spPr>
          <a:xfrm>
            <a:off x="7455116" y="1626099"/>
            <a:ext cx="4266983" cy="4673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3"/>
              </a:buClr>
              <a:buSzPts val="2400"/>
              <a:buNone/>
              <a:defRPr sz="2400">
                <a:solidFill>
                  <a:schemeClr val="accent3"/>
                </a:solidFill>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8" name="Google Shape;198;p149"/>
          <p:cNvSpPr txBox="1">
            <a:spLocks noGrp="1"/>
          </p:cNvSpPr>
          <p:nvPr>
            <p:ph type="body" idx="2"/>
          </p:nvPr>
        </p:nvSpPr>
        <p:spPr>
          <a:xfrm>
            <a:off x="469900" y="1665288"/>
            <a:ext cx="6660866"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199" name="Google Shape;199;p149"/>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00" name="Google Shape;200;p14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 White">
  <p:cSld name="Title Slide - White">
    <p:bg>
      <p:bgPr>
        <a:solidFill>
          <a:schemeClr val="lt1"/>
        </a:solidFill>
        <a:effectLst/>
      </p:bgPr>
    </p:bg>
    <p:spTree>
      <p:nvGrpSpPr>
        <p:cNvPr id="1" name="Shape 47"/>
        <p:cNvGrpSpPr/>
        <p:nvPr/>
      </p:nvGrpSpPr>
      <p:grpSpPr>
        <a:xfrm>
          <a:off x="0" y="0"/>
          <a:ext cx="0" cy="0"/>
          <a:chOff x="0" y="0"/>
          <a:chExt cx="0" cy="0"/>
        </a:xfrm>
      </p:grpSpPr>
      <p:sp>
        <p:nvSpPr>
          <p:cNvPr id="48" name="Google Shape;48;p123"/>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None/>
              <a:defRPr sz="1800" b="1">
                <a:solidFill>
                  <a:schemeClr val="dk1"/>
                </a:solidFill>
              </a:defRPr>
            </a:lvl1pPr>
            <a:lvl2pPr lvl="1" algn="l">
              <a:spcBef>
                <a:spcPts val="0"/>
              </a:spcBef>
              <a:spcAft>
                <a:spcPts val="0"/>
              </a:spcAft>
              <a:buClr>
                <a:schemeClr val="dk1"/>
              </a:buClr>
              <a:buSzPts val="1600"/>
              <a:buNone/>
              <a:defRPr sz="1600" b="0"/>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49" name="Google Shape;49;p123"/>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0" name="Google Shape;50;p123"/>
          <p:cNvSpPr>
            <a:spLocks noGrp="1"/>
          </p:cNvSpPr>
          <p:nvPr>
            <p:ph type="pic" idx="3"/>
          </p:nvPr>
        </p:nvSpPr>
        <p:spPr>
          <a:xfrm>
            <a:off x="3393716" y="727595"/>
            <a:ext cx="5400000" cy="5400000"/>
          </a:xfrm>
          <a:prstGeom prst="rect">
            <a:avLst/>
          </a:prstGeom>
          <a:noFill/>
          <a:ln>
            <a:noFill/>
          </a:ln>
        </p:spPr>
      </p:sp>
      <p:grpSp>
        <p:nvGrpSpPr>
          <p:cNvPr id="51" name="Google Shape;51;p123"/>
          <p:cNvGrpSpPr/>
          <p:nvPr/>
        </p:nvGrpSpPr>
        <p:grpSpPr>
          <a:xfrm>
            <a:off x="475325" y="457200"/>
            <a:ext cx="1998000" cy="374400"/>
            <a:chOff x="398463" y="404813"/>
            <a:chExt cx="1627187" cy="307976"/>
          </a:xfrm>
        </p:grpSpPr>
        <p:sp>
          <p:nvSpPr>
            <p:cNvPr id="52" name="Google Shape;52;p123"/>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3" name="Google Shape;53;p123"/>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4" name="Google Shape;54;p123"/>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5" name="Google Shape;55;p123"/>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6" name="Google Shape;56;p123"/>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7" name="Google Shape;57;p123"/>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8" name="Google Shape;58;p123"/>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59" name="Google Shape;59;p123"/>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60" name="Google Shape;60;p123"/>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61" name="Google Shape;61;p123"/>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eam profile">
  <p:cSld name="Team profile">
    <p:spTree>
      <p:nvGrpSpPr>
        <p:cNvPr id="1" name="Shape 201"/>
        <p:cNvGrpSpPr/>
        <p:nvPr/>
      </p:nvGrpSpPr>
      <p:grpSpPr>
        <a:xfrm>
          <a:off x="0" y="0"/>
          <a:ext cx="0" cy="0"/>
          <a:chOff x="0" y="0"/>
          <a:chExt cx="0" cy="0"/>
        </a:xfrm>
      </p:grpSpPr>
      <p:sp>
        <p:nvSpPr>
          <p:cNvPr id="202" name="Google Shape;202;p150"/>
          <p:cNvSpPr>
            <a:spLocks noGrp="1"/>
          </p:cNvSpPr>
          <p:nvPr>
            <p:ph type="pic" idx="2"/>
          </p:nvPr>
        </p:nvSpPr>
        <p:spPr>
          <a:xfrm>
            <a:off x="488742" y="1700213"/>
            <a:ext cx="2664000" cy="1260000"/>
          </a:xfrm>
          <a:prstGeom prst="rect">
            <a:avLst/>
          </a:prstGeom>
          <a:noFill/>
          <a:ln>
            <a:noFill/>
          </a:ln>
        </p:spPr>
      </p:sp>
      <p:sp>
        <p:nvSpPr>
          <p:cNvPr id="203" name="Google Shape;203;p150"/>
          <p:cNvSpPr>
            <a:spLocks noGrp="1"/>
          </p:cNvSpPr>
          <p:nvPr>
            <p:ph type="pic" idx="3"/>
          </p:nvPr>
        </p:nvSpPr>
        <p:spPr>
          <a:xfrm>
            <a:off x="3341040" y="1700212"/>
            <a:ext cx="2664000" cy="1260000"/>
          </a:xfrm>
          <a:prstGeom prst="rect">
            <a:avLst/>
          </a:prstGeom>
          <a:noFill/>
          <a:ln>
            <a:noFill/>
          </a:ln>
        </p:spPr>
      </p:sp>
      <p:sp>
        <p:nvSpPr>
          <p:cNvPr id="204" name="Google Shape;204;p150"/>
          <p:cNvSpPr>
            <a:spLocks noGrp="1"/>
          </p:cNvSpPr>
          <p:nvPr>
            <p:ph type="pic" idx="4"/>
          </p:nvPr>
        </p:nvSpPr>
        <p:spPr>
          <a:xfrm>
            <a:off x="6193338" y="1700212"/>
            <a:ext cx="2664000" cy="1260000"/>
          </a:xfrm>
          <a:prstGeom prst="rect">
            <a:avLst/>
          </a:prstGeom>
          <a:noFill/>
          <a:ln>
            <a:noFill/>
          </a:ln>
        </p:spPr>
      </p:sp>
      <p:sp>
        <p:nvSpPr>
          <p:cNvPr id="205" name="Google Shape;205;p150"/>
          <p:cNvSpPr>
            <a:spLocks noGrp="1"/>
          </p:cNvSpPr>
          <p:nvPr>
            <p:ph type="pic" idx="5"/>
          </p:nvPr>
        </p:nvSpPr>
        <p:spPr>
          <a:xfrm>
            <a:off x="9045636" y="1700212"/>
            <a:ext cx="2664000" cy="1260000"/>
          </a:xfrm>
          <a:prstGeom prst="rect">
            <a:avLst/>
          </a:prstGeom>
          <a:noFill/>
          <a:ln>
            <a:noFill/>
          </a:ln>
        </p:spPr>
      </p:sp>
      <p:sp>
        <p:nvSpPr>
          <p:cNvPr id="206" name="Google Shape;206;p150"/>
          <p:cNvSpPr txBox="1">
            <a:spLocks noGrp="1"/>
          </p:cNvSpPr>
          <p:nvPr>
            <p:ph type="body" idx="1"/>
          </p:nvPr>
        </p:nvSpPr>
        <p:spPr>
          <a:xfrm>
            <a:off x="482363"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207" name="Google Shape;207;p150"/>
          <p:cNvSpPr txBox="1">
            <a:spLocks noGrp="1"/>
          </p:cNvSpPr>
          <p:nvPr>
            <p:ph type="body" idx="6"/>
          </p:nvPr>
        </p:nvSpPr>
        <p:spPr>
          <a:xfrm>
            <a:off x="6207211"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208" name="Google Shape;208;p150"/>
          <p:cNvSpPr txBox="1">
            <a:spLocks noGrp="1"/>
          </p:cNvSpPr>
          <p:nvPr>
            <p:ph type="body" idx="7"/>
          </p:nvPr>
        </p:nvSpPr>
        <p:spPr>
          <a:xfrm>
            <a:off x="3344787"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209" name="Google Shape;209;p150"/>
          <p:cNvSpPr txBox="1">
            <a:spLocks noGrp="1"/>
          </p:cNvSpPr>
          <p:nvPr>
            <p:ph type="body" idx="8"/>
          </p:nvPr>
        </p:nvSpPr>
        <p:spPr>
          <a:xfrm>
            <a:off x="9069636"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0"/>
              </a:spcBef>
              <a:spcAft>
                <a:spcPts val="0"/>
              </a:spcAft>
              <a:buClr>
                <a:schemeClr val="dk1"/>
              </a:buClr>
              <a:buSzPts val="1200"/>
              <a:buNone/>
              <a:defRPr/>
            </a:lvl3pPr>
            <a:lvl4pPr marL="1828800" lvl="3" indent="-304800" algn="l">
              <a:spcBef>
                <a:spcPts val="0"/>
              </a:spcBef>
              <a:spcAft>
                <a:spcPts val="0"/>
              </a:spcAft>
              <a:buClr>
                <a:schemeClr val="dk1"/>
              </a:buClr>
              <a:buSzPts val="1200"/>
              <a:buFont typeface="Arial"/>
              <a:buChar char="•"/>
              <a:defRPr/>
            </a:lvl4pPr>
            <a:lvl5pPr marL="2286000" lvl="4" indent="-304800" algn="l">
              <a:spcBef>
                <a:spcPts val="0"/>
              </a:spcBef>
              <a:spcAft>
                <a:spcPts val="0"/>
              </a:spcAft>
              <a:buClr>
                <a:schemeClr val="dk1"/>
              </a:buClr>
              <a:buSzPts val="1200"/>
              <a:buChar char="−"/>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210" name="Google Shape;210;p150"/>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11" name="Google Shape;211;p15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eam profile 2">
  <p:cSld name="Team profile 2">
    <p:spTree>
      <p:nvGrpSpPr>
        <p:cNvPr id="1" name="Shape 212"/>
        <p:cNvGrpSpPr/>
        <p:nvPr/>
      </p:nvGrpSpPr>
      <p:grpSpPr>
        <a:xfrm>
          <a:off x="0" y="0"/>
          <a:ext cx="0" cy="0"/>
          <a:chOff x="0" y="0"/>
          <a:chExt cx="0" cy="0"/>
        </a:xfrm>
      </p:grpSpPr>
      <p:sp>
        <p:nvSpPr>
          <p:cNvPr id="213" name="Google Shape;213;p151"/>
          <p:cNvSpPr/>
          <p:nvPr/>
        </p:nvSpPr>
        <p:spPr>
          <a:xfrm>
            <a:off x="47678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14" name="Google Shape;214;p151"/>
          <p:cNvSpPr/>
          <p:nvPr/>
        </p:nvSpPr>
        <p:spPr>
          <a:xfrm>
            <a:off x="618490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15" name="Google Shape;215;p151"/>
          <p:cNvSpPr/>
          <p:nvPr/>
        </p:nvSpPr>
        <p:spPr>
          <a:xfrm>
            <a:off x="469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16" name="Google Shape;216;p151"/>
          <p:cNvSpPr/>
          <p:nvPr/>
        </p:nvSpPr>
        <p:spPr>
          <a:xfrm>
            <a:off x="6184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17" name="Google Shape;217;p151"/>
          <p:cNvSpPr>
            <a:spLocks noGrp="1"/>
          </p:cNvSpPr>
          <p:nvPr>
            <p:ph type="pic" idx="2"/>
          </p:nvPr>
        </p:nvSpPr>
        <p:spPr>
          <a:xfrm>
            <a:off x="476780" y="1880213"/>
            <a:ext cx="2116800" cy="1591200"/>
          </a:xfrm>
          <a:prstGeom prst="rect">
            <a:avLst/>
          </a:prstGeom>
          <a:noFill/>
          <a:ln>
            <a:noFill/>
          </a:ln>
        </p:spPr>
      </p:sp>
      <p:sp>
        <p:nvSpPr>
          <p:cNvPr id="218" name="Google Shape;218;p151"/>
          <p:cNvSpPr>
            <a:spLocks noGrp="1"/>
          </p:cNvSpPr>
          <p:nvPr>
            <p:ph type="pic" idx="3"/>
          </p:nvPr>
        </p:nvSpPr>
        <p:spPr>
          <a:xfrm>
            <a:off x="6204097" y="1880212"/>
            <a:ext cx="2116800" cy="1591200"/>
          </a:xfrm>
          <a:prstGeom prst="rect">
            <a:avLst/>
          </a:prstGeom>
          <a:noFill/>
          <a:ln>
            <a:noFill/>
          </a:ln>
        </p:spPr>
      </p:sp>
      <p:sp>
        <p:nvSpPr>
          <p:cNvPr id="219" name="Google Shape;219;p151"/>
          <p:cNvSpPr>
            <a:spLocks noGrp="1"/>
          </p:cNvSpPr>
          <p:nvPr>
            <p:ph type="pic" idx="4"/>
          </p:nvPr>
        </p:nvSpPr>
        <p:spPr>
          <a:xfrm>
            <a:off x="481779" y="4256211"/>
            <a:ext cx="2116800" cy="1591200"/>
          </a:xfrm>
          <a:prstGeom prst="rect">
            <a:avLst/>
          </a:prstGeom>
          <a:noFill/>
          <a:ln>
            <a:noFill/>
          </a:ln>
        </p:spPr>
      </p:sp>
      <p:sp>
        <p:nvSpPr>
          <p:cNvPr id="220" name="Google Shape;220;p151"/>
          <p:cNvSpPr>
            <a:spLocks noGrp="1"/>
          </p:cNvSpPr>
          <p:nvPr>
            <p:ph type="pic" idx="5"/>
          </p:nvPr>
        </p:nvSpPr>
        <p:spPr>
          <a:xfrm>
            <a:off x="6204097" y="4256211"/>
            <a:ext cx="2116800" cy="1591200"/>
          </a:xfrm>
          <a:prstGeom prst="rect">
            <a:avLst/>
          </a:prstGeom>
          <a:noFill/>
          <a:ln>
            <a:noFill/>
          </a:ln>
        </p:spPr>
      </p:sp>
      <p:sp>
        <p:nvSpPr>
          <p:cNvPr id="221" name="Google Shape;221;p151"/>
          <p:cNvSpPr txBox="1">
            <a:spLocks noGrp="1"/>
          </p:cNvSpPr>
          <p:nvPr>
            <p:ph type="body" idx="1"/>
          </p:nvPr>
        </p:nvSpPr>
        <p:spPr>
          <a:xfrm>
            <a:off x="2840780" y="1880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2" name="Google Shape;222;p151"/>
          <p:cNvSpPr txBox="1">
            <a:spLocks noGrp="1"/>
          </p:cNvSpPr>
          <p:nvPr>
            <p:ph type="body" idx="6"/>
          </p:nvPr>
        </p:nvSpPr>
        <p:spPr>
          <a:xfrm>
            <a:off x="8550676" y="1880213"/>
            <a:ext cx="3171024"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3" name="Google Shape;223;p151"/>
          <p:cNvSpPr txBox="1">
            <a:spLocks noGrp="1"/>
          </p:cNvSpPr>
          <p:nvPr>
            <p:ph type="body" idx="7"/>
          </p:nvPr>
        </p:nvSpPr>
        <p:spPr>
          <a:xfrm>
            <a:off x="2802551" y="4256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4" name="Google Shape;224;p151"/>
          <p:cNvSpPr txBox="1">
            <a:spLocks noGrp="1"/>
          </p:cNvSpPr>
          <p:nvPr>
            <p:ph type="body" idx="8"/>
          </p:nvPr>
        </p:nvSpPr>
        <p:spPr>
          <a:xfrm>
            <a:off x="8548900" y="4256212"/>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lvl1pPr>
            <a:lvl2pPr marL="914400" lvl="1" indent="-228600" algn="l">
              <a:spcBef>
                <a:spcPts val="0"/>
              </a:spcBef>
              <a:spcAft>
                <a:spcPts val="0"/>
              </a:spcAft>
              <a:buClr>
                <a:schemeClr val="dk1"/>
              </a:buClr>
              <a:buSzPts val="1200"/>
              <a:buNone/>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5" name="Google Shape;225;p151"/>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26" name="Google Shape;226;p151"/>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3 picture and text">
  <p:cSld name="3 picture and text">
    <p:spTree>
      <p:nvGrpSpPr>
        <p:cNvPr id="1" name="Shape 227"/>
        <p:cNvGrpSpPr/>
        <p:nvPr/>
      </p:nvGrpSpPr>
      <p:grpSpPr>
        <a:xfrm>
          <a:off x="0" y="0"/>
          <a:ext cx="0" cy="0"/>
          <a:chOff x="0" y="0"/>
          <a:chExt cx="0" cy="0"/>
        </a:xfrm>
      </p:grpSpPr>
      <p:sp>
        <p:nvSpPr>
          <p:cNvPr id="228" name="Google Shape;228;p152"/>
          <p:cNvSpPr>
            <a:spLocks noGrp="1"/>
          </p:cNvSpPr>
          <p:nvPr>
            <p:ph type="pic" idx="2"/>
          </p:nvPr>
        </p:nvSpPr>
        <p:spPr>
          <a:xfrm>
            <a:off x="469900" y="1700213"/>
            <a:ext cx="3627438" cy="2052830"/>
          </a:xfrm>
          <a:prstGeom prst="rect">
            <a:avLst/>
          </a:prstGeom>
          <a:noFill/>
          <a:ln>
            <a:noFill/>
          </a:ln>
        </p:spPr>
      </p:sp>
      <p:sp>
        <p:nvSpPr>
          <p:cNvPr id="229" name="Google Shape;229;p152"/>
          <p:cNvSpPr>
            <a:spLocks noGrp="1"/>
          </p:cNvSpPr>
          <p:nvPr>
            <p:ph type="pic" idx="3"/>
          </p:nvPr>
        </p:nvSpPr>
        <p:spPr>
          <a:xfrm>
            <a:off x="8082784" y="1700213"/>
            <a:ext cx="3639316" cy="2059099"/>
          </a:xfrm>
          <a:prstGeom prst="rect">
            <a:avLst/>
          </a:prstGeom>
          <a:noFill/>
          <a:ln>
            <a:noFill/>
          </a:ln>
        </p:spPr>
      </p:sp>
      <p:sp>
        <p:nvSpPr>
          <p:cNvPr id="230" name="Google Shape;230;p152"/>
          <p:cNvSpPr>
            <a:spLocks noGrp="1"/>
          </p:cNvSpPr>
          <p:nvPr>
            <p:ph type="pic" idx="4"/>
          </p:nvPr>
        </p:nvSpPr>
        <p:spPr>
          <a:xfrm>
            <a:off x="4284188" y="1700212"/>
            <a:ext cx="3636962" cy="2057767"/>
          </a:xfrm>
          <a:prstGeom prst="rect">
            <a:avLst/>
          </a:prstGeom>
          <a:noFill/>
          <a:ln>
            <a:noFill/>
          </a:ln>
        </p:spPr>
      </p:sp>
      <p:sp>
        <p:nvSpPr>
          <p:cNvPr id="231" name="Google Shape;231;p152"/>
          <p:cNvSpPr txBox="1">
            <a:spLocks noGrp="1"/>
          </p:cNvSpPr>
          <p:nvPr>
            <p:ph type="body" idx="1"/>
          </p:nvPr>
        </p:nvSpPr>
        <p:spPr>
          <a:xfrm>
            <a:off x="469900" y="3832225"/>
            <a:ext cx="3627438" cy="21814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2" name="Google Shape;232;p152"/>
          <p:cNvSpPr txBox="1">
            <a:spLocks noGrp="1"/>
          </p:cNvSpPr>
          <p:nvPr>
            <p:ph type="body" idx="5"/>
          </p:nvPr>
        </p:nvSpPr>
        <p:spPr>
          <a:xfrm>
            <a:off x="4278313" y="3832224"/>
            <a:ext cx="3636962" cy="218668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3" name="Google Shape;233;p152"/>
          <p:cNvSpPr txBox="1">
            <a:spLocks noGrp="1"/>
          </p:cNvSpPr>
          <p:nvPr>
            <p:ph type="body" idx="6"/>
          </p:nvPr>
        </p:nvSpPr>
        <p:spPr>
          <a:xfrm>
            <a:off x="8082784" y="3832224"/>
            <a:ext cx="3639316" cy="2188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4" name="Google Shape;234;p152"/>
          <p:cNvSpPr txBox="1">
            <a:spLocks noGrp="1"/>
          </p:cNvSpPr>
          <p:nvPr>
            <p:ph type="body" idx="7"/>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5" name="Google Shape;235;p152"/>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mp; subtitle">
  <p:cSld name="Title &amp; subtitle">
    <p:spTree>
      <p:nvGrpSpPr>
        <p:cNvPr id="1" name="Shape 236"/>
        <p:cNvGrpSpPr/>
        <p:nvPr/>
      </p:nvGrpSpPr>
      <p:grpSpPr>
        <a:xfrm>
          <a:off x="0" y="0"/>
          <a:ext cx="0" cy="0"/>
          <a:chOff x="0" y="0"/>
          <a:chExt cx="0" cy="0"/>
        </a:xfrm>
      </p:grpSpPr>
      <p:sp>
        <p:nvSpPr>
          <p:cNvPr id="237" name="Google Shape;237;p153"/>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38" name="Google Shape;238;p153"/>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Qualifications 2 x 1">
  <p:cSld name="Qualifications 2 x 1">
    <p:spTree>
      <p:nvGrpSpPr>
        <p:cNvPr id="1" name="Shape 239"/>
        <p:cNvGrpSpPr/>
        <p:nvPr/>
      </p:nvGrpSpPr>
      <p:grpSpPr>
        <a:xfrm>
          <a:off x="0" y="0"/>
          <a:ext cx="0" cy="0"/>
          <a:chOff x="0" y="0"/>
          <a:chExt cx="0" cy="0"/>
        </a:xfrm>
      </p:grpSpPr>
      <p:sp>
        <p:nvSpPr>
          <p:cNvPr id="240" name="Google Shape;240;p154"/>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41" name="Google Shape;241;p154"/>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2" name="Google Shape;242;p154"/>
          <p:cNvSpPr txBox="1">
            <a:spLocks noGrp="1"/>
          </p:cNvSpPr>
          <p:nvPr>
            <p:ph type="body" idx="2"/>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43" name="Google Shape;243;p154"/>
          <p:cNvSpPr txBox="1">
            <a:spLocks noGrp="1"/>
          </p:cNvSpPr>
          <p:nvPr>
            <p:ph type="body" idx="3"/>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44" name="Google Shape;244;p154"/>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45" name="Google Shape;245;p154"/>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46" name="Google Shape;246;p154"/>
          <p:cNvSpPr>
            <a:spLocks noGrp="1"/>
          </p:cNvSpPr>
          <p:nvPr>
            <p:ph type="pic" idx="4"/>
          </p:nvPr>
        </p:nvSpPr>
        <p:spPr>
          <a:xfrm>
            <a:off x="10467635" y="1857892"/>
            <a:ext cx="1244161" cy="549275"/>
          </a:xfrm>
          <a:prstGeom prst="rect">
            <a:avLst/>
          </a:prstGeom>
          <a:noFill/>
          <a:ln>
            <a:noFill/>
          </a:ln>
        </p:spPr>
      </p:sp>
      <p:sp>
        <p:nvSpPr>
          <p:cNvPr id="247" name="Google Shape;247;p154"/>
          <p:cNvSpPr>
            <a:spLocks noGrp="1"/>
          </p:cNvSpPr>
          <p:nvPr>
            <p:ph type="pic" idx="5"/>
          </p:nvPr>
        </p:nvSpPr>
        <p:spPr>
          <a:xfrm>
            <a:off x="4734795" y="1863917"/>
            <a:ext cx="1244906" cy="549275"/>
          </a:xfrm>
          <a:prstGeom prst="rect">
            <a:avLst/>
          </a:prstGeom>
          <a:noFill/>
          <a:ln>
            <a:noFill/>
          </a:ln>
        </p:spPr>
      </p:sp>
    </p:spTree>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Qualifications 2 x 2">
  <p:cSld name="Qualifications 2 x 2">
    <p:spTree>
      <p:nvGrpSpPr>
        <p:cNvPr id="1" name="Shape 248"/>
        <p:cNvGrpSpPr/>
        <p:nvPr/>
      </p:nvGrpSpPr>
      <p:grpSpPr>
        <a:xfrm>
          <a:off x="0" y="0"/>
          <a:ext cx="0" cy="0"/>
          <a:chOff x="0" y="0"/>
          <a:chExt cx="0" cy="0"/>
        </a:xfrm>
      </p:grpSpPr>
      <p:sp>
        <p:nvSpPr>
          <p:cNvPr id="249" name="Google Shape;249;p155"/>
          <p:cNvSpPr txBox="1">
            <a:spLocks noGrp="1"/>
          </p:cNvSpPr>
          <p:nvPr>
            <p:ph type="body" idx="1"/>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50" name="Google Shape;250;p155"/>
          <p:cNvSpPr txBox="1">
            <a:spLocks noGrp="1"/>
          </p:cNvSpPr>
          <p:nvPr>
            <p:ph type="body" idx="2"/>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51" name="Google Shape;251;p155"/>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52" name="Google Shape;252;p155"/>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53" name="Google Shape;253;p155"/>
          <p:cNvSpPr>
            <a:spLocks noGrp="1"/>
          </p:cNvSpPr>
          <p:nvPr>
            <p:ph type="pic" idx="3"/>
          </p:nvPr>
        </p:nvSpPr>
        <p:spPr>
          <a:xfrm>
            <a:off x="10467635" y="1857892"/>
            <a:ext cx="1244161" cy="549275"/>
          </a:xfrm>
          <a:prstGeom prst="rect">
            <a:avLst/>
          </a:prstGeom>
          <a:noFill/>
          <a:ln>
            <a:noFill/>
          </a:ln>
        </p:spPr>
      </p:sp>
      <p:sp>
        <p:nvSpPr>
          <p:cNvPr id="254" name="Google Shape;254;p155"/>
          <p:cNvSpPr txBox="1">
            <a:spLocks noGrp="1"/>
          </p:cNvSpPr>
          <p:nvPr>
            <p:ph type="body" idx="4"/>
          </p:nvPr>
        </p:nvSpPr>
        <p:spPr>
          <a:xfrm>
            <a:off x="469899"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55" name="Google Shape;255;p155"/>
          <p:cNvSpPr txBox="1">
            <a:spLocks noGrp="1"/>
          </p:cNvSpPr>
          <p:nvPr>
            <p:ph type="body" idx="5"/>
          </p:nvPr>
        </p:nvSpPr>
        <p:spPr>
          <a:xfrm>
            <a:off x="6177460"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56" name="Google Shape;256;p155"/>
          <p:cNvSpPr/>
          <p:nvPr/>
        </p:nvSpPr>
        <p:spPr>
          <a:xfrm>
            <a:off x="469899"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57" name="Google Shape;257;p155"/>
          <p:cNvSpPr/>
          <p:nvPr/>
        </p:nvSpPr>
        <p:spPr>
          <a:xfrm>
            <a:off x="6167796"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58" name="Google Shape;258;p155"/>
          <p:cNvSpPr>
            <a:spLocks noGrp="1"/>
          </p:cNvSpPr>
          <p:nvPr>
            <p:ph type="pic" idx="6"/>
          </p:nvPr>
        </p:nvSpPr>
        <p:spPr>
          <a:xfrm>
            <a:off x="4700436" y="4249683"/>
            <a:ext cx="1274916" cy="549275"/>
          </a:xfrm>
          <a:prstGeom prst="rect">
            <a:avLst/>
          </a:prstGeom>
          <a:noFill/>
          <a:ln>
            <a:noFill/>
          </a:ln>
        </p:spPr>
      </p:sp>
      <p:sp>
        <p:nvSpPr>
          <p:cNvPr id="259" name="Google Shape;259;p155"/>
          <p:cNvSpPr>
            <a:spLocks noGrp="1"/>
          </p:cNvSpPr>
          <p:nvPr>
            <p:ph type="pic" idx="7"/>
          </p:nvPr>
        </p:nvSpPr>
        <p:spPr>
          <a:xfrm>
            <a:off x="10459036" y="4248209"/>
            <a:ext cx="1244160" cy="549275"/>
          </a:xfrm>
          <a:prstGeom prst="rect">
            <a:avLst/>
          </a:prstGeom>
          <a:noFill/>
          <a:ln>
            <a:noFill/>
          </a:ln>
        </p:spPr>
      </p:sp>
      <p:sp>
        <p:nvSpPr>
          <p:cNvPr id="260" name="Google Shape;260;p155"/>
          <p:cNvSpPr>
            <a:spLocks noGrp="1"/>
          </p:cNvSpPr>
          <p:nvPr>
            <p:ph type="pic" idx="8"/>
          </p:nvPr>
        </p:nvSpPr>
        <p:spPr>
          <a:xfrm>
            <a:off x="4734795" y="1863917"/>
            <a:ext cx="1244906" cy="549275"/>
          </a:xfrm>
          <a:prstGeom prst="rect">
            <a:avLst/>
          </a:prstGeom>
          <a:noFill/>
          <a:ln>
            <a:noFill/>
          </a:ln>
        </p:spPr>
      </p:sp>
      <p:sp>
        <p:nvSpPr>
          <p:cNvPr id="261" name="Google Shape;261;p155"/>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62" name="Google Shape;262;p15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3 column green line">
  <p:cSld name="3 column green line">
    <p:spTree>
      <p:nvGrpSpPr>
        <p:cNvPr id="1" name="Shape 263"/>
        <p:cNvGrpSpPr/>
        <p:nvPr/>
      </p:nvGrpSpPr>
      <p:grpSpPr>
        <a:xfrm>
          <a:off x="0" y="0"/>
          <a:ext cx="0" cy="0"/>
          <a:chOff x="0" y="0"/>
          <a:chExt cx="0" cy="0"/>
        </a:xfrm>
      </p:grpSpPr>
      <p:sp>
        <p:nvSpPr>
          <p:cNvPr id="264" name="Google Shape;264;p156"/>
          <p:cNvSpPr/>
          <p:nvPr/>
        </p:nvSpPr>
        <p:spPr>
          <a:xfrm>
            <a:off x="4278313" y="1705968"/>
            <a:ext cx="3636962"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65" name="Google Shape;265;p156"/>
          <p:cNvSpPr/>
          <p:nvPr/>
        </p:nvSpPr>
        <p:spPr>
          <a:xfrm>
            <a:off x="469900" y="1705968"/>
            <a:ext cx="3627438"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66" name="Google Shape;266;p156"/>
          <p:cNvSpPr/>
          <p:nvPr/>
        </p:nvSpPr>
        <p:spPr>
          <a:xfrm>
            <a:off x="8104176" y="1705968"/>
            <a:ext cx="3629025"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267" name="Google Shape;267;p156"/>
          <p:cNvSpPr txBox="1">
            <a:spLocks noGrp="1"/>
          </p:cNvSpPr>
          <p:nvPr>
            <p:ph type="body" idx="1"/>
          </p:nvPr>
        </p:nvSpPr>
        <p:spPr>
          <a:xfrm>
            <a:off x="4278313" y="1851441"/>
            <a:ext cx="3636962"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68" name="Google Shape;268;p156"/>
          <p:cNvSpPr txBox="1">
            <a:spLocks noGrp="1"/>
          </p:cNvSpPr>
          <p:nvPr>
            <p:ph type="body" idx="2"/>
          </p:nvPr>
        </p:nvSpPr>
        <p:spPr>
          <a:xfrm>
            <a:off x="469900" y="1851441"/>
            <a:ext cx="362743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69" name="Google Shape;269;p156"/>
          <p:cNvSpPr txBox="1">
            <a:spLocks noGrp="1"/>
          </p:cNvSpPr>
          <p:nvPr>
            <p:ph type="body" idx="3"/>
          </p:nvPr>
        </p:nvSpPr>
        <p:spPr>
          <a:xfrm>
            <a:off x="8093075" y="1851441"/>
            <a:ext cx="3629025"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0" name="Google Shape;270;p156"/>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71" name="Google Shape;271;p15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 column icon">
  <p:cSld name="4 column icon">
    <p:spTree>
      <p:nvGrpSpPr>
        <p:cNvPr id="1" name="Shape 272"/>
        <p:cNvGrpSpPr/>
        <p:nvPr/>
      </p:nvGrpSpPr>
      <p:grpSpPr>
        <a:xfrm>
          <a:off x="0" y="0"/>
          <a:ext cx="0" cy="0"/>
          <a:chOff x="0" y="0"/>
          <a:chExt cx="0" cy="0"/>
        </a:xfrm>
      </p:grpSpPr>
      <p:sp>
        <p:nvSpPr>
          <p:cNvPr id="273" name="Google Shape;273;p157"/>
          <p:cNvSpPr txBox="1">
            <a:spLocks noGrp="1"/>
          </p:cNvSpPr>
          <p:nvPr>
            <p:ph type="body" idx="1"/>
          </p:nvPr>
        </p:nvSpPr>
        <p:spPr>
          <a:xfrm>
            <a:off x="4699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4" name="Google Shape;274;p157"/>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5" name="Google Shape;275;p157"/>
          <p:cNvSpPr txBox="1">
            <a:spLocks noGrp="1"/>
          </p:cNvSpPr>
          <p:nvPr>
            <p:ph type="body" idx="3"/>
          </p:nvPr>
        </p:nvSpPr>
        <p:spPr>
          <a:xfrm>
            <a:off x="335663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6" name="Google Shape;276;p157"/>
          <p:cNvSpPr txBox="1">
            <a:spLocks noGrp="1"/>
          </p:cNvSpPr>
          <p:nvPr>
            <p:ph type="body" idx="4"/>
          </p:nvPr>
        </p:nvSpPr>
        <p:spPr>
          <a:xfrm>
            <a:off x="6243366"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1"/>
              </a:buClr>
              <a:buSzPts val="1200"/>
              <a:buNone/>
              <a:defRPr b="1">
                <a:solidFill>
                  <a:schemeClr val="accent1"/>
                </a:solidFill>
              </a:defRPr>
            </a:lvl1pPr>
            <a:lvl2pPr marL="914400" lvl="1" indent="-228600" algn="l">
              <a:spcBef>
                <a:spcPts val="1333"/>
              </a:spcBef>
              <a:spcAft>
                <a:spcPts val="0"/>
              </a:spcAft>
              <a:buClr>
                <a:schemeClr val="dk1"/>
              </a:buClr>
              <a:buSzPts val="1200"/>
              <a:buNone/>
              <a:defRPr/>
            </a:lvl2pPr>
            <a:lvl3pPr marL="1371600" lvl="2" indent="-228600" algn="l">
              <a:spcBef>
                <a:spcPts val="1333"/>
              </a:spcBef>
              <a:spcAft>
                <a:spcPts val="0"/>
              </a:spcAft>
              <a:buClr>
                <a:schemeClr val="dk1"/>
              </a:buClr>
              <a:buSzPts val="1200"/>
              <a:buNone/>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277" name="Google Shape;277;p157"/>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78" name="Google Shape;278;p15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4 column icon green">
  <p:cSld name="4 column icon green">
    <p:bg>
      <p:bgPr>
        <a:solidFill>
          <a:schemeClr val="accent2"/>
        </a:solidFill>
        <a:effectLst/>
      </p:bgPr>
    </p:bg>
    <p:spTree>
      <p:nvGrpSpPr>
        <p:cNvPr id="1" name="Shape 279"/>
        <p:cNvGrpSpPr/>
        <p:nvPr/>
      </p:nvGrpSpPr>
      <p:grpSpPr>
        <a:xfrm>
          <a:off x="0" y="0"/>
          <a:ext cx="0" cy="0"/>
          <a:chOff x="0" y="0"/>
          <a:chExt cx="0" cy="0"/>
        </a:xfrm>
      </p:grpSpPr>
      <p:sp>
        <p:nvSpPr>
          <p:cNvPr id="280" name="Google Shape;280;p158"/>
          <p:cNvSpPr txBox="1">
            <a:spLocks noGrp="1"/>
          </p:cNvSpPr>
          <p:nvPr>
            <p:ph type="body" idx="1"/>
          </p:nvPr>
        </p:nvSpPr>
        <p:spPr>
          <a:xfrm>
            <a:off x="46990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281" name="Google Shape;281;p158"/>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282" name="Google Shape;282;p158"/>
          <p:cNvSpPr txBox="1">
            <a:spLocks noGrp="1"/>
          </p:cNvSpPr>
          <p:nvPr>
            <p:ph type="body" idx="3"/>
          </p:nvPr>
        </p:nvSpPr>
        <p:spPr>
          <a:xfrm>
            <a:off x="3356635"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283" name="Google Shape;283;p158"/>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None/>
              <a:defRPr b="1">
                <a:solidFill>
                  <a:schemeClr val="lt1"/>
                </a:solidFill>
              </a:defRPr>
            </a:lvl1pPr>
            <a:lvl2pPr marL="914400" lvl="1" indent="-228600" algn="l">
              <a:spcBef>
                <a:spcPts val="1333"/>
              </a:spcBef>
              <a:spcAft>
                <a:spcPts val="0"/>
              </a:spcAft>
              <a:buClr>
                <a:schemeClr val="lt1"/>
              </a:buClr>
              <a:buSzPts val="1200"/>
              <a:buNone/>
              <a:defRPr>
                <a:solidFill>
                  <a:schemeClr val="lt1"/>
                </a:solidFill>
              </a:defRPr>
            </a:lvl2pPr>
            <a:lvl3pPr marL="1371600" lvl="2" indent="-228600" algn="l">
              <a:spcBef>
                <a:spcPts val="1333"/>
              </a:spcBef>
              <a:spcAft>
                <a:spcPts val="0"/>
              </a:spcAft>
              <a:buClr>
                <a:schemeClr val="lt1"/>
              </a:buClr>
              <a:buSzPts val="1200"/>
              <a:buNone/>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284" name="Google Shape;284;p158"/>
          <p:cNvSpPr txBox="1"/>
          <p:nvPr/>
        </p:nvSpPr>
        <p:spPr>
          <a:xfrm>
            <a:off x="11382378" y="6477001"/>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
        <p:nvSpPr>
          <p:cNvPr id="285" name="Google Shape;285;p158"/>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2000"/>
              <a:buNone/>
              <a:defRPr sz="2000" b="0">
                <a:solidFill>
                  <a:schemeClr val="lt1"/>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86" name="Google Shape;286;p15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000"/>
              <a:buFont typeface="Verdana"/>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ubtitle, 1 column text with charts">
  <p:cSld name="Title, subtitle, 1 column text with charts">
    <p:spTree>
      <p:nvGrpSpPr>
        <p:cNvPr id="1" name="Shape 287"/>
        <p:cNvGrpSpPr/>
        <p:nvPr/>
      </p:nvGrpSpPr>
      <p:grpSpPr>
        <a:xfrm>
          <a:off x="0" y="0"/>
          <a:ext cx="0" cy="0"/>
          <a:chOff x="0" y="0"/>
          <a:chExt cx="0" cy="0"/>
        </a:xfrm>
      </p:grpSpPr>
      <p:sp>
        <p:nvSpPr>
          <p:cNvPr id="288" name="Google Shape;288;p159"/>
          <p:cNvSpPr txBox="1">
            <a:spLocks noGrp="1"/>
          </p:cNvSpPr>
          <p:nvPr>
            <p:ph type="body" idx="1"/>
          </p:nvPr>
        </p:nvSpPr>
        <p:spPr>
          <a:xfrm>
            <a:off x="467783" y="1665817"/>
            <a:ext cx="553773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89" name="Google Shape;289;p159"/>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290" name="Google Shape;290;p15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 Circle Black">
  <p:cSld name="Title Slide - Circle Black">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24"/>
          <p:cNvSpPr>
            <a:spLocks noGrp="1"/>
          </p:cNvSpPr>
          <p:nvPr>
            <p:ph type="ctrTitle"/>
          </p:nvPr>
        </p:nvSpPr>
        <p:spPr>
          <a:xfrm>
            <a:off x="4210150" y="153045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lt1"/>
              </a:buClr>
              <a:buSzPts val="3200"/>
              <a:buFont typeface="Verdana"/>
              <a:buNone/>
              <a:defRPr sz="3200" b="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24"/>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65" name="Google Shape;65;p124"/>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66" name="Google Shape;66;p124"/>
          <p:cNvGrpSpPr/>
          <p:nvPr/>
        </p:nvGrpSpPr>
        <p:grpSpPr>
          <a:xfrm>
            <a:off x="469900" y="457761"/>
            <a:ext cx="1998000" cy="374400"/>
            <a:chOff x="398463" y="404813"/>
            <a:chExt cx="1627187" cy="307976"/>
          </a:xfrm>
        </p:grpSpPr>
        <p:sp>
          <p:nvSpPr>
            <p:cNvPr id="67" name="Google Shape;67;p124"/>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68" name="Google Shape;68;p124"/>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69" name="Google Shape;69;p124"/>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0" name="Google Shape;70;p124"/>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1" name="Google Shape;71;p124"/>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2" name="Google Shape;72;p124"/>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3" name="Google Shape;73;p124"/>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4" name="Google Shape;74;p124"/>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5" name="Google Shape;75;p124"/>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76" name="Google Shape;76;p124"/>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91"/>
        <p:cNvGrpSpPr/>
        <p:nvPr/>
      </p:nvGrpSpPr>
      <p:grpSpPr>
        <a:xfrm>
          <a:off x="0" y="0"/>
          <a:ext cx="0" cy="0"/>
          <a:chOff x="0" y="0"/>
          <a:chExt cx="0" cy="0"/>
        </a:xfrm>
      </p:grpSpPr>
      <p:sp>
        <p:nvSpPr>
          <p:cNvPr id="292" name="Google Shape;292;p160"/>
          <p:cNvSpPr txBox="1">
            <a:spLocks noGrp="1"/>
          </p:cNvSpPr>
          <p:nvPr>
            <p:ph type="title"/>
          </p:nvPr>
        </p:nvSpPr>
        <p:spPr>
          <a:xfrm>
            <a:off x="469900" y="402586"/>
            <a:ext cx="11252200" cy="6985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93"/>
        <p:cNvGrpSpPr/>
        <p:nvPr/>
      </p:nvGrpSpPr>
      <p:grpSpPr>
        <a:xfrm>
          <a:off x="0" y="0"/>
          <a:ext cx="0" cy="0"/>
          <a:chOff x="0" y="0"/>
          <a:chExt cx="0" cy="0"/>
        </a:xfrm>
      </p:grpSpPr>
    </p:spTree>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1_Title Slide - Black">
  <p:cSld name="1_Title Slide - Black">
    <p:bg>
      <p:bgPr>
        <a:blipFill>
          <a:blip r:embed="rId2">
            <a:alphaModFix/>
          </a:blip>
          <a:stretch>
            <a:fillRect/>
          </a:stretch>
        </a:blipFill>
        <a:effectLst/>
      </p:bgPr>
    </p:bg>
    <p:spTree>
      <p:nvGrpSpPr>
        <p:cNvPr id="1" name="Shape 294"/>
        <p:cNvGrpSpPr/>
        <p:nvPr/>
      </p:nvGrpSpPr>
      <p:grpSpPr>
        <a:xfrm>
          <a:off x="0" y="0"/>
          <a:ext cx="0" cy="0"/>
          <a:chOff x="0" y="0"/>
          <a:chExt cx="0" cy="0"/>
        </a:xfrm>
      </p:grpSpPr>
      <p:sp>
        <p:nvSpPr>
          <p:cNvPr id="295" name="Google Shape;295;p162"/>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800"/>
              <a:buNone/>
              <a:defRPr sz="1800" b="1">
                <a:solidFill>
                  <a:schemeClr val="lt1"/>
                </a:solidFill>
              </a:defRPr>
            </a:lvl1pPr>
            <a:lvl2pPr lvl="1" algn="l">
              <a:spcBef>
                <a:spcPts val="0"/>
              </a:spcBef>
              <a:spcAft>
                <a:spcPts val="0"/>
              </a:spcAft>
              <a:buClr>
                <a:schemeClr val="lt1"/>
              </a:buClr>
              <a:buSzPts val="1600"/>
              <a:buNone/>
              <a:defRPr sz="1600" b="0">
                <a:solidFill>
                  <a:schemeClr val="lt1"/>
                </a:solidFill>
              </a:defRPr>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296" name="Google Shape;296;p162"/>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297" name="Google Shape;297;p162"/>
          <p:cNvGrpSpPr/>
          <p:nvPr/>
        </p:nvGrpSpPr>
        <p:grpSpPr>
          <a:xfrm>
            <a:off x="469900" y="457761"/>
            <a:ext cx="1998000" cy="374400"/>
            <a:chOff x="398463" y="404813"/>
            <a:chExt cx="1627187" cy="307976"/>
          </a:xfrm>
        </p:grpSpPr>
        <p:sp>
          <p:nvSpPr>
            <p:cNvPr id="298" name="Google Shape;298;p162"/>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299" name="Google Shape;299;p162"/>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0" name="Google Shape;300;p162"/>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1" name="Google Shape;301;p162"/>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2" name="Google Shape;302;p162"/>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3" name="Google Shape;303;p162"/>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4" name="Google Shape;304;p162"/>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5" name="Google Shape;305;p162"/>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6" name="Google Shape;306;p162"/>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07" name="Google Shape;307;p162"/>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
        <p:nvSpPr>
          <p:cNvPr id="308" name="Google Shape;308;p162"/>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1_Title Slide - White">
  <p:cSld name="1_Title Slide - White">
    <p:bg>
      <p:bgPr>
        <a:solidFill>
          <a:schemeClr val="lt1"/>
        </a:solidFill>
        <a:effectLst/>
      </p:bgPr>
    </p:bg>
    <p:spTree>
      <p:nvGrpSpPr>
        <p:cNvPr id="1" name="Shape 309"/>
        <p:cNvGrpSpPr/>
        <p:nvPr/>
      </p:nvGrpSpPr>
      <p:grpSpPr>
        <a:xfrm>
          <a:off x="0" y="0"/>
          <a:ext cx="0" cy="0"/>
          <a:chOff x="0" y="0"/>
          <a:chExt cx="0" cy="0"/>
        </a:xfrm>
      </p:grpSpPr>
      <p:sp>
        <p:nvSpPr>
          <p:cNvPr id="310" name="Google Shape;310;p163"/>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None/>
              <a:defRPr sz="1800" b="1">
                <a:solidFill>
                  <a:schemeClr val="dk1"/>
                </a:solidFill>
              </a:defRPr>
            </a:lvl1pPr>
            <a:lvl2pPr lvl="1" algn="l">
              <a:spcBef>
                <a:spcPts val="0"/>
              </a:spcBef>
              <a:spcAft>
                <a:spcPts val="0"/>
              </a:spcAft>
              <a:buClr>
                <a:schemeClr val="dk1"/>
              </a:buClr>
              <a:buSzPts val="1600"/>
              <a:buNone/>
              <a:defRPr sz="1600" b="0"/>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311" name="Google Shape;311;p163"/>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312" name="Google Shape;312;p163"/>
          <p:cNvGrpSpPr/>
          <p:nvPr/>
        </p:nvGrpSpPr>
        <p:grpSpPr>
          <a:xfrm>
            <a:off x="475325" y="457200"/>
            <a:ext cx="1998000" cy="374400"/>
            <a:chOff x="398463" y="404813"/>
            <a:chExt cx="1627187" cy="307976"/>
          </a:xfrm>
        </p:grpSpPr>
        <p:sp>
          <p:nvSpPr>
            <p:cNvPr id="313" name="Google Shape;313;p163"/>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4" name="Google Shape;314;p163"/>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5" name="Google Shape;315;p163"/>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6" name="Google Shape;316;p163"/>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7" name="Google Shape;317;p163"/>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8" name="Google Shape;318;p163"/>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19" name="Google Shape;319;p163"/>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20" name="Google Shape;320;p163"/>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21" name="Google Shape;321;p163"/>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22" name="Google Shape;322;p163"/>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
        <p:nvSpPr>
          <p:cNvPr id="323" name="Google Shape;323;p163"/>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1_Title Slide - Circle Black">
  <p:cSld name="1_Title Slide - Circle Black">
    <p:bg>
      <p:bgPr>
        <a:blipFill>
          <a:blip r:embed="rId2">
            <a:alphaModFix/>
          </a:blip>
          <a:stretch>
            <a:fillRect/>
          </a:stretch>
        </a:blipFill>
        <a:effectLst/>
      </p:bgPr>
    </p:bg>
    <p:spTree>
      <p:nvGrpSpPr>
        <p:cNvPr id="1" name="Shape 324"/>
        <p:cNvGrpSpPr/>
        <p:nvPr/>
      </p:nvGrpSpPr>
      <p:grpSpPr>
        <a:xfrm>
          <a:off x="0" y="0"/>
          <a:ext cx="0" cy="0"/>
          <a:chOff x="0" y="0"/>
          <a:chExt cx="0" cy="0"/>
        </a:xfrm>
      </p:grpSpPr>
      <p:sp>
        <p:nvSpPr>
          <p:cNvPr id="325" name="Google Shape;325;p164"/>
          <p:cNvSpPr>
            <a:spLocks noGrp="1"/>
          </p:cNvSpPr>
          <p:nvPr>
            <p:ph type="ctrTitle"/>
          </p:nvPr>
        </p:nvSpPr>
        <p:spPr>
          <a:xfrm>
            <a:off x="4210150" y="153045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lt1"/>
              </a:buClr>
              <a:buSzPts val="3200"/>
              <a:buFont typeface="Verdana"/>
              <a:buNone/>
              <a:defRPr sz="3200" b="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6" name="Google Shape;326;p164"/>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327" name="Google Shape;327;p164"/>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328" name="Google Shape;328;p164"/>
          <p:cNvGrpSpPr/>
          <p:nvPr/>
        </p:nvGrpSpPr>
        <p:grpSpPr>
          <a:xfrm>
            <a:off x="469900" y="457761"/>
            <a:ext cx="1998000" cy="374400"/>
            <a:chOff x="398463" y="404813"/>
            <a:chExt cx="1627187" cy="307976"/>
          </a:xfrm>
        </p:grpSpPr>
        <p:sp>
          <p:nvSpPr>
            <p:cNvPr id="329" name="Google Shape;329;p164"/>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0" name="Google Shape;330;p164"/>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1" name="Google Shape;331;p164"/>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2" name="Google Shape;332;p164"/>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3" name="Google Shape;333;p164"/>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4" name="Google Shape;334;p164"/>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5" name="Google Shape;335;p164"/>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6" name="Google Shape;336;p164"/>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7" name="Google Shape;337;p164"/>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38" name="Google Shape;338;p164"/>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1_Title Slide - Circle White">
  <p:cSld name="1_Title Slide - Circle White">
    <p:bg>
      <p:bgPr>
        <a:solidFill>
          <a:schemeClr val="lt1"/>
        </a:solidFill>
        <a:effectLst/>
      </p:bgPr>
    </p:bg>
    <p:spTree>
      <p:nvGrpSpPr>
        <p:cNvPr id="1" name="Shape 339"/>
        <p:cNvGrpSpPr/>
        <p:nvPr/>
      </p:nvGrpSpPr>
      <p:grpSpPr>
        <a:xfrm>
          <a:off x="0" y="0"/>
          <a:ext cx="0" cy="0"/>
          <a:chOff x="0" y="0"/>
          <a:chExt cx="0" cy="0"/>
        </a:xfrm>
      </p:grpSpPr>
      <p:sp>
        <p:nvSpPr>
          <p:cNvPr id="340" name="Google Shape;340;p165"/>
          <p:cNvSpPr>
            <a:spLocks noGrp="1"/>
          </p:cNvSpPr>
          <p:nvPr>
            <p:ph type="ctrTitle"/>
          </p:nvPr>
        </p:nvSpPr>
        <p:spPr>
          <a:xfrm>
            <a:off x="4212000" y="153000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dk1"/>
              </a:buClr>
              <a:buSzPts val="3200"/>
              <a:buFont typeface="Verdana"/>
              <a:buNone/>
              <a:defRPr sz="32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1" name="Google Shape;341;p165"/>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342" name="Google Shape;342;p165"/>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343" name="Google Shape;343;p165"/>
          <p:cNvGrpSpPr/>
          <p:nvPr/>
        </p:nvGrpSpPr>
        <p:grpSpPr>
          <a:xfrm>
            <a:off x="475325" y="457200"/>
            <a:ext cx="1998000" cy="374400"/>
            <a:chOff x="398463" y="404813"/>
            <a:chExt cx="1627187" cy="307976"/>
          </a:xfrm>
        </p:grpSpPr>
        <p:sp>
          <p:nvSpPr>
            <p:cNvPr id="344" name="Google Shape;344;p165"/>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5" name="Google Shape;345;p165"/>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6" name="Google Shape;346;p165"/>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7" name="Google Shape;347;p165"/>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8" name="Google Shape;348;p165"/>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49" name="Google Shape;349;p165"/>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50" name="Google Shape;350;p165"/>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51" name="Google Shape;351;p165"/>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52" name="Google Shape;352;p165"/>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353" name="Google Shape;353;p165"/>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1_Divider - Deloitte green">
  <p:cSld name="1_Divider - Deloitte green">
    <p:bg>
      <p:bgPr>
        <a:solidFill>
          <a:schemeClr val="accent1"/>
        </a:solidFill>
        <a:effectLst/>
      </p:bgPr>
    </p:bg>
    <p:spTree>
      <p:nvGrpSpPr>
        <p:cNvPr id="1" name="Shape 354"/>
        <p:cNvGrpSpPr/>
        <p:nvPr/>
      </p:nvGrpSpPr>
      <p:grpSpPr>
        <a:xfrm>
          <a:off x="0" y="0"/>
          <a:ext cx="0" cy="0"/>
          <a:chOff x="0" y="0"/>
          <a:chExt cx="0" cy="0"/>
        </a:xfrm>
      </p:grpSpPr>
      <p:sp>
        <p:nvSpPr>
          <p:cNvPr id="355" name="Google Shape;355;p166"/>
          <p:cNvSpPr txBox="1">
            <a:spLocks noGrp="1"/>
          </p:cNvSpPr>
          <p:nvPr>
            <p:ph type="title"/>
          </p:nvPr>
        </p:nvSpPr>
        <p:spPr>
          <a:xfrm>
            <a:off x="469900" y="1700213"/>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6" name="Google Shape;356;p166"/>
          <p:cNvSpPr txBox="1">
            <a:spLocks noGrp="1"/>
          </p:cNvSpPr>
          <p:nvPr>
            <p:ph type="body" idx="1"/>
          </p:nvPr>
        </p:nvSpPr>
        <p:spPr>
          <a:xfrm>
            <a:off x="469899" y="3423545"/>
            <a:ext cx="10418235"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357" name="Google Shape;357;p166"/>
          <p:cNvSpPr txBox="1"/>
          <p:nvPr/>
        </p:nvSpPr>
        <p:spPr>
          <a:xfrm>
            <a:off x="469900" y="6480046"/>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58" name="Google Shape;358;p166"/>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1_Divider - Deloitte dark green">
  <p:cSld name="1_Divider - Deloitte dark green">
    <p:bg>
      <p:bgPr>
        <a:solidFill>
          <a:schemeClr val="accent2"/>
        </a:solidFill>
        <a:effectLst/>
      </p:bgPr>
    </p:bg>
    <p:spTree>
      <p:nvGrpSpPr>
        <p:cNvPr id="1" name="Shape 359"/>
        <p:cNvGrpSpPr/>
        <p:nvPr/>
      </p:nvGrpSpPr>
      <p:grpSpPr>
        <a:xfrm>
          <a:off x="0" y="0"/>
          <a:ext cx="0" cy="0"/>
          <a:chOff x="0" y="0"/>
          <a:chExt cx="0" cy="0"/>
        </a:xfrm>
      </p:grpSpPr>
      <p:sp>
        <p:nvSpPr>
          <p:cNvPr id="360" name="Google Shape;360;p167"/>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1" name="Google Shape;361;p167"/>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362" name="Google Shape;362;p167"/>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63" name="Google Shape;363;p167"/>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1_Divider - Deloitte blue">
  <p:cSld name="1_Divider - Deloitte blue">
    <p:bg>
      <p:bgPr>
        <a:solidFill>
          <a:schemeClr val="accent3"/>
        </a:solidFill>
        <a:effectLst/>
      </p:bgPr>
    </p:bg>
    <p:spTree>
      <p:nvGrpSpPr>
        <p:cNvPr id="1" name="Shape 364"/>
        <p:cNvGrpSpPr/>
        <p:nvPr/>
      </p:nvGrpSpPr>
      <p:grpSpPr>
        <a:xfrm>
          <a:off x="0" y="0"/>
          <a:ext cx="0" cy="0"/>
          <a:chOff x="0" y="0"/>
          <a:chExt cx="0" cy="0"/>
        </a:xfrm>
      </p:grpSpPr>
      <p:sp>
        <p:nvSpPr>
          <p:cNvPr id="365" name="Google Shape;365;p168"/>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6" name="Google Shape;366;p168"/>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367" name="Google Shape;367;p168"/>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68" name="Google Shape;368;p168"/>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1_Divider - Deloitte dark blue">
  <p:cSld name="1_Divider - Deloitte dark blue">
    <p:bg>
      <p:bgPr>
        <a:solidFill>
          <a:schemeClr val="accent4"/>
        </a:solidFill>
        <a:effectLst/>
      </p:bgPr>
    </p:bg>
    <p:spTree>
      <p:nvGrpSpPr>
        <p:cNvPr id="1" name="Shape 369"/>
        <p:cNvGrpSpPr/>
        <p:nvPr/>
      </p:nvGrpSpPr>
      <p:grpSpPr>
        <a:xfrm>
          <a:off x="0" y="0"/>
          <a:ext cx="0" cy="0"/>
          <a:chOff x="0" y="0"/>
          <a:chExt cx="0" cy="0"/>
        </a:xfrm>
      </p:grpSpPr>
      <p:sp>
        <p:nvSpPr>
          <p:cNvPr id="370" name="Google Shape;370;p169"/>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1" name="Google Shape;371;p169"/>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372" name="Google Shape;372;p169"/>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73" name="Google Shape;373;p169"/>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itle Slide - Circle White">
  <p:cSld name="Title Slide - Circle White">
    <p:bg>
      <p:bgPr>
        <a:solidFill>
          <a:schemeClr val="lt1"/>
        </a:solidFill>
        <a:effectLst/>
      </p:bgPr>
    </p:bg>
    <p:spTree>
      <p:nvGrpSpPr>
        <p:cNvPr id="1" name="Shape 77"/>
        <p:cNvGrpSpPr/>
        <p:nvPr/>
      </p:nvGrpSpPr>
      <p:grpSpPr>
        <a:xfrm>
          <a:off x="0" y="0"/>
          <a:ext cx="0" cy="0"/>
          <a:chOff x="0" y="0"/>
          <a:chExt cx="0" cy="0"/>
        </a:xfrm>
      </p:grpSpPr>
      <p:sp>
        <p:nvSpPr>
          <p:cNvPr id="78" name="Google Shape;78;p125"/>
          <p:cNvSpPr>
            <a:spLocks noGrp="1"/>
          </p:cNvSpPr>
          <p:nvPr>
            <p:ph type="ctrTitle"/>
          </p:nvPr>
        </p:nvSpPr>
        <p:spPr>
          <a:xfrm>
            <a:off x="4212000" y="153000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dk1"/>
              </a:buClr>
              <a:buSzPts val="3200"/>
              <a:buFont typeface="Verdana"/>
              <a:buNone/>
              <a:defRPr sz="32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25"/>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80" name="Google Shape;80;p125"/>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81" name="Google Shape;81;p125"/>
          <p:cNvGrpSpPr/>
          <p:nvPr/>
        </p:nvGrpSpPr>
        <p:grpSpPr>
          <a:xfrm>
            <a:off x="475325" y="457200"/>
            <a:ext cx="1998000" cy="374400"/>
            <a:chOff x="398463" y="404813"/>
            <a:chExt cx="1627187" cy="307976"/>
          </a:xfrm>
        </p:grpSpPr>
        <p:sp>
          <p:nvSpPr>
            <p:cNvPr id="82" name="Google Shape;82;p125"/>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3" name="Google Shape;83;p125"/>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4" name="Google Shape;84;p125"/>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5" name="Google Shape;85;p125"/>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6" name="Google Shape;86;p125"/>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7" name="Google Shape;87;p125"/>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8" name="Google Shape;88;p125"/>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89" name="Google Shape;89;p125"/>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90" name="Google Shape;90;p125"/>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sp>
          <p:nvSpPr>
            <p:cNvPr id="91" name="Google Shape;91;p125"/>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rgbClr val="FFFFFF"/>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Divider - Deloitte white">
  <p:cSld name="1_Divider - Deloitte white">
    <p:bg>
      <p:bgPr>
        <a:solidFill>
          <a:schemeClr val="lt1"/>
        </a:solidFill>
        <a:effectLst/>
      </p:bgPr>
    </p:bg>
    <p:spTree>
      <p:nvGrpSpPr>
        <p:cNvPr id="1" name="Shape 374"/>
        <p:cNvGrpSpPr/>
        <p:nvPr/>
      </p:nvGrpSpPr>
      <p:grpSpPr>
        <a:xfrm>
          <a:off x="0" y="0"/>
          <a:ext cx="0" cy="0"/>
          <a:chOff x="0" y="0"/>
          <a:chExt cx="0" cy="0"/>
        </a:xfrm>
      </p:grpSpPr>
      <p:sp>
        <p:nvSpPr>
          <p:cNvPr id="375" name="Google Shape;375;p170"/>
          <p:cNvSpPr txBox="1">
            <a:spLocks noGrp="1"/>
          </p:cNvSpPr>
          <p:nvPr>
            <p:ph type="title"/>
          </p:nvPr>
        </p:nvSpPr>
        <p:spPr>
          <a:xfrm>
            <a:off x="469901"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dk1"/>
              </a:buClr>
              <a:buSzPts val="3850"/>
              <a:buFont typeface="Verdana"/>
              <a:buNone/>
              <a:defRPr sz="3850" b="1">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6" name="Google Shape;376;p170"/>
          <p:cNvSpPr txBox="1">
            <a:spLocks noGrp="1"/>
          </p:cNvSpPr>
          <p:nvPr>
            <p:ph type="body" idx="1"/>
          </p:nvPr>
        </p:nvSpPr>
        <p:spPr>
          <a:xfrm>
            <a:off x="469900" y="3429000"/>
            <a:ext cx="10541000"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dk1"/>
              </a:buClr>
              <a:buSzPts val="3850"/>
              <a:buNone/>
              <a:defRPr sz="3850">
                <a:solidFill>
                  <a:schemeClr val="dk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1_Key statement dark green">
  <p:cSld name="1_Key statement dark green">
    <p:bg>
      <p:bgPr>
        <a:solidFill>
          <a:schemeClr val="accent2"/>
        </a:solidFill>
        <a:effectLst/>
      </p:bgPr>
    </p:bg>
    <p:spTree>
      <p:nvGrpSpPr>
        <p:cNvPr id="1" name="Shape 377"/>
        <p:cNvGrpSpPr/>
        <p:nvPr/>
      </p:nvGrpSpPr>
      <p:grpSpPr>
        <a:xfrm>
          <a:off x="0" y="0"/>
          <a:ext cx="0" cy="0"/>
          <a:chOff x="0" y="0"/>
          <a:chExt cx="0" cy="0"/>
        </a:xfrm>
      </p:grpSpPr>
      <p:sp>
        <p:nvSpPr>
          <p:cNvPr id="378" name="Google Shape;378;p171"/>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79" name="Google Shape;379;p171"/>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80" name="Google Shape;380;p171"/>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1_Key statement dark blue">
  <p:cSld name="1_Key statement dark blue">
    <p:bg>
      <p:bgPr>
        <a:solidFill>
          <a:schemeClr val="accent4"/>
        </a:solidFill>
        <a:effectLst/>
      </p:bgPr>
    </p:bg>
    <p:spTree>
      <p:nvGrpSpPr>
        <p:cNvPr id="1" name="Shape 381"/>
        <p:cNvGrpSpPr/>
        <p:nvPr/>
      </p:nvGrpSpPr>
      <p:grpSpPr>
        <a:xfrm>
          <a:off x="0" y="0"/>
          <a:ext cx="0" cy="0"/>
          <a:chOff x="0" y="0"/>
          <a:chExt cx="0" cy="0"/>
        </a:xfrm>
      </p:grpSpPr>
      <p:sp>
        <p:nvSpPr>
          <p:cNvPr id="382" name="Google Shape;382;p172"/>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83" name="Google Shape;383;p172"/>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84" name="Google Shape;384;p172"/>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1_Key statement teal">
  <p:cSld name="1_Key statement teal">
    <p:bg>
      <p:bgPr>
        <a:solidFill>
          <a:schemeClr val="accent5"/>
        </a:solidFill>
        <a:effectLst/>
      </p:bgPr>
    </p:bg>
    <p:spTree>
      <p:nvGrpSpPr>
        <p:cNvPr id="1" name="Shape 385"/>
        <p:cNvGrpSpPr/>
        <p:nvPr/>
      </p:nvGrpSpPr>
      <p:grpSpPr>
        <a:xfrm>
          <a:off x="0" y="0"/>
          <a:ext cx="0" cy="0"/>
          <a:chOff x="0" y="0"/>
          <a:chExt cx="0" cy="0"/>
        </a:xfrm>
      </p:grpSpPr>
      <p:sp>
        <p:nvSpPr>
          <p:cNvPr id="386" name="Google Shape;386;p173"/>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87" name="Google Shape;387;p173"/>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88" name="Google Shape;388;p173"/>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1_Key statement black">
  <p:cSld name="1_Key statement black">
    <p:bg>
      <p:bgPr>
        <a:solidFill>
          <a:schemeClr val="dk1"/>
        </a:solidFill>
        <a:effectLst/>
      </p:bgPr>
    </p:bg>
    <p:spTree>
      <p:nvGrpSpPr>
        <p:cNvPr id="1" name="Shape 389"/>
        <p:cNvGrpSpPr/>
        <p:nvPr/>
      </p:nvGrpSpPr>
      <p:grpSpPr>
        <a:xfrm>
          <a:off x="0" y="0"/>
          <a:ext cx="0" cy="0"/>
          <a:chOff x="0" y="0"/>
          <a:chExt cx="0" cy="0"/>
        </a:xfrm>
      </p:grpSpPr>
      <p:sp>
        <p:nvSpPr>
          <p:cNvPr id="390" name="Google Shape;390;p174"/>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91" name="Google Shape;391;p174"/>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392" name="Google Shape;392;p174"/>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1_Key statement white">
  <p:cSld name="1_Key statement white">
    <p:bg>
      <p:bgPr>
        <a:solidFill>
          <a:schemeClr val="lt1"/>
        </a:solidFill>
        <a:effectLst/>
      </p:bgPr>
    </p:bg>
    <p:spTree>
      <p:nvGrpSpPr>
        <p:cNvPr id="1" name="Shape 393"/>
        <p:cNvGrpSpPr/>
        <p:nvPr/>
      </p:nvGrpSpPr>
      <p:grpSpPr>
        <a:xfrm>
          <a:off x="0" y="0"/>
          <a:ext cx="0" cy="0"/>
          <a:chOff x="0" y="0"/>
          <a:chExt cx="0" cy="0"/>
        </a:xfrm>
      </p:grpSpPr>
      <p:sp>
        <p:nvSpPr>
          <p:cNvPr id="394" name="Google Shape;394;p175"/>
          <p:cNvSpPr txBox="1">
            <a:spLocks noGrp="1"/>
          </p:cNvSpPr>
          <p:nvPr>
            <p:ph type="body" idx="1"/>
          </p:nvPr>
        </p:nvSpPr>
        <p:spPr>
          <a:xfrm>
            <a:off x="469900"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dk1"/>
              </a:buClr>
              <a:buSzPts val="2800"/>
              <a:buNone/>
              <a:defRPr sz="2800">
                <a:solidFill>
                  <a:schemeClr val="dk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_Contents">
  <p:cSld name="1_Contents">
    <p:spTree>
      <p:nvGrpSpPr>
        <p:cNvPr id="1" name="Shape 395"/>
        <p:cNvGrpSpPr/>
        <p:nvPr/>
      </p:nvGrpSpPr>
      <p:grpSpPr>
        <a:xfrm>
          <a:off x="0" y="0"/>
          <a:ext cx="0" cy="0"/>
          <a:chOff x="0" y="0"/>
          <a:chExt cx="0" cy="0"/>
        </a:xfrm>
      </p:grpSpPr>
      <p:sp>
        <p:nvSpPr>
          <p:cNvPr id="396" name="Google Shape;396;p176"/>
          <p:cNvSpPr txBox="1">
            <a:spLocks noGrp="1"/>
          </p:cNvSpPr>
          <p:nvPr>
            <p:ph type="body" idx="1"/>
          </p:nvPr>
        </p:nvSpPr>
        <p:spPr>
          <a:xfrm>
            <a:off x="469900" y="1665291"/>
            <a:ext cx="9348787" cy="463391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397" name="Google Shape;397;p176"/>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398" name="Google Shape;398;p17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1_Contents with image">
  <p:cSld name="1_Contents with image">
    <p:spTree>
      <p:nvGrpSpPr>
        <p:cNvPr id="1" name="Shape 399"/>
        <p:cNvGrpSpPr/>
        <p:nvPr/>
      </p:nvGrpSpPr>
      <p:grpSpPr>
        <a:xfrm>
          <a:off x="0" y="0"/>
          <a:ext cx="0" cy="0"/>
          <a:chOff x="0" y="0"/>
          <a:chExt cx="0" cy="0"/>
        </a:xfrm>
      </p:grpSpPr>
      <p:sp>
        <p:nvSpPr>
          <p:cNvPr id="400" name="Google Shape;400;p177"/>
          <p:cNvSpPr>
            <a:spLocks noGrp="1"/>
          </p:cNvSpPr>
          <p:nvPr>
            <p:ph type="pic" idx="2"/>
          </p:nvPr>
        </p:nvSpPr>
        <p:spPr>
          <a:xfrm>
            <a:off x="5604867" y="1700213"/>
            <a:ext cx="6117233" cy="4598988"/>
          </a:xfrm>
          <a:prstGeom prst="rect">
            <a:avLst/>
          </a:prstGeom>
          <a:noFill/>
          <a:ln>
            <a:noFill/>
          </a:ln>
        </p:spPr>
      </p:sp>
      <p:sp>
        <p:nvSpPr>
          <p:cNvPr id="401" name="Google Shape;401;p177"/>
          <p:cNvSpPr txBox="1">
            <a:spLocks noGrp="1"/>
          </p:cNvSpPr>
          <p:nvPr>
            <p:ph type="body" idx="1"/>
          </p:nvPr>
        </p:nvSpPr>
        <p:spPr>
          <a:xfrm>
            <a:off x="469900" y="1665290"/>
            <a:ext cx="4333663"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02" name="Google Shape;402;p177"/>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03" name="Google Shape;403;p17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1_Title &amp; 1 column text">
  <p:cSld name="1_Title &amp; 1 column text">
    <p:spTree>
      <p:nvGrpSpPr>
        <p:cNvPr id="1" name="Shape 404"/>
        <p:cNvGrpSpPr/>
        <p:nvPr/>
      </p:nvGrpSpPr>
      <p:grpSpPr>
        <a:xfrm>
          <a:off x="0" y="0"/>
          <a:ext cx="0" cy="0"/>
          <a:chOff x="0" y="0"/>
          <a:chExt cx="0" cy="0"/>
        </a:xfrm>
      </p:grpSpPr>
      <p:sp>
        <p:nvSpPr>
          <p:cNvPr id="405" name="Google Shape;405;p178"/>
          <p:cNvSpPr txBox="1">
            <a:spLocks noGrp="1"/>
          </p:cNvSpPr>
          <p:nvPr>
            <p:ph type="body" idx="1"/>
          </p:nvPr>
        </p:nvSpPr>
        <p:spPr>
          <a:xfrm>
            <a:off x="469900" y="1665290"/>
            <a:ext cx="11252200"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06" name="Google Shape;406;p17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1_Title, subtitle &amp; 1 column text">
  <p:cSld name="1_Title, subtitle &amp; 1 column text">
    <p:spTree>
      <p:nvGrpSpPr>
        <p:cNvPr id="1" name="Shape 407"/>
        <p:cNvGrpSpPr/>
        <p:nvPr/>
      </p:nvGrpSpPr>
      <p:grpSpPr>
        <a:xfrm>
          <a:off x="0" y="0"/>
          <a:ext cx="0" cy="0"/>
          <a:chOff x="0" y="0"/>
          <a:chExt cx="0" cy="0"/>
        </a:xfrm>
      </p:grpSpPr>
      <p:sp>
        <p:nvSpPr>
          <p:cNvPr id="408" name="Google Shape;408;p179"/>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09" name="Google Shape;409;p17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0" name="Google Shape;410;p179"/>
          <p:cNvSpPr txBox="1">
            <a:spLocks noGrp="1"/>
          </p:cNvSpPr>
          <p:nvPr>
            <p:ph type="body" idx="2"/>
          </p:nvPr>
        </p:nvSpPr>
        <p:spPr>
          <a:xfrm>
            <a:off x="469900" y="1665818"/>
            <a:ext cx="1125220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a:lvl1pPr>
            <a:lvl2pPr marL="914400" lvl="1" indent="-304800" algn="l">
              <a:spcBef>
                <a:spcPts val="1333"/>
              </a:spcBef>
              <a:spcAft>
                <a:spcPts val="0"/>
              </a:spcAft>
              <a:buClr>
                <a:schemeClr val="dk1"/>
              </a:buClr>
              <a:buSzPts val="1200"/>
              <a:buFont typeface="Arial"/>
              <a:buChar char="•"/>
              <a:defRPr/>
            </a:lvl2pPr>
            <a:lvl3pPr marL="1371600" lvl="2" indent="-304800" algn="l">
              <a:spcBef>
                <a:spcPts val="1333"/>
              </a:spcBef>
              <a:spcAft>
                <a:spcPts val="0"/>
              </a:spcAft>
              <a:buClr>
                <a:schemeClr val="dk1"/>
              </a:buClr>
              <a:buSzPts val="1200"/>
              <a:buFont typeface="Arial"/>
              <a:buChar char="−"/>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Font typeface="Arial"/>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Divider - Deloitte green">
  <p:cSld name="Divider - Deloitte green">
    <p:bg>
      <p:bgPr>
        <a:solidFill>
          <a:schemeClr val="accent1"/>
        </a:solidFill>
        <a:effectLst/>
      </p:bgPr>
    </p:bg>
    <p:spTree>
      <p:nvGrpSpPr>
        <p:cNvPr id="1" name="Shape 92"/>
        <p:cNvGrpSpPr/>
        <p:nvPr/>
      </p:nvGrpSpPr>
      <p:grpSpPr>
        <a:xfrm>
          <a:off x="0" y="0"/>
          <a:ext cx="0" cy="0"/>
          <a:chOff x="0" y="0"/>
          <a:chExt cx="0" cy="0"/>
        </a:xfrm>
      </p:grpSpPr>
      <p:sp>
        <p:nvSpPr>
          <p:cNvPr id="93" name="Google Shape;93;p126"/>
          <p:cNvSpPr txBox="1">
            <a:spLocks noGrp="1"/>
          </p:cNvSpPr>
          <p:nvPr>
            <p:ph type="title"/>
          </p:nvPr>
        </p:nvSpPr>
        <p:spPr>
          <a:xfrm>
            <a:off x="469900" y="1700213"/>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26"/>
          <p:cNvSpPr txBox="1">
            <a:spLocks noGrp="1"/>
          </p:cNvSpPr>
          <p:nvPr>
            <p:ph type="body" idx="1"/>
          </p:nvPr>
        </p:nvSpPr>
        <p:spPr>
          <a:xfrm>
            <a:off x="469899" y="3423545"/>
            <a:ext cx="10418235"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5" name="Google Shape;95;p126"/>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Title, subtitle &amp; 1 column - large">
  <p:cSld name="1_Title, subtitle &amp; 1 column - large">
    <p:spTree>
      <p:nvGrpSpPr>
        <p:cNvPr id="1" name="Shape 411"/>
        <p:cNvGrpSpPr/>
        <p:nvPr/>
      </p:nvGrpSpPr>
      <p:grpSpPr>
        <a:xfrm>
          <a:off x="0" y="0"/>
          <a:ext cx="0" cy="0"/>
          <a:chOff x="0" y="0"/>
          <a:chExt cx="0" cy="0"/>
        </a:xfrm>
      </p:grpSpPr>
      <p:sp>
        <p:nvSpPr>
          <p:cNvPr id="412" name="Google Shape;412;p180"/>
          <p:cNvSpPr txBox="1">
            <a:spLocks noGrp="1"/>
          </p:cNvSpPr>
          <p:nvPr>
            <p:ph type="body" idx="1"/>
          </p:nvPr>
        </p:nvSpPr>
        <p:spPr>
          <a:xfrm>
            <a:off x="469900" y="1676402"/>
            <a:ext cx="11252200" cy="462279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330200" algn="l">
              <a:spcBef>
                <a:spcPts val="1333"/>
              </a:spcBef>
              <a:spcAft>
                <a:spcPts val="0"/>
              </a:spcAft>
              <a:buClr>
                <a:schemeClr val="dk1"/>
              </a:buClr>
              <a:buSzPts val="1600"/>
              <a:buChar char="−"/>
              <a:defRPr sz="16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413" name="Google Shape;413;p180"/>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14" name="Google Shape;414;p18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1_Title, subtitle &amp; chart">
  <p:cSld name="1_Title, subtitle &amp; chart">
    <p:spTree>
      <p:nvGrpSpPr>
        <p:cNvPr id="1" name="Shape 415"/>
        <p:cNvGrpSpPr/>
        <p:nvPr/>
      </p:nvGrpSpPr>
      <p:grpSpPr>
        <a:xfrm>
          <a:off x="0" y="0"/>
          <a:ext cx="0" cy="0"/>
          <a:chOff x="0" y="0"/>
          <a:chExt cx="0" cy="0"/>
        </a:xfrm>
      </p:grpSpPr>
      <p:sp>
        <p:nvSpPr>
          <p:cNvPr id="416" name="Google Shape;416;p181"/>
          <p:cNvSpPr>
            <a:spLocks noGrp="1"/>
          </p:cNvSpPr>
          <p:nvPr>
            <p:ph type="chart" idx="2"/>
          </p:nvPr>
        </p:nvSpPr>
        <p:spPr>
          <a:xfrm>
            <a:off x="468000" y="2054581"/>
            <a:ext cx="11252200" cy="3928209"/>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17" name="Google Shape;417;p181"/>
          <p:cNvSpPr txBox="1">
            <a:spLocks noGrp="1"/>
          </p:cNvSpPr>
          <p:nvPr>
            <p:ph type="body" idx="1"/>
          </p:nvPr>
        </p:nvSpPr>
        <p:spPr>
          <a:xfrm>
            <a:off x="468000" y="1659816"/>
            <a:ext cx="11252200" cy="3571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18" name="Google Shape;418;p181"/>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19" name="Google Shape;419;p181"/>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1_3 chart">
  <p:cSld name="1_3 chart">
    <p:spTree>
      <p:nvGrpSpPr>
        <p:cNvPr id="1" name="Shape 420"/>
        <p:cNvGrpSpPr/>
        <p:nvPr/>
      </p:nvGrpSpPr>
      <p:grpSpPr>
        <a:xfrm>
          <a:off x="0" y="0"/>
          <a:ext cx="0" cy="0"/>
          <a:chOff x="0" y="0"/>
          <a:chExt cx="0" cy="0"/>
        </a:xfrm>
      </p:grpSpPr>
      <p:sp>
        <p:nvSpPr>
          <p:cNvPr id="421" name="Google Shape;421;p182"/>
          <p:cNvSpPr>
            <a:spLocks noGrp="1"/>
          </p:cNvSpPr>
          <p:nvPr>
            <p:ph type="chart" idx="2"/>
          </p:nvPr>
        </p:nvSpPr>
        <p:spPr>
          <a:xfrm>
            <a:off x="46800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22" name="Google Shape;422;p182"/>
          <p:cNvSpPr txBox="1">
            <a:spLocks noGrp="1"/>
          </p:cNvSpPr>
          <p:nvPr>
            <p:ph type="body" idx="1"/>
          </p:nvPr>
        </p:nvSpPr>
        <p:spPr>
          <a:xfrm>
            <a:off x="468000" y="1665289"/>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23" name="Google Shape;423;p182"/>
          <p:cNvSpPr>
            <a:spLocks noGrp="1"/>
          </p:cNvSpPr>
          <p:nvPr>
            <p:ph type="chart" idx="3"/>
          </p:nvPr>
        </p:nvSpPr>
        <p:spPr>
          <a:xfrm>
            <a:off x="4296000" y="2051998"/>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24" name="Google Shape;424;p182"/>
          <p:cNvSpPr txBox="1">
            <a:spLocks noGrp="1"/>
          </p:cNvSpPr>
          <p:nvPr>
            <p:ph type="body" idx="4"/>
          </p:nvPr>
        </p:nvSpPr>
        <p:spPr>
          <a:xfrm>
            <a:off x="4296003" y="1665288"/>
            <a:ext cx="3600000" cy="3921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25" name="Google Shape;425;p182"/>
          <p:cNvSpPr>
            <a:spLocks noGrp="1"/>
          </p:cNvSpPr>
          <p:nvPr>
            <p:ph type="chart" idx="5"/>
          </p:nvPr>
        </p:nvSpPr>
        <p:spPr>
          <a:xfrm>
            <a:off x="8086960" y="2051999"/>
            <a:ext cx="3600000" cy="393079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26" name="Google Shape;426;p182"/>
          <p:cNvSpPr txBox="1">
            <a:spLocks noGrp="1"/>
          </p:cNvSpPr>
          <p:nvPr>
            <p:ph type="body" idx="6"/>
          </p:nvPr>
        </p:nvSpPr>
        <p:spPr>
          <a:xfrm>
            <a:off x="8086959" y="1659145"/>
            <a:ext cx="3600000" cy="39825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27" name="Google Shape;427;p182"/>
          <p:cNvSpPr txBox="1">
            <a:spLocks noGrp="1"/>
          </p:cNvSpPr>
          <p:nvPr>
            <p:ph type="body" idx="7"/>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28" name="Google Shape;428;p182"/>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1_2 columns of text">
  <p:cSld name="1_2 columns of text">
    <p:spTree>
      <p:nvGrpSpPr>
        <p:cNvPr id="1" name="Shape 429"/>
        <p:cNvGrpSpPr/>
        <p:nvPr/>
      </p:nvGrpSpPr>
      <p:grpSpPr>
        <a:xfrm>
          <a:off x="0" y="0"/>
          <a:ext cx="0" cy="0"/>
          <a:chOff x="0" y="0"/>
          <a:chExt cx="0" cy="0"/>
        </a:xfrm>
      </p:grpSpPr>
      <p:sp>
        <p:nvSpPr>
          <p:cNvPr id="430" name="Google Shape;430;p183"/>
          <p:cNvSpPr txBox="1">
            <a:spLocks noGrp="1"/>
          </p:cNvSpPr>
          <p:nvPr>
            <p:ph type="body" idx="1"/>
          </p:nvPr>
        </p:nvSpPr>
        <p:spPr>
          <a:xfrm>
            <a:off x="468000" y="1665288"/>
            <a:ext cx="5328000" cy="462250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1" name="Google Shape;431;p183"/>
          <p:cNvSpPr txBox="1">
            <a:spLocks noGrp="1"/>
          </p:cNvSpPr>
          <p:nvPr>
            <p:ph type="body" idx="2"/>
          </p:nvPr>
        </p:nvSpPr>
        <p:spPr>
          <a:xfrm>
            <a:off x="6394100" y="1656000"/>
            <a:ext cx="5328000" cy="463179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2" name="Google Shape;432;p183"/>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3" name="Google Shape;433;p183"/>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1_2 column content">
  <p:cSld name="1_2 column content">
    <p:spTree>
      <p:nvGrpSpPr>
        <p:cNvPr id="1" name="Shape 434"/>
        <p:cNvGrpSpPr/>
        <p:nvPr/>
      </p:nvGrpSpPr>
      <p:grpSpPr>
        <a:xfrm>
          <a:off x="0" y="0"/>
          <a:ext cx="0" cy="0"/>
          <a:chOff x="0" y="0"/>
          <a:chExt cx="0" cy="0"/>
        </a:xfrm>
      </p:grpSpPr>
      <p:sp>
        <p:nvSpPr>
          <p:cNvPr id="435" name="Google Shape;435;p184"/>
          <p:cNvSpPr txBox="1">
            <a:spLocks noGrp="1"/>
          </p:cNvSpPr>
          <p:nvPr>
            <p:ph type="body" idx="1"/>
          </p:nvPr>
        </p:nvSpPr>
        <p:spPr>
          <a:xfrm>
            <a:off x="469900" y="1665289"/>
            <a:ext cx="4431857"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6" name="Google Shape;436;p184"/>
          <p:cNvSpPr txBox="1">
            <a:spLocks noGrp="1"/>
          </p:cNvSpPr>
          <p:nvPr>
            <p:ph type="body" idx="2"/>
          </p:nvPr>
        </p:nvSpPr>
        <p:spPr>
          <a:xfrm>
            <a:off x="5482100" y="1700213"/>
            <a:ext cx="6240000" cy="4598989"/>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7" name="Google Shape;437;p184"/>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38" name="Google Shape;438;p184"/>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1_2 columns - large">
  <p:cSld name="1_2 columns - large">
    <p:spTree>
      <p:nvGrpSpPr>
        <p:cNvPr id="1" name="Shape 439"/>
        <p:cNvGrpSpPr/>
        <p:nvPr/>
      </p:nvGrpSpPr>
      <p:grpSpPr>
        <a:xfrm>
          <a:off x="0" y="0"/>
          <a:ext cx="0" cy="0"/>
          <a:chOff x="0" y="0"/>
          <a:chExt cx="0" cy="0"/>
        </a:xfrm>
      </p:grpSpPr>
      <p:sp>
        <p:nvSpPr>
          <p:cNvPr id="440" name="Google Shape;440;p185"/>
          <p:cNvSpPr txBox="1">
            <a:spLocks noGrp="1"/>
          </p:cNvSpPr>
          <p:nvPr>
            <p:ph type="body" idx="1"/>
          </p:nvPr>
        </p:nvSpPr>
        <p:spPr>
          <a:xfrm>
            <a:off x="469900" y="1665288"/>
            <a:ext cx="5328000" cy="46339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292100" algn="l">
              <a:spcBef>
                <a:spcPts val="1333"/>
              </a:spcBef>
              <a:spcAft>
                <a:spcPts val="0"/>
              </a:spcAft>
              <a:buClr>
                <a:schemeClr val="dk1"/>
              </a:buClr>
              <a:buSzPts val="1000"/>
              <a:buChar char="−"/>
              <a:defRPr sz="10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441" name="Google Shape;441;p185"/>
          <p:cNvSpPr txBox="1">
            <a:spLocks noGrp="1"/>
          </p:cNvSpPr>
          <p:nvPr>
            <p:ph type="body" idx="2"/>
          </p:nvPr>
        </p:nvSpPr>
        <p:spPr>
          <a:xfrm>
            <a:off x="6394100" y="1665288"/>
            <a:ext cx="5328000" cy="463391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600"/>
              <a:buNone/>
              <a:defRPr sz="1600"/>
            </a:lvl1pPr>
            <a:lvl2pPr marL="914400" lvl="1" indent="-228600" algn="l">
              <a:spcBef>
                <a:spcPts val="1333"/>
              </a:spcBef>
              <a:spcAft>
                <a:spcPts val="0"/>
              </a:spcAft>
              <a:buClr>
                <a:schemeClr val="dk1"/>
              </a:buClr>
              <a:buSzPts val="1600"/>
              <a:buNone/>
              <a:defRPr sz="1600"/>
            </a:lvl2pPr>
            <a:lvl3pPr marL="1371600" lvl="2" indent="-330200" algn="l">
              <a:spcBef>
                <a:spcPts val="1333"/>
              </a:spcBef>
              <a:spcAft>
                <a:spcPts val="0"/>
              </a:spcAft>
              <a:buClr>
                <a:schemeClr val="dk1"/>
              </a:buClr>
              <a:buSzPts val="1600"/>
              <a:buChar char="•"/>
              <a:defRPr sz="1600"/>
            </a:lvl3pPr>
            <a:lvl4pPr marL="1828800" lvl="3" indent="-330200" algn="l">
              <a:spcBef>
                <a:spcPts val="1333"/>
              </a:spcBef>
              <a:spcAft>
                <a:spcPts val="0"/>
              </a:spcAft>
              <a:buClr>
                <a:schemeClr val="dk1"/>
              </a:buClr>
              <a:buSzPts val="1600"/>
              <a:buChar char="−"/>
              <a:defRPr sz="1600"/>
            </a:lvl4pPr>
            <a:lvl5pPr marL="2286000" lvl="4" indent="-292100" algn="l">
              <a:spcBef>
                <a:spcPts val="1333"/>
              </a:spcBef>
              <a:spcAft>
                <a:spcPts val="0"/>
              </a:spcAft>
              <a:buClr>
                <a:schemeClr val="dk1"/>
              </a:buClr>
              <a:buSzPts val="1000"/>
              <a:buChar char="−"/>
              <a:defRPr sz="1000"/>
            </a:lvl5pPr>
            <a:lvl6pPr marL="2743200" lvl="5" indent="-364045" algn="l">
              <a:spcBef>
                <a:spcPts val="1333"/>
              </a:spcBef>
              <a:spcAft>
                <a:spcPts val="0"/>
              </a:spcAft>
              <a:buClr>
                <a:schemeClr val="dk1"/>
              </a:buClr>
              <a:buSzPts val="2133"/>
              <a:buChar char="−"/>
              <a:defRPr sz="2133"/>
            </a:lvl6pPr>
            <a:lvl7pPr marL="3200400" lvl="6" indent="-364045" algn="l">
              <a:spcBef>
                <a:spcPts val="1333"/>
              </a:spcBef>
              <a:spcAft>
                <a:spcPts val="0"/>
              </a:spcAft>
              <a:buClr>
                <a:schemeClr val="dk1"/>
              </a:buClr>
              <a:buSzPts val="2133"/>
              <a:buChar char="−"/>
              <a:defRPr sz="2133"/>
            </a:lvl7pPr>
            <a:lvl8pPr marL="3657600" lvl="7" indent="-364045" algn="l">
              <a:spcBef>
                <a:spcPts val="1333"/>
              </a:spcBef>
              <a:spcAft>
                <a:spcPts val="0"/>
              </a:spcAft>
              <a:buClr>
                <a:schemeClr val="dk1"/>
              </a:buClr>
              <a:buSzPts val="2133"/>
              <a:buChar char="−"/>
              <a:defRPr sz="2133"/>
            </a:lvl8pPr>
            <a:lvl9pPr marL="4114800" lvl="8" indent="-364045" algn="l">
              <a:spcBef>
                <a:spcPts val="1333"/>
              </a:spcBef>
              <a:spcAft>
                <a:spcPts val="1333"/>
              </a:spcAft>
              <a:buClr>
                <a:schemeClr val="dk1"/>
              </a:buClr>
              <a:buSzPts val="2133"/>
              <a:buChar char="−"/>
              <a:defRPr sz="2133"/>
            </a:lvl9pPr>
          </a:lstStyle>
          <a:p>
            <a:endParaRPr/>
          </a:p>
        </p:txBody>
      </p:sp>
      <p:sp>
        <p:nvSpPr>
          <p:cNvPr id="442" name="Google Shape;442;p185"/>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43" name="Google Shape;443;p18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1_Text and chart">
  <p:cSld name="1_Text and chart">
    <p:spTree>
      <p:nvGrpSpPr>
        <p:cNvPr id="1" name="Shape 444"/>
        <p:cNvGrpSpPr/>
        <p:nvPr/>
      </p:nvGrpSpPr>
      <p:grpSpPr>
        <a:xfrm>
          <a:off x="0" y="0"/>
          <a:ext cx="0" cy="0"/>
          <a:chOff x="0" y="0"/>
          <a:chExt cx="0" cy="0"/>
        </a:xfrm>
      </p:grpSpPr>
      <p:sp>
        <p:nvSpPr>
          <p:cNvPr id="445" name="Google Shape;445;p186"/>
          <p:cNvSpPr txBox="1">
            <a:spLocks noGrp="1"/>
          </p:cNvSpPr>
          <p:nvPr>
            <p:ph type="body" idx="1"/>
          </p:nvPr>
        </p:nvSpPr>
        <p:spPr>
          <a:xfrm>
            <a:off x="469900" y="1665288"/>
            <a:ext cx="5480400" cy="431750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46" name="Google Shape;446;p186"/>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47" name="Google Shape;447;p186"/>
          <p:cNvSpPr txBox="1">
            <a:spLocks noGrp="1"/>
          </p:cNvSpPr>
          <p:nvPr>
            <p:ph type="body" idx="3"/>
          </p:nvPr>
        </p:nvSpPr>
        <p:spPr>
          <a:xfrm>
            <a:off x="6239584" y="1655763"/>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48" name="Google Shape;448;p186"/>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49" name="Google Shape;449;p18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1_2 chart">
  <p:cSld name="1_2 chart">
    <p:spTree>
      <p:nvGrpSpPr>
        <p:cNvPr id="1" name="Shape 450"/>
        <p:cNvGrpSpPr/>
        <p:nvPr/>
      </p:nvGrpSpPr>
      <p:grpSpPr>
        <a:xfrm>
          <a:off x="0" y="0"/>
          <a:ext cx="0" cy="0"/>
          <a:chOff x="0" y="0"/>
          <a:chExt cx="0" cy="0"/>
        </a:xfrm>
      </p:grpSpPr>
      <p:sp>
        <p:nvSpPr>
          <p:cNvPr id="451" name="Google Shape;451;p187"/>
          <p:cNvSpPr>
            <a:spLocks noGrp="1"/>
          </p:cNvSpPr>
          <p:nvPr>
            <p:ph type="chart" idx="2"/>
          </p:nvPr>
        </p:nvSpPr>
        <p:spPr>
          <a:xfrm>
            <a:off x="6239584" y="2125013"/>
            <a:ext cx="5482516"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52" name="Google Shape;452;p187"/>
          <p:cNvSpPr txBox="1">
            <a:spLocks noGrp="1"/>
          </p:cNvSpPr>
          <p:nvPr>
            <p:ph type="body" idx="1"/>
          </p:nvPr>
        </p:nvSpPr>
        <p:spPr>
          <a:xfrm>
            <a:off x="6239585" y="1654028"/>
            <a:ext cx="5482516" cy="42068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53" name="Google Shape;453;p187"/>
          <p:cNvSpPr>
            <a:spLocks noGrp="1"/>
          </p:cNvSpPr>
          <p:nvPr>
            <p:ph type="chart" idx="3"/>
          </p:nvPr>
        </p:nvSpPr>
        <p:spPr>
          <a:xfrm>
            <a:off x="469900" y="2125013"/>
            <a:ext cx="5482517" cy="3857777"/>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R="0" lvl="1"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R="0" lvl="2"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R="0" lvl="3"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R="0" lvl="4"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R="0" lvl="5"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R="0" lvl="6"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R="0" lvl="7"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R="0" lvl="8"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454" name="Google Shape;454;p187"/>
          <p:cNvSpPr txBox="1">
            <a:spLocks noGrp="1"/>
          </p:cNvSpPr>
          <p:nvPr>
            <p:ph type="body" idx="4"/>
          </p:nvPr>
        </p:nvSpPr>
        <p:spPr>
          <a:xfrm>
            <a:off x="469898" y="1665288"/>
            <a:ext cx="5482517" cy="409427"/>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55" name="Google Shape;455;p187"/>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56" name="Google Shape;456;p18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1_2 content with quote ">
  <p:cSld name="1_2 content with quote ">
    <p:spTree>
      <p:nvGrpSpPr>
        <p:cNvPr id="1" name="Shape 457"/>
        <p:cNvGrpSpPr/>
        <p:nvPr/>
      </p:nvGrpSpPr>
      <p:grpSpPr>
        <a:xfrm>
          <a:off x="0" y="0"/>
          <a:ext cx="0" cy="0"/>
          <a:chOff x="0" y="0"/>
          <a:chExt cx="0" cy="0"/>
        </a:xfrm>
      </p:grpSpPr>
      <p:sp>
        <p:nvSpPr>
          <p:cNvPr id="458" name="Google Shape;458;p188"/>
          <p:cNvSpPr txBox="1">
            <a:spLocks noGrp="1"/>
          </p:cNvSpPr>
          <p:nvPr>
            <p:ph type="body" idx="1"/>
          </p:nvPr>
        </p:nvSpPr>
        <p:spPr>
          <a:xfrm>
            <a:off x="7455116" y="1626099"/>
            <a:ext cx="4266983" cy="4673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accent3"/>
              </a:buClr>
              <a:buSzPts val="2400"/>
              <a:buNone/>
              <a:defRPr sz="2400">
                <a:solidFill>
                  <a:schemeClr val="accent3"/>
                </a:solidFill>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59" name="Google Shape;459;p188"/>
          <p:cNvSpPr txBox="1">
            <a:spLocks noGrp="1"/>
          </p:cNvSpPr>
          <p:nvPr>
            <p:ph type="body" idx="2"/>
          </p:nvPr>
        </p:nvSpPr>
        <p:spPr>
          <a:xfrm>
            <a:off x="469900" y="1665288"/>
            <a:ext cx="6660866" cy="463391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60" name="Google Shape;460;p188"/>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61" name="Google Shape;461;p18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_Team profile">
  <p:cSld name="1_Team profile">
    <p:spTree>
      <p:nvGrpSpPr>
        <p:cNvPr id="1" name="Shape 462"/>
        <p:cNvGrpSpPr/>
        <p:nvPr/>
      </p:nvGrpSpPr>
      <p:grpSpPr>
        <a:xfrm>
          <a:off x="0" y="0"/>
          <a:ext cx="0" cy="0"/>
          <a:chOff x="0" y="0"/>
          <a:chExt cx="0" cy="0"/>
        </a:xfrm>
      </p:grpSpPr>
      <p:sp>
        <p:nvSpPr>
          <p:cNvPr id="463" name="Google Shape;463;p189"/>
          <p:cNvSpPr>
            <a:spLocks noGrp="1"/>
          </p:cNvSpPr>
          <p:nvPr>
            <p:ph type="pic" idx="2"/>
          </p:nvPr>
        </p:nvSpPr>
        <p:spPr>
          <a:xfrm>
            <a:off x="488742" y="1700213"/>
            <a:ext cx="2664000" cy="1260000"/>
          </a:xfrm>
          <a:prstGeom prst="rect">
            <a:avLst/>
          </a:prstGeom>
          <a:noFill/>
          <a:ln>
            <a:noFill/>
          </a:ln>
        </p:spPr>
      </p:sp>
      <p:sp>
        <p:nvSpPr>
          <p:cNvPr id="464" name="Google Shape;464;p189"/>
          <p:cNvSpPr>
            <a:spLocks noGrp="1"/>
          </p:cNvSpPr>
          <p:nvPr>
            <p:ph type="pic" idx="3"/>
          </p:nvPr>
        </p:nvSpPr>
        <p:spPr>
          <a:xfrm>
            <a:off x="3341040" y="1700212"/>
            <a:ext cx="2664000" cy="1260000"/>
          </a:xfrm>
          <a:prstGeom prst="rect">
            <a:avLst/>
          </a:prstGeom>
          <a:noFill/>
          <a:ln>
            <a:noFill/>
          </a:ln>
        </p:spPr>
      </p:sp>
      <p:sp>
        <p:nvSpPr>
          <p:cNvPr id="465" name="Google Shape;465;p189"/>
          <p:cNvSpPr>
            <a:spLocks noGrp="1"/>
          </p:cNvSpPr>
          <p:nvPr>
            <p:ph type="pic" idx="4"/>
          </p:nvPr>
        </p:nvSpPr>
        <p:spPr>
          <a:xfrm>
            <a:off x="6193338" y="1700212"/>
            <a:ext cx="2664000" cy="1260000"/>
          </a:xfrm>
          <a:prstGeom prst="rect">
            <a:avLst/>
          </a:prstGeom>
          <a:noFill/>
          <a:ln>
            <a:noFill/>
          </a:ln>
        </p:spPr>
      </p:sp>
      <p:sp>
        <p:nvSpPr>
          <p:cNvPr id="466" name="Google Shape;466;p189"/>
          <p:cNvSpPr>
            <a:spLocks noGrp="1"/>
          </p:cNvSpPr>
          <p:nvPr>
            <p:ph type="pic" idx="5"/>
          </p:nvPr>
        </p:nvSpPr>
        <p:spPr>
          <a:xfrm>
            <a:off x="9045636" y="1700212"/>
            <a:ext cx="2664000" cy="1260000"/>
          </a:xfrm>
          <a:prstGeom prst="rect">
            <a:avLst/>
          </a:prstGeom>
          <a:noFill/>
          <a:ln>
            <a:noFill/>
          </a:ln>
        </p:spPr>
      </p:sp>
      <p:sp>
        <p:nvSpPr>
          <p:cNvPr id="467" name="Google Shape;467;p189"/>
          <p:cNvSpPr txBox="1">
            <a:spLocks noGrp="1"/>
          </p:cNvSpPr>
          <p:nvPr>
            <p:ph type="body" idx="1"/>
          </p:nvPr>
        </p:nvSpPr>
        <p:spPr>
          <a:xfrm>
            <a:off x="482363"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468" name="Google Shape;468;p189"/>
          <p:cNvSpPr txBox="1">
            <a:spLocks noGrp="1"/>
          </p:cNvSpPr>
          <p:nvPr>
            <p:ph type="body" idx="6"/>
          </p:nvPr>
        </p:nvSpPr>
        <p:spPr>
          <a:xfrm>
            <a:off x="6207211"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469" name="Google Shape;469;p189"/>
          <p:cNvSpPr txBox="1">
            <a:spLocks noGrp="1"/>
          </p:cNvSpPr>
          <p:nvPr>
            <p:ph type="body" idx="7"/>
          </p:nvPr>
        </p:nvSpPr>
        <p:spPr>
          <a:xfrm>
            <a:off x="3344787" y="3076573"/>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470" name="Google Shape;470;p189"/>
          <p:cNvSpPr txBox="1">
            <a:spLocks noGrp="1"/>
          </p:cNvSpPr>
          <p:nvPr>
            <p:ph type="body" idx="8"/>
          </p:nvPr>
        </p:nvSpPr>
        <p:spPr>
          <a:xfrm>
            <a:off x="9069636" y="3079742"/>
            <a:ext cx="2640000" cy="3222628"/>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0"/>
              </a:spcBef>
              <a:spcAft>
                <a:spcPts val="0"/>
              </a:spcAft>
              <a:buClr>
                <a:schemeClr val="dk1"/>
              </a:buClr>
              <a:buSzPts val="1200"/>
              <a:buFont typeface="Arial"/>
              <a:buChar char="−"/>
              <a:defRPr>
                <a:solidFill>
                  <a:schemeClr val="dk1"/>
                </a:solidFill>
              </a:defRPr>
            </a:lvl3pPr>
            <a:lvl4pPr marL="1828800" lvl="3" indent="-304800" algn="l">
              <a:spcBef>
                <a:spcPts val="0"/>
              </a:spcBef>
              <a:spcAft>
                <a:spcPts val="0"/>
              </a:spcAft>
              <a:buClr>
                <a:schemeClr val="dk1"/>
              </a:buClr>
              <a:buSzPts val="1200"/>
              <a:buFont typeface="Arial"/>
              <a:buChar char="◦"/>
              <a:defRPr>
                <a:solidFill>
                  <a:schemeClr val="dk1"/>
                </a:solidFill>
              </a:defRPr>
            </a:lvl4pPr>
            <a:lvl5pPr marL="2286000" lvl="4" indent="-304800" algn="l">
              <a:spcBef>
                <a:spcPts val="0"/>
              </a:spcBef>
              <a:spcAft>
                <a:spcPts val="0"/>
              </a:spcAft>
              <a:buClr>
                <a:schemeClr val="dk1"/>
              </a:buClr>
              <a:buSzPts val="1200"/>
              <a:buFont typeface="Arial"/>
              <a:buChar char="−"/>
              <a:defRPr>
                <a:solidFill>
                  <a:schemeClr val="dk1"/>
                </a:solidFill>
              </a:defRPr>
            </a:lvl5pPr>
            <a:lvl6pPr marL="2743200" lvl="5" indent="-330200" algn="l">
              <a:spcBef>
                <a:spcPts val="0"/>
              </a:spcBef>
              <a:spcAft>
                <a:spcPts val="0"/>
              </a:spcAft>
              <a:buClr>
                <a:schemeClr val="dk1"/>
              </a:buClr>
              <a:buSzPts val="1600"/>
              <a:buFont typeface="Verdana"/>
              <a:buChar char="−"/>
              <a:defRPr/>
            </a:lvl6pPr>
            <a:lvl7pPr marL="3200400" lvl="6" indent="-330200" algn="l">
              <a:spcBef>
                <a:spcPts val="0"/>
              </a:spcBef>
              <a:spcAft>
                <a:spcPts val="0"/>
              </a:spcAft>
              <a:buClr>
                <a:schemeClr val="dk1"/>
              </a:buClr>
              <a:buSzPts val="1600"/>
              <a:buChar char="−"/>
              <a:defRPr/>
            </a:lvl7pPr>
            <a:lvl8pPr marL="3657600" lvl="7" indent="-330200" algn="l">
              <a:spcBef>
                <a:spcPts val="0"/>
              </a:spcBef>
              <a:spcAft>
                <a:spcPts val="0"/>
              </a:spcAft>
              <a:buClr>
                <a:schemeClr val="dk1"/>
              </a:buClr>
              <a:buSzPts val="1600"/>
              <a:buChar char="−"/>
              <a:defRPr/>
            </a:lvl8pPr>
            <a:lvl9pPr marL="4114800" lvl="8" indent="-330200" algn="l">
              <a:spcBef>
                <a:spcPts val="0"/>
              </a:spcBef>
              <a:spcAft>
                <a:spcPts val="0"/>
              </a:spcAft>
              <a:buClr>
                <a:schemeClr val="dk1"/>
              </a:buClr>
              <a:buSzPts val="1600"/>
              <a:buChar char="−"/>
              <a:defRPr/>
            </a:lvl9pPr>
          </a:lstStyle>
          <a:p>
            <a:endParaRPr/>
          </a:p>
        </p:txBody>
      </p:sp>
      <p:sp>
        <p:nvSpPr>
          <p:cNvPr id="471" name="Google Shape;471;p189"/>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72" name="Google Shape;472;p18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Divider - Deloitte dark green">
  <p:cSld name="Divider - Deloitte dark green">
    <p:bg>
      <p:bgPr>
        <a:solidFill>
          <a:schemeClr val="accent2"/>
        </a:solidFill>
        <a:effectLst/>
      </p:bgPr>
    </p:bg>
    <p:spTree>
      <p:nvGrpSpPr>
        <p:cNvPr id="1" name="Shape 96"/>
        <p:cNvGrpSpPr/>
        <p:nvPr/>
      </p:nvGrpSpPr>
      <p:grpSpPr>
        <a:xfrm>
          <a:off x="0" y="0"/>
          <a:ext cx="0" cy="0"/>
          <a:chOff x="0" y="0"/>
          <a:chExt cx="0" cy="0"/>
        </a:xfrm>
      </p:grpSpPr>
      <p:sp>
        <p:nvSpPr>
          <p:cNvPr id="97" name="Google Shape;97;p127"/>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27"/>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99" name="Google Shape;99;p127"/>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1_Team profile 2">
  <p:cSld name="1_Team profile 2">
    <p:spTree>
      <p:nvGrpSpPr>
        <p:cNvPr id="1" name="Shape 473"/>
        <p:cNvGrpSpPr/>
        <p:nvPr/>
      </p:nvGrpSpPr>
      <p:grpSpPr>
        <a:xfrm>
          <a:off x="0" y="0"/>
          <a:ext cx="0" cy="0"/>
          <a:chOff x="0" y="0"/>
          <a:chExt cx="0" cy="0"/>
        </a:xfrm>
      </p:grpSpPr>
      <p:sp>
        <p:nvSpPr>
          <p:cNvPr id="474" name="Google Shape;474;p190"/>
          <p:cNvSpPr/>
          <p:nvPr/>
        </p:nvSpPr>
        <p:spPr>
          <a:xfrm>
            <a:off x="47678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475" name="Google Shape;475;p190"/>
          <p:cNvSpPr/>
          <p:nvPr/>
        </p:nvSpPr>
        <p:spPr>
          <a:xfrm>
            <a:off x="6184900" y="170386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476" name="Google Shape;476;p190"/>
          <p:cNvSpPr/>
          <p:nvPr/>
        </p:nvSpPr>
        <p:spPr>
          <a:xfrm>
            <a:off x="469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477" name="Google Shape;477;p190"/>
          <p:cNvSpPr/>
          <p:nvPr/>
        </p:nvSpPr>
        <p:spPr>
          <a:xfrm>
            <a:off x="6184900" y="4065173"/>
            <a:ext cx="55368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478" name="Google Shape;478;p190"/>
          <p:cNvSpPr>
            <a:spLocks noGrp="1"/>
          </p:cNvSpPr>
          <p:nvPr>
            <p:ph type="pic" idx="2"/>
          </p:nvPr>
        </p:nvSpPr>
        <p:spPr>
          <a:xfrm>
            <a:off x="476780" y="1880213"/>
            <a:ext cx="2116800" cy="1591200"/>
          </a:xfrm>
          <a:prstGeom prst="rect">
            <a:avLst/>
          </a:prstGeom>
          <a:noFill/>
          <a:ln>
            <a:noFill/>
          </a:ln>
        </p:spPr>
      </p:sp>
      <p:sp>
        <p:nvSpPr>
          <p:cNvPr id="479" name="Google Shape;479;p190"/>
          <p:cNvSpPr>
            <a:spLocks noGrp="1"/>
          </p:cNvSpPr>
          <p:nvPr>
            <p:ph type="pic" idx="3"/>
          </p:nvPr>
        </p:nvSpPr>
        <p:spPr>
          <a:xfrm>
            <a:off x="6204097" y="1880212"/>
            <a:ext cx="2116800" cy="1591200"/>
          </a:xfrm>
          <a:prstGeom prst="rect">
            <a:avLst/>
          </a:prstGeom>
          <a:noFill/>
          <a:ln>
            <a:noFill/>
          </a:ln>
        </p:spPr>
      </p:sp>
      <p:sp>
        <p:nvSpPr>
          <p:cNvPr id="480" name="Google Shape;480;p190"/>
          <p:cNvSpPr>
            <a:spLocks noGrp="1"/>
          </p:cNvSpPr>
          <p:nvPr>
            <p:ph type="pic" idx="4"/>
          </p:nvPr>
        </p:nvSpPr>
        <p:spPr>
          <a:xfrm>
            <a:off x="481779" y="4256211"/>
            <a:ext cx="2116800" cy="1591200"/>
          </a:xfrm>
          <a:prstGeom prst="rect">
            <a:avLst/>
          </a:prstGeom>
          <a:noFill/>
          <a:ln>
            <a:noFill/>
          </a:ln>
        </p:spPr>
      </p:sp>
      <p:sp>
        <p:nvSpPr>
          <p:cNvPr id="481" name="Google Shape;481;p190"/>
          <p:cNvSpPr>
            <a:spLocks noGrp="1"/>
          </p:cNvSpPr>
          <p:nvPr>
            <p:ph type="pic" idx="5"/>
          </p:nvPr>
        </p:nvSpPr>
        <p:spPr>
          <a:xfrm>
            <a:off x="6204097" y="4256211"/>
            <a:ext cx="2116800" cy="1591200"/>
          </a:xfrm>
          <a:prstGeom prst="rect">
            <a:avLst/>
          </a:prstGeom>
          <a:noFill/>
          <a:ln>
            <a:noFill/>
          </a:ln>
        </p:spPr>
      </p:sp>
      <p:sp>
        <p:nvSpPr>
          <p:cNvPr id="482" name="Google Shape;482;p190"/>
          <p:cNvSpPr txBox="1">
            <a:spLocks noGrp="1"/>
          </p:cNvSpPr>
          <p:nvPr>
            <p:ph type="body" idx="1"/>
          </p:nvPr>
        </p:nvSpPr>
        <p:spPr>
          <a:xfrm>
            <a:off x="2840780" y="1880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3" name="Google Shape;483;p190"/>
          <p:cNvSpPr txBox="1">
            <a:spLocks noGrp="1"/>
          </p:cNvSpPr>
          <p:nvPr>
            <p:ph type="body" idx="6"/>
          </p:nvPr>
        </p:nvSpPr>
        <p:spPr>
          <a:xfrm>
            <a:off x="8550676" y="1880213"/>
            <a:ext cx="3171024"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4" name="Google Shape;484;p190"/>
          <p:cNvSpPr txBox="1">
            <a:spLocks noGrp="1"/>
          </p:cNvSpPr>
          <p:nvPr>
            <p:ph type="body" idx="7"/>
          </p:nvPr>
        </p:nvSpPr>
        <p:spPr>
          <a:xfrm>
            <a:off x="2802551" y="4256213"/>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5" name="Google Shape;485;p190"/>
          <p:cNvSpPr txBox="1">
            <a:spLocks noGrp="1"/>
          </p:cNvSpPr>
          <p:nvPr>
            <p:ph type="body" idx="8"/>
          </p:nvPr>
        </p:nvSpPr>
        <p:spPr>
          <a:xfrm>
            <a:off x="8548900" y="4256212"/>
            <a:ext cx="3172800" cy="19440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lvl1pPr>
            <a:lvl2pPr marL="914400" lvl="1" indent="-304800" algn="l">
              <a:spcBef>
                <a:spcPts val="0"/>
              </a:spcBef>
              <a:spcAft>
                <a:spcPts val="0"/>
              </a:spcAft>
              <a:buClr>
                <a:schemeClr val="dk1"/>
              </a:buClr>
              <a:buSzPts val="1200"/>
              <a:buFont typeface="Arial"/>
              <a:buChar char="•"/>
              <a:defRPr b="0"/>
            </a:lvl2pPr>
            <a:lvl3pPr marL="1371600" lvl="2" indent="-342900" algn="l">
              <a:spcBef>
                <a:spcPts val="0"/>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6" name="Google Shape;486;p190"/>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87" name="Google Shape;487;p190"/>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1_3 picture and text">
  <p:cSld name="1_3 picture and text">
    <p:spTree>
      <p:nvGrpSpPr>
        <p:cNvPr id="1" name="Shape 488"/>
        <p:cNvGrpSpPr/>
        <p:nvPr/>
      </p:nvGrpSpPr>
      <p:grpSpPr>
        <a:xfrm>
          <a:off x="0" y="0"/>
          <a:ext cx="0" cy="0"/>
          <a:chOff x="0" y="0"/>
          <a:chExt cx="0" cy="0"/>
        </a:xfrm>
      </p:grpSpPr>
      <p:sp>
        <p:nvSpPr>
          <p:cNvPr id="489" name="Google Shape;489;p191"/>
          <p:cNvSpPr>
            <a:spLocks noGrp="1"/>
          </p:cNvSpPr>
          <p:nvPr>
            <p:ph type="pic" idx="2"/>
          </p:nvPr>
        </p:nvSpPr>
        <p:spPr>
          <a:xfrm>
            <a:off x="478609" y="1700213"/>
            <a:ext cx="3639312" cy="2052830"/>
          </a:xfrm>
          <a:prstGeom prst="rect">
            <a:avLst/>
          </a:prstGeom>
          <a:noFill/>
          <a:ln>
            <a:noFill/>
          </a:ln>
        </p:spPr>
      </p:sp>
      <p:sp>
        <p:nvSpPr>
          <p:cNvPr id="490" name="Google Shape;490;p191"/>
          <p:cNvSpPr>
            <a:spLocks noGrp="1"/>
          </p:cNvSpPr>
          <p:nvPr>
            <p:ph type="pic" idx="3"/>
          </p:nvPr>
        </p:nvSpPr>
        <p:spPr>
          <a:xfrm>
            <a:off x="8082784" y="1700213"/>
            <a:ext cx="3639316" cy="2059099"/>
          </a:xfrm>
          <a:prstGeom prst="rect">
            <a:avLst/>
          </a:prstGeom>
          <a:noFill/>
          <a:ln>
            <a:noFill/>
          </a:ln>
        </p:spPr>
      </p:sp>
      <p:sp>
        <p:nvSpPr>
          <p:cNvPr id="491" name="Google Shape;491;p191"/>
          <p:cNvSpPr>
            <a:spLocks noGrp="1"/>
          </p:cNvSpPr>
          <p:nvPr>
            <p:ph type="pic" idx="4"/>
          </p:nvPr>
        </p:nvSpPr>
        <p:spPr>
          <a:xfrm>
            <a:off x="4284188" y="1700212"/>
            <a:ext cx="3636962" cy="2057767"/>
          </a:xfrm>
          <a:prstGeom prst="rect">
            <a:avLst/>
          </a:prstGeom>
          <a:noFill/>
          <a:ln>
            <a:noFill/>
          </a:ln>
        </p:spPr>
      </p:sp>
      <p:sp>
        <p:nvSpPr>
          <p:cNvPr id="492" name="Google Shape;492;p191"/>
          <p:cNvSpPr txBox="1">
            <a:spLocks noGrp="1"/>
          </p:cNvSpPr>
          <p:nvPr>
            <p:ph type="body" idx="1"/>
          </p:nvPr>
        </p:nvSpPr>
        <p:spPr>
          <a:xfrm>
            <a:off x="478609" y="3832225"/>
            <a:ext cx="3639312" cy="218144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3" name="Google Shape;493;p191"/>
          <p:cNvSpPr txBox="1">
            <a:spLocks noGrp="1"/>
          </p:cNvSpPr>
          <p:nvPr>
            <p:ph type="body" idx="5"/>
          </p:nvPr>
        </p:nvSpPr>
        <p:spPr>
          <a:xfrm>
            <a:off x="4278313" y="3832224"/>
            <a:ext cx="3636962" cy="2186686"/>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4" name="Google Shape;494;p191"/>
          <p:cNvSpPr txBox="1">
            <a:spLocks noGrp="1"/>
          </p:cNvSpPr>
          <p:nvPr>
            <p:ph type="body" idx="6"/>
          </p:nvPr>
        </p:nvSpPr>
        <p:spPr>
          <a:xfrm>
            <a:off x="8082784" y="3832224"/>
            <a:ext cx="3639316" cy="218810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5" name="Google Shape;495;p191"/>
          <p:cNvSpPr txBox="1">
            <a:spLocks noGrp="1"/>
          </p:cNvSpPr>
          <p:nvPr>
            <p:ph type="body" idx="7"/>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6" name="Google Shape;496;p191"/>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1_Qualifications 2 x 1">
  <p:cSld name="1_Qualifications 2 x 1">
    <p:spTree>
      <p:nvGrpSpPr>
        <p:cNvPr id="1" name="Shape 497"/>
        <p:cNvGrpSpPr/>
        <p:nvPr/>
      </p:nvGrpSpPr>
      <p:grpSpPr>
        <a:xfrm>
          <a:off x="0" y="0"/>
          <a:ext cx="0" cy="0"/>
          <a:chOff x="0" y="0"/>
          <a:chExt cx="0" cy="0"/>
        </a:xfrm>
      </p:grpSpPr>
      <p:sp>
        <p:nvSpPr>
          <p:cNvPr id="498" name="Google Shape;498;p192"/>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499" name="Google Shape;499;p192"/>
          <p:cNvSpPr txBox="1">
            <a:spLocks noGrp="1"/>
          </p:cNvSpPr>
          <p:nvPr>
            <p:ph type="title"/>
          </p:nvPr>
        </p:nvSpPr>
        <p:spPr>
          <a:xfrm>
            <a:off x="469900" y="402586"/>
            <a:ext cx="11252200" cy="334101"/>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0" name="Google Shape;500;p192"/>
          <p:cNvSpPr txBox="1">
            <a:spLocks noGrp="1"/>
          </p:cNvSpPr>
          <p:nvPr>
            <p:ph type="body" idx="2"/>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01" name="Google Shape;501;p192"/>
          <p:cNvSpPr txBox="1">
            <a:spLocks noGrp="1"/>
          </p:cNvSpPr>
          <p:nvPr>
            <p:ph type="body" idx="3"/>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02" name="Google Shape;502;p192"/>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03" name="Google Shape;503;p192"/>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04" name="Google Shape;504;p192"/>
          <p:cNvSpPr>
            <a:spLocks noGrp="1"/>
          </p:cNvSpPr>
          <p:nvPr>
            <p:ph type="pic" idx="4"/>
          </p:nvPr>
        </p:nvSpPr>
        <p:spPr>
          <a:xfrm>
            <a:off x="10467635" y="1857892"/>
            <a:ext cx="1244161" cy="549275"/>
          </a:xfrm>
          <a:prstGeom prst="rect">
            <a:avLst/>
          </a:prstGeom>
          <a:noFill/>
          <a:ln>
            <a:noFill/>
          </a:ln>
        </p:spPr>
      </p:sp>
      <p:sp>
        <p:nvSpPr>
          <p:cNvPr id="505" name="Google Shape;505;p192"/>
          <p:cNvSpPr>
            <a:spLocks noGrp="1"/>
          </p:cNvSpPr>
          <p:nvPr>
            <p:ph type="pic" idx="5"/>
          </p:nvPr>
        </p:nvSpPr>
        <p:spPr>
          <a:xfrm>
            <a:off x="4734795" y="1863917"/>
            <a:ext cx="1244906" cy="549275"/>
          </a:xfrm>
          <a:prstGeom prst="rect">
            <a:avLst/>
          </a:prstGeom>
          <a:noFill/>
          <a:ln>
            <a:noFill/>
          </a:ln>
        </p:spPr>
      </p:sp>
    </p:spTree>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1_Qualifications 2 x 2">
  <p:cSld name="1_Qualifications 2 x 2">
    <p:spTree>
      <p:nvGrpSpPr>
        <p:cNvPr id="1" name="Shape 506"/>
        <p:cNvGrpSpPr/>
        <p:nvPr/>
      </p:nvGrpSpPr>
      <p:grpSpPr>
        <a:xfrm>
          <a:off x="0" y="0"/>
          <a:ext cx="0" cy="0"/>
          <a:chOff x="0" y="0"/>
          <a:chExt cx="0" cy="0"/>
        </a:xfrm>
      </p:grpSpPr>
      <p:sp>
        <p:nvSpPr>
          <p:cNvPr id="507" name="Google Shape;507;p193"/>
          <p:cNvSpPr txBox="1">
            <a:spLocks noGrp="1"/>
          </p:cNvSpPr>
          <p:nvPr>
            <p:ph type="body" idx="1"/>
          </p:nvPr>
        </p:nvSpPr>
        <p:spPr>
          <a:xfrm>
            <a:off x="469899"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08" name="Google Shape;508;p193"/>
          <p:cNvSpPr txBox="1">
            <a:spLocks noGrp="1"/>
          </p:cNvSpPr>
          <p:nvPr>
            <p:ph type="body" idx="2"/>
          </p:nvPr>
        </p:nvSpPr>
        <p:spPr>
          <a:xfrm>
            <a:off x="6177462" y="1857892"/>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09" name="Google Shape;509;p193"/>
          <p:cNvSpPr/>
          <p:nvPr/>
        </p:nvSpPr>
        <p:spPr>
          <a:xfrm>
            <a:off x="469899"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10" name="Google Shape;510;p193"/>
          <p:cNvSpPr/>
          <p:nvPr/>
        </p:nvSpPr>
        <p:spPr>
          <a:xfrm>
            <a:off x="6167796" y="1705379"/>
            <a:ext cx="5544000" cy="53044"/>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11" name="Google Shape;511;p193"/>
          <p:cNvSpPr>
            <a:spLocks noGrp="1"/>
          </p:cNvSpPr>
          <p:nvPr>
            <p:ph type="pic" idx="3"/>
          </p:nvPr>
        </p:nvSpPr>
        <p:spPr>
          <a:xfrm>
            <a:off x="10467635" y="1857892"/>
            <a:ext cx="1244161" cy="549275"/>
          </a:xfrm>
          <a:prstGeom prst="rect">
            <a:avLst/>
          </a:prstGeom>
          <a:noFill/>
          <a:ln>
            <a:noFill/>
          </a:ln>
        </p:spPr>
      </p:sp>
      <p:sp>
        <p:nvSpPr>
          <p:cNvPr id="512" name="Google Shape;512;p193"/>
          <p:cNvSpPr txBox="1">
            <a:spLocks noGrp="1"/>
          </p:cNvSpPr>
          <p:nvPr>
            <p:ph type="body" idx="4"/>
          </p:nvPr>
        </p:nvSpPr>
        <p:spPr>
          <a:xfrm>
            <a:off x="469899"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13" name="Google Shape;513;p193"/>
          <p:cNvSpPr txBox="1">
            <a:spLocks noGrp="1"/>
          </p:cNvSpPr>
          <p:nvPr>
            <p:ph type="body" idx="5"/>
          </p:nvPr>
        </p:nvSpPr>
        <p:spPr>
          <a:xfrm>
            <a:off x="6177460" y="4249681"/>
            <a:ext cx="5544000" cy="1695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14" name="Google Shape;514;p193"/>
          <p:cNvSpPr/>
          <p:nvPr/>
        </p:nvSpPr>
        <p:spPr>
          <a:xfrm>
            <a:off x="469899"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15" name="Google Shape;515;p193"/>
          <p:cNvSpPr/>
          <p:nvPr/>
        </p:nvSpPr>
        <p:spPr>
          <a:xfrm>
            <a:off x="6167796" y="4103519"/>
            <a:ext cx="5544000"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16" name="Google Shape;516;p193"/>
          <p:cNvSpPr>
            <a:spLocks noGrp="1"/>
          </p:cNvSpPr>
          <p:nvPr>
            <p:ph type="pic" idx="6"/>
          </p:nvPr>
        </p:nvSpPr>
        <p:spPr>
          <a:xfrm>
            <a:off x="4700436" y="4249683"/>
            <a:ext cx="1274916" cy="549275"/>
          </a:xfrm>
          <a:prstGeom prst="rect">
            <a:avLst/>
          </a:prstGeom>
          <a:noFill/>
          <a:ln>
            <a:noFill/>
          </a:ln>
        </p:spPr>
      </p:sp>
      <p:sp>
        <p:nvSpPr>
          <p:cNvPr id="517" name="Google Shape;517;p193"/>
          <p:cNvSpPr>
            <a:spLocks noGrp="1"/>
          </p:cNvSpPr>
          <p:nvPr>
            <p:ph type="pic" idx="7"/>
          </p:nvPr>
        </p:nvSpPr>
        <p:spPr>
          <a:xfrm>
            <a:off x="10459036" y="4248209"/>
            <a:ext cx="1244160" cy="549275"/>
          </a:xfrm>
          <a:prstGeom prst="rect">
            <a:avLst/>
          </a:prstGeom>
          <a:noFill/>
          <a:ln>
            <a:noFill/>
          </a:ln>
        </p:spPr>
      </p:sp>
      <p:sp>
        <p:nvSpPr>
          <p:cNvPr id="518" name="Google Shape;518;p193"/>
          <p:cNvSpPr>
            <a:spLocks noGrp="1"/>
          </p:cNvSpPr>
          <p:nvPr>
            <p:ph type="pic" idx="8"/>
          </p:nvPr>
        </p:nvSpPr>
        <p:spPr>
          <a:xfrm>
            <a:off x="4734795" y="1863917"/>
            <a:ext cx="1244906" cy="549275"/>
          </a:xfrm>
          <a:prstGeom prst="rect">
            <a:avLst/>
          </a:prstGeom>
          <a:noFill/>
          <a:ln>
            <a:noFill/>
          </a:ln>
        </p:spPr>
      </p:sp>
      <p:sp>
        <p:nvSpPr>
          <p:cNvPr id="519" name="Google Shape;519;p193"/>
          <p:cNvSpPr txBox="1">
            <a:spLocks noGrp="1"/>
          </p:cNvSpPr>
          <p:nvPr>
            <p:ph type="body" idx="9"/>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20" name="Google Shape;520;p193"/>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1_3 column green line">
  <p:cSld name="1_3 column green line">
    <p:spTree>
      <p:nvGrpSpPr>
        <p:cNvPr id="1" name="Shape 521"/>
        <p:cNvGrpSpPr/>
        <p:nvPr/>
      </p:nvGrpSpPr>
      <p:grpSpPr>
        <a:xfrm>
          <a:off x="0" y="0"/>
          <a:ext cx="0" cy="0"/>
          <a:chOff x="0" y="0"/>
          <a:chExt cx="0" cy="0"/>
        </a:xfrm>
      </p:grpSpPr>
      <p:sp>
        <p:nvSpPr>
          <p:cNvPr id="522" name="Google Shape;522;p194"/>
          <p:cNvSpPr/>
          <p:nvPr/>
        </p:nvSpPr>
        <p:spPr>
          <a:xfrm>
            <a:off x="4278313" y="1705968"/>
            <a:ext cx="3636962"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23" name="Google Shape;523;p194"/>
          <p:cNvSpPr/>
          <p:nvPr/>
        </p:nvSpPr>
        <p:spPr>
          <a:xfrm>
            <a:off x="469900" y="1705968"/>
            <a:ext cx="3627438"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24" name="Google Shape;524;p194"/>
          <p:cNvSpPr/>
          <p:nvPr/>
        </p:nvSpPr>
        <p:spPr>
          <a:xfrm>
            <a:off x="8104176" y="1705968"/>
            <a:ext cx="3629025" cy="54000"/>
          </a:xfrm>
          <a:prstGeom prst="rect">
            <a:avLst/>
          </a:prstGeom>
          <a:solidFill>
            <a:schemeClr val="accent1"/>
          </a:solid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1467">
              <a:solidFill>
                <a:srgbClr val="FFFFFF"/>
              </a:solidFill>
              <a:latin typeface="Verdana"/>
              <a:ea typeface="Verdana"/>
              <a:cs typeface="Verdana"/>
              <a:sym typeface="Verdana"/>
            </a:endParaRPr>
          </a:p>
        </p:txBody>
      </p:sp>
      <p:sp>
        <p:nvSpPr>
          <p:cNvPr id="525" name="Google Shape;525;p194"/>
          <p:cNvSpPr txBox="1">
            <a:spLocks noGrp="1"/>
          </p:cNvSpPr>
          <p:nvPr>
            <p:ph type="body" idx="1"/>
          </p:nvPr>
        </p:nvSpPr>
        <p:spPr>
          <a:xfrm>
            <a:off x="4278313" y="1851441"/>
            <a:ext cx="363016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26" name="Google Shape;526;p194"/>
          <p:cNvSpPr txBox="1">
            <a:spLocks noGrp="1"/>
          </p:cNvSpPr>
          <p:nvPr>
            <p:ph type="body" idx="2"/>
          </p:nvPr>
        </p:nvSpPr>
        <p:spPr>
          <a:xfrm>
            <a:off x="469900" y="1851441"/>
            <a:ext cx="3627438"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27" name="Google Shape;527;p194"/>
          <p:cNvSpPr txBox="1">
            <a:spLocks noGrp="1"/>
          </p:cNvSpPr>
          <p:nvPr>
            <p:ph type="body" idx="3"/>
          </p:nvPr>
        </p:nvSpPr>
        <p:spPr>
          <a:xfrm>
            <a:off x="8093075" y="1851441"/>
            <a:ext cx="3629025" cy="38457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1">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28" name="Google Shape;528;p194"/>
          <p:cNvSpPr txBox="1">
            <a:spLocks noGrp="1"/>
          </p:cNvSpPr>
          <p:nvPr>
            <p:ph type="body" idx="4"/>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29" name="Google Shape;529;p194"/>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1_4 column icon">
  <p:cSld name="1_4 column icon">
    <p:spTree>
      <p:nvGrpSpPr>
        <p:cNvPr id="1" name="Shape 530"/>
        <p:cNvGrpSpPr/>
        <p:nvPr/>
      </p:nvGrpSpPr>
      <p:grpSpPr>
        <a:xfrm>
          <a:off x="0" y="0"/>
          <a:ext cx="0" cy="0"/>
          <a:chOff x="0" y="0"/>
          <a:chExt cx="0" cy="0"/>
        </a:xfrm>
      </p:grpSpPr>
      <p:sp>
        <p:nvSpPr>
          <p:cNvPr id="531" name="Google Shape;531;p195"/>
          <p:cNvSpPr txBox="1">
            <a:spLocks noGrp="1"/>
          </p:cNvSpPr>
          <p:nvPr>
            <p:ph type="body" idx="1"/>
          </p:nvPr>
        </p:nvSpPr>
        <p:spPr>
          <a:xfrm>
            <a:off x="4699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32" name="Google Shape;532;p195"/>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33" name="Google Shape;533;p195"/>
          <p:cNvSpPr txBox="1">
            <a:spLocks noGrp="1"/>
          </p:cNvSpPr>
          <p:nvPr>
            <p:ph type="body" idx="3"/>
          </p:nvPr>
        </p:nvSpPr>
        <p:spPr>
          <a:xfrm>
            <a:off x="335663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34" name="Google Shape;534;p195"/>
          <p:cNvSpPr txBox="1">
            <a:spLocks noGrp="1"/>
          </p:cNvSpPr>
          <p:nvPr>
            <p:ph type="body" idx="4"/>
          </p:nvPr>
        </p:nvSpPr>
        <p:spPr>
          <a:xfrm>
            <a:off x="6243366"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b="0">
                <a:solidFill>
                  <a:schemeClr val="dk1"/>
                </a:solidFill>
              </a:defRPr>
            </a:lvl1pPr>
            <a:lvl2pPr marL="914400" lvl="1" indent="-304800" algn="l">
              <a:spcBef>
                <a:spcPts val="1333"/>
              </a:spcBef>
              <a:spcAft>
                <a:spcPts val="0"/>
              </a:spcAft>
              <a:buClr>
                <a:schemeClr val="dk1"/>
              </a:buClr>
              <a:buSzPts val="1200"/>
              <a:buFont typeface="Arial"/>
              <a:buChar char="•"/>
              <a:defRPr>
                <a:solidFill>
                  <a:schemeClr val="dk1"/>
                </a:solidFill>
              </a:defRPr>
            </a:lvl2pPr>
            <a:lvl3pPr marL="1371600" lvl="2" indent="-304800" algn="l">
              <a:spcBef>
                <a:spcPts val="1333"/>
              </a:spcBef>
              <a:spcAft>
                <a:spcPts val="0"/>
              </a:spcAft>
              <a:buClr>
                <a:schemeClr val="dk1"/>
              </a:buClr>
              <a:buSzPts val="1200"/>
              <a:buFont typeface="Arial"/>
              <a:buChar char="−"/>
              <a:defRPr>
                <a:solidFill>
                  <a:schemeClr val="dk1"/>
                </a:solidFill>
              </a:defRPr>
            </a:lvl3pPr>
            <a:lvl4pPr marL="1828800" lvl="3" indent="-304800" algn="l">
              <a:spcBef>
                <a:spcPts val="1333"/>
              </a:spcBef>
              <a:spcAft>
                <a:spcPts val="0"/>
              </a:spcAft>
              <a:buClr>
                <a:schemeClr val="dk1"/>
              </a:buClr>
              <a:buSzPts val="1200"/>
              <a:buFont typeface="Arial"/>
              <a:buChar char="◦"/>
              <a:defRPr>
                <a:solidFill>
                  <a:schemeClr val="dk1"/>
                </a:solidFill>
              </a:defRPr>
            </a:lvl4pPr>
            <a:lvl5pPr marL="2286000" lvl="4" indent="-304800" algn="l">
              <a:spcBef>
                <a:spcPts val="1333"/>
              </a:spcBef>
              <a:spcAft>
                <a:spcPts val="0"/>
              </a:spcAft>
              <a:buClr>
                <a:schemeClr val="dk1"/>
              </a:buClr>
              <a:buSzPts val="1200"/>
              <a:buFont typeface="Arial"/>
              <a:buChar char="−"/>
              <a:defRPr>
                <a:solidFill>
                  <a:schemeClr val="dk1"/>
                </a:solidFill>
              </a:defRPr>
            </a:lvl5pPr>
            <a:lvl6pPr marL="2743200" lvl="5" indent="-330200" algn="l">
              <a:spcBef>
                <a:spcPts val="1333"/>
              </a:spcBef>
              <a:spcAft>
                <a:spcPts val="0"/>
              </a:spcAft>
              <a:buClr>
                <a:schemeClr val="dk1"/>
              </a:buClr>
              <a:buSzPts val="1600"/>
              <a:buFont typeface="Verdana"/>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535" name="Google Shape;535;p195"/>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36" name="Google Shape;536;p195"/>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matchingName="1_4 column icon green">
  <p:cSld name="1_4 column icon green">
    <p:bg>
      <p:bgPr>
        <a:solidFill>
          <a:schemeClr val="accent2"/>
        </a:solidFill>
        <a:effectLst/>
      </p:bgPr>
    </p:bg>
    <p:spTree>
      <p:nvGrpSpPr>
        <p:cNvPr id="1" name="Shape 537"/>
        <p:cNvGrpSpPr/>
        <p:nvPr/>
      </p:nvGrpSpPr>
      <p:grpSpPr>
        <a:xfrm>
          <a:off x="0" y="0"/>
          <a:ext cx="0" cy="0"/>
          <a:chOff x="0" y="0"/>
          <a:chExt cx="0" cy="0"/>
        </a:xfrm>
      </p:grpSpPr>
      <p:sp>
        <p:nvSpPr>
          <p:cNvPr id="538" name="Google Shape;538;p196"/>
          <p:cNvSpPr txBox="1">
            <a:spLocks noGrp="1"/>
          </p:cNvSpPr>
          <p:nvPr>
            <p:ph type="body" idx="1"/>
          </p:nvPr>
        </p:nvSpPr>
        <p:spPr>
          <a:xfrm>
            <a:off x="469903"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539" name="Google Shape;539;p196"/>
          <p:cNvSpPr txBox="1">
            <a:spLocks noGrp="1"/>
          </p:cNvSpPr>
          <p:nvPr>
            <p:ph type="body" idx="2"/>
          </p:nvPr>
        </p:nvSpPr>
        <p:spPr>
          <a:xfrm>
            <a:off x="9130100"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540" name="Google Shape;540;p196"/>
          <p:cNvSpPr txBox="1">
            <a:spLocks noGrp="1"/>
          </p:cNvSpPr>
          <p:nvPr>
            <p:ph type="body" idx="3"/>
          </p:nvPr>
        </p:nvSpPr>
        <p:spPr>
          <a:xfrm>
            <a:off x="3356635"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541" name="Google Shape;541;p196"/>
          <p:cNvSpPr txBox="1">
            <a:spLocks noGrp="1"/>
          </p:cNvSpPr>
          <p:nvPr>
            <p:ph type="body" idx="4"/>
          </p:nvPr>
        </p:nvSpPr>
        <p:spPr>
          <a:xfrm>
            <a:off x="6243367" y="2556000"/>
            <a:ext cx="2592000" cy="339480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200"/>
              <a:buFont typeface="Verdana"/>
              <a:buNone/>
              <a:defRPr b="0">
                <a:solidFill>
                  <a:schemeClr val="lt1"/>
                </a:solidFill>
              </a:defRPr>
            </a:lvl1pPr>
            <a:lvl2pPr marL="914400" lvl="1" indent="-304800" algn="l">
              <a:spcBef>
                <a:spcPts val="1333"/>
              </a:spcBef>
              <a:spcAft>
                <a:spcPts val="0"/>
              </a:spcAft>
              <a:buClr>
                <a:schemeClr val="lt1"/>
              </a:buClr>
              <a:buSzPts val="1200"/>
              <a:buFont typeface="Arial"/>
              <a:buChar char="•"/>
              <a:defRPr>
                <a:solidFill>
                  <a:schemeClr val="lt1"/>
                </a:solidFill>
              </a:defRPr>
            </a:lvl2pPr>
            <a:lvl3pPr marL="1371600" lvl="2" indent="-304800" algn="l">
              <a:spcBef>
                <a:spcPts val="1333"/>
              </a:spcBef>
              <a:spcAft>
                <a:spcPts val="0"/>
              </a:spcAft>
              <a:buClr>
                <a:schemeClr val="lt1"/>
              </a:buClr>
              <a:buSzPts val="1200"/>
              <a:buFont typeface="Arial"/>
              <a:buChar char="−"/>
              <a:defRPr>
                <a:solidFill>
                  <a:schemeClr val="lt1"/>
                </a:solidFill>
              </a:defRPr>
            </a:lvl3pPr>
            <a:lvl4pPr marL="1828800" lvl="3" indent="-304800" algn="l">
              <a:spcBef>
                <a:spcPts val="1333"/>
              </a:spcBef>
              <a:spcAft>
                <a:spcPts val="0"/>
              </a:spcAft>
              <a:buClr>
                <a:schemeClr val="lt1"/>
              </a:buClr>
              <a:buSzPts val="1200"/>
              <a:buFont typeface="Arial"/>
              <a:buChar char="◦"/>
              <a:defRPr>
                <a:solidFill>
                  <a:schemeClr val="lt1"/>
                </a:solidFill>
              </a:defRPr>
            </a:lvl4pPr>
            <a:lvl5pPr marL="2286000" lvl="4" indent="-304800" algn="l">
              <a:spcBef>
                <a:spcPts val="1333"/>
              </a:spcBef>
              <a:spcAft>
                <a:spcPts val="0"/>
              </a:spcAft>
              <a:buClr>
                <a:schemeClr val="lt1"/>
              </a:buClr>
              <a:buSzPts val="1200"/>
              <a:buFont typeface="Arial"/>
              <a:buChar char="−"/>
              <a:defRPr>
                <a:solidFill>
                  <a:schemeClr val="lt1"/>
                </a:solidFill>
              </a:defRPr>
            </a:lvl5pPr>
            <a:lvl6pPr marL="2743200" lvl="5" indent="-330200" algn="l">
              <a:spcBef>
                <a:spcPts val="1333"/>
              </a:spcBef>
              <a:spcAft>
                <a:spcPts val="0"/>
              </a:spcAft>
              <a:buClr>
                <a:schemeClr val="lt1"/>
              </a:buClr>
              <a:buSzPts val="1600"/>
              <a:buFont typeface="Verdana"/>
              <a:buChar char="−"/>
              <a:defRPr>
                <a:solidFill>
                  <a:schemeClr val="lt1"/>
                </a:solidFill>
              </a:defRPr>
            </a:lvl6pPr>
            <a:lvl7pPr marL="3200400" lvl="6" indent="-330200" algn="l">
              <a:spcBef>
                <a:spcPts val="1333"/>
              </a:spcBef>
              <a:spcAft>
                <a:spcPts val="0"/>
              </a:spcAft>
              <a:buClr>
                <a:schemeClr val="lt1"/>
              </a:buClr>
              <a:buSzPts val="1600"/>
              <a:buChar char="−"/>
              <a:defRPr>
                <a:solidFill>
                  <a:schemeClr val="lt1"/>
                </a:solidFill>
              </a:defRPr>
            </a:lvl7pPr>
            <a:lvl8pPr marL="3657600" lvl="7" indent="-330200" algn="l">
              <a:spcBef>
                <a:spcPts val="1333"/>
              </a:spcBef>
              <a:spcAft>
                <a:spcPts val="0"/>
              </a:spcAft>
              <a:buClr>
                <a:schemeClr val="lt1"/>
              </a:buClr>
              <a:buSzPts val="1600"/>
              <a:buChar char="−"/>
              <a:defRPr>
                <a:solidFill>
                  <a:schemeClr val="lt1"/>
                </a:solidFill>
              </a:defRPr>
            </a:lvl8pPr>
            <a:lvl9pPr marL="4114800" lvl="8" indent="-330200" algn="l">
              <a:spcBef>
                <a:spcPts val="1333"/>
              </a:spcBef>
              <a:spcAft>
                <a:spcPts val="1333"/>
              </a:spcAft>
              <a:buClr>
                <a:schemeClr val="lt1"/>
              </a:buClr>
              <a:buSzPts val="1600"/>
              <a:buChar char="−"/>
              <a:defRPr>
                <a:solidFill>
                  <a:schemeClr val="lt1"/>
                </a:solidFill>
              </a:defRPr>
            </a:lvl9pPr>
          </a:lstStyle>
          <a:p>
            <a:endParaRPr/>
          </a:p>
        </p:txBody>
      </p:sp>
      <p:sp>
        <p:nvSpPr>
          <p:cNvPr id="542" name="Google Shape;542;p196"/>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FFFFFF"/>
              </a:buClr>
              <a:buSzPts val="650"/>
              <a:buFont typeface="Arial"/>
              <a:buNone/>
            </a:pPr>
            <a:r>
              <a:rPr lang="fr-FR" sz="650">
                <a:solidFill>
                  <a:srgbClr val="FFFFFF"/>
                </a:solidFill>
                <a:latin typeface="Verdana"/>
                <a:ea typeface="Verdana"/>
                <a:cs typeface="Verdana"/>
                <a:sym typeface="Verdana"/>
              </a:rPr>
              <a:t>Copyright © 2017 Deloitte Development LLC. All rights reserved.</a:t>
            </a:r>
            <a:endParaRPr/>
          </a:p>
        </p:txBody>
      </p:sp>
      <p:sp>
        <p:nvSpPr>
          <p:cNvPr id="543" name="Google Shape;543;p196"/>
          <p:cNvSpPr txBox="1"/>
          <p:nvPr/>
        </p:nvSpPr>
        <p:spPr>
          <a:xfrm>
            <a:off x="11382378" y="6477001"/>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
        <p:nvSpPr>
          <p:cNvPr id="544" name="Google Shape;544;p196"/>
          <p:cNvSpPr txBox="1">
            <a:spLocks noGrp="1"/>
          </p:cNvSpPr>
          <p:nvPr>
            <p:ph type="body" idx="5"/>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2000"/>
              <a:buNone/>
              <a:defRPr sz="2000" b="0">
                <a:solidFill>
                  <a:schemeClr val="lt1"/>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45" name="Google Shape;545;p19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2000"/>
              <a:buFont typeface="Verdana"/>
              <a:buNone/>
              <a:defRPr sz="2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_Title, subtitle, 1 column text with charts">
  <p:cSld name="1_Title, subtitle, 1 column text with charts">
    <p:spTree>
      <p:nvGrpSpPr>
        <p:cNvPr id="1" name="Shape 546"/>
        <p:cNvGrpSpPr/>
        <p:nvPr/>
      </p:nvGrpSpPr>
      <p:grpSpPr>
        <a:xfrm>
          <a:off x="0" y="0"/>
          <a:ext cx="0" cy="0"/>
          <a:chOff x="0" y="0"/>
          <a:chExt cx="0" cy="0"/>
        </a:xfrm>
      </p:grpSpPr>
      <p:sp>
        <p:nvSpPr>
          <p:cNvPr id="547" name="Google Shape;547;p197"/>
          <p:cNvSpPr txBox="1">
            <a:spLocks noGrp="1"/>
          </p:cNvSpPr>
          <p:nvPr>
            <p:ph type="body" idx="1"/>
          </p:nvPr>
        </p:nvSpPr>
        <p:spPr>
          <a:xfrm>
            <a:off x="467783" y="1665817"/>
            <a:ext cx="553773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48" name="Google Shape;548;p197"/>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49" name="Google Shape;549;p19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matchingName="Agenda Layout Black">
  <p:cSld name="Agenda Layout Black">
    <p:bg>
      <p:bgPr>
        <a:solidFill>
          <a:schemeClr val="dk1"/>
        </a:solidFill>
        <a:effectLst/>
      </p:bgPr>
    </p:bg>
    <p:spTree>
      <p:nvGrpSpPr>
        <p:cNvPr id="1" name="Shape 550"/>
        <p:cNvGrpSpPr/>
        <p:nvPr/>
      </p:nvGrpSpPr>
      <p:grpSpPr>
        <a:xfrm>
          <a:off x="0" y="0"/>
          <a:ext cx="0" cy="0"/>
          <a:chOff x="0" y="0"/>
          <a:chExt cx="0" cy="0"/>
        </a:xfrm>
      </p:grpSpPr>
      <p:sp>
        <p:nvSpPr>
          <p:cNvPr id="551" name="Google Shape;551;p198"/>
          <p:cNvSpPr txBox="1">
            <a:spLocks noGrp="1"/>
          </p:cNvSpPr>
          <p:nvPr>
            <p:ph type="body" idx="1"/>
          </p:nvPr>
        </p:nvSpPr>
        <p:spPr>
          <a:xfrm>
            <a:off x="480484" y="488441"/>
            <a:ext cx="9029604" cy="5810760"/>
          </a:xfrm>
          <a:prstGeom prst="rect">
            <a:avLst/>
          </a:prstGeom>
          <a:noFill/>
          <a:ln>
            <a:noFill/>
          </a:ln>
        </p:spPr>
        <p:txBody>
          <a:bodyPr spcFirstLastPara="1" wrap="square" lIns="0" tIns="0" rIns="0" bIns="0" anchor="ctr" anchorCtr="0">
            <a:noAutofit/>
          </a:bodyPr>
          <a:lstStyle>
            <a:lvl1pPr marL="457200" lvl="0" indent="-228600" algn="l">
              <a:spcBef>
                <a:spcPts val="4800"/>
              </a:spcBef>
              <a:spcAft>
                <a:spcPts val="0"/>
              </a:spcAft>
              <a:buClr>
                <a:schemeClr val="lt1"/>
              </a:buClr>
              <a:buSzPts val="5400"/>
              <a:buNone/>
              <a:defRPr sz="54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52" name="Google Shape;552;p198"/>
          <p:cNvSpPr txBox="1"/>
          <p:nvPr/>
        </p:nvSpPr>
        <p:spPr>
          <a:xfrm>
            <a:off x="6336000" y="6476999"/>
            <a:ext cx="4896560"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r>
              <a:rPr lang="fr-FR" sz="650" b="1">
                <a:solidFill>
                  <a:srgbClr val="75787B"/>
                </a:solidFill>
                <a:latin typeface="Verdana"/>
                <a:ea typeface="Verdana"/>
                <a:cs typeface="Verdana"/>
                <a:sym typeface="Verdana"/>
              </a:rPr>
              <a:t>Deloitte Analytics  </a:t>
            </a:r>
            <a:r>
              <a:rPr lang="fr-FR" sz="650">
                <a:solidFill>
                  <a:srgbClr val="75787B"/>
                </a:solidFill>
                <a:latin typeface="Verdana"/>
                <a:ea typeface="Verdana"/>
                <a:cs typeface="Verdana"/>
                <a:sym typeface="Verdana"/>
              </a:rPr>
              <a:t>Smart Insights. Stronger Outcomes. </a:t>
            </a:r>
            <a:endParaRPr/>
          </a:p>
        </p:txBody>
      </p:sp>
      <p:sp>
        <p:nvSpPr>
          <p:cNvPr id="553" name="Google Shape;553;p198"/>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75787B"/>
              </a:buClr>
              <a:buSzPts val="650"/>
              <a:buFont typeface="Arial"/>
              <a:buNone/>
            </a:pPr>
            <a:r>
              <a:rPr lang="fr-FR" sz="650">
                <a:solidFill>
                  <a:srgbClr val="75787B"/>
                </a:solidFill>
                <a:latin typeface="Verdana"/>
                <a:ea typeface="Verdana"/>
                <a:cs typeface="Verdana"/>
                <a:sym typeface="Verdana"/>
              </a:rPr>
              <a:t>Copyright © 2017 Deloitte Development LLC. All rights reserved.</a:t>
            </a:r>
            <a:endParaRPr/>
          </a:p>
        </p:txBody>
      </p:sp>
      <p:sp>
        <p:nvSpPr>
          <p:cNvPr id="554" name="Google Shape;554;p198"/>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‹N°›</a:t>
            </a:fld>
            <a:endParaRPr sz="650">
              <a:solidFill>
                <a:srgbClr val="75787B"/>
              </a:solidFill>
              <a:latin typeface="Verdana"/>
              <a:ea typeface="Verdana"/>
              <a:cs typeface="Verdana"/>
              <a:sym typeface="Verdana"/>
            </a:endParaRPr>
          </a:p>
        </p:txBody>
      </p:sp>
    </p:spTree>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1_Contents Black 4-Column - B">
  <p:cSld name="1_Contents Black 4-Column - B">
    <p:bg>
      <p:bgPr>
        <a:solidFill>
          <a:schemeClr val="dk1"/>
        </a:solidFill>
        <a:effectLst/>
      </p:bgPr>
    </p:bg>
    <p:spTree>
      <p:nvGrpSpPr>
        <p:cNvPr id="1" name="Shape 555"/>
        <p:cNvGrpSpPr/>
        <p:nvPr/>
      </p:nvGrpSpPr>
      <p:grpSpPr>
        <a:xfrm>
          <a:off x="0" y="0"/>
          <a:ext cx="0" cy="0"/>
          <a:chOff x="0" y="0"/>
          <a:chExt cx="0" cy="0"/>
        </a:xfrm>
      </p:grpSpPr>
      <p:sp>
        <p:nvSpPr>
          <p:cNvPr id="556" name="Google Shape;556;p199"/>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‹N°›</a:t>
            </a:fld>
            <a:endParaRPr sz="650">
              <a:solidFill>
                <a:srgbClr val="75787B"/>
              </a:solidFill>
              <a:latin typeface="Verdana"/>
              <a:ea typeface="Verdana"/>
              <a:cs typeface="Verdana"/>
              <a:sym typeface="Verdana"/>
            </a:endParaRPr>
          </a:p>
        </p:txBody>
      </p:sp>
      <p:sp>
        <p:nvSpPr>
          <p:cNvPr id="557" name="Google Shape;557;p19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lt1"/>
              </a:buClr>
              <a:buSzPts val="5400"/>
              <a:buFont typeface="Verdana"/>
              <a:buNone/>
              <a:defRPr sz="5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Divider - Deloitte blue">
  <p:cSld name="Divider - Deloitte blue">
    <p:bg>
      <p:bgPr>
        <a:solidFill>
          <a:schemeClr val="accent3"/>
        </a:solidFill>
        <a:effectLst/>
      </p:bgPr>
    </p:bg>
    <p:spTree>
      <p:nvGrpSpPr>
        <p:cNvPr id="1" name="Shape 100"/>
        <p:cNvGrpSpPr/>
        <p:nvPr/>
      </p:nvGrpSpPr>
      <p:grpSpPr>
        <a:xfrm>
          <a:off x="0" y="0"/>
          <a:ext cx="0" cy="0"/>
          <a:chOff x="0" y="0"/>
          <a:chExt cx="0" cy="0"/>
        </a:xfrm>
      </p:grpSpPr>
      <p:sp>
        <p:nvSpPr>
          <p:cNvPr id="101" name="Google Shape;101;p128"/>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28"/>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103" name="Google Shape;103;p128"/>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matchingName="Pullout statement black">
  <p:cSld name="Pullout statement black">
    <p:bg>
      <p:bgPr>
        <a:solidFill>
          <a:schemeClr val="dk1"/>
        </a:solidFill>
        <a:effectLst/>
      </p:bgPr>
    </p:bg>
    <p:spTree>
      <p:nvGrpSpPr>
        <p:cNvPr id="1" name="Shape 558"/>
        <p:cNvGrpSpPr/>
        <p:nvPr/>
      </p:nvGrpSpPr>
      <p:grpSpPr>
        <a:xfrm>
          <a:off x="0" y="0"/>
          <a:ext cx="0" cy="0"/>
          <a:chOff x="0" y="0"/>
          <a:chExt cx="0" cy="0"/>
        </a:xfrm>
      </p:grpSpPr>
      <p:sp>
        <p:nvSpPr>
          <p:cNvPr id="559" name="Google Shape;559;p200"/>
          <p:cNvSpPr txBox="1">
            <a:spLocks noGrp="1"/>
          </p:cNvSpPr>
          <p:nvPr>
            <p:ph type="body" idx="1"/>
          </p:nvPr>
        </p:nvSpPr>
        <p:spPr>
          <a:xfrm>
            <a:off x="480483" y="493847"/>
            <a:ext cx="11267583" cy="5699532"/>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A5A5A5"/>
              </a:buClr>
              <a:buSzPts val="4400"/>
              <a:buNone/>
              <a:defRPr sz="4400" b="0">
                <a:solidFill>
                  <a:srgbClr val="A5A5A5"/>
                </a:solidFill>
              </a:defRPr>
            </a:lvl1pPr>
            <a:lvl2pPr marL="914400" lvl="1" indent="-228600" algn="l">
              <a:spcBef>
                <a:spcPts val="0"/>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60" name="Google Shape;560;p200"/>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75787B"/>
              </a:buClr>
              <a:buSzPts val="650"/>
              <a:buFont typeface="Arial"/>
              <a:buNone/>
            </a:pPr>
            <a:r>
              <a:rPr lang="fr-FR" sz="650">
                <a:solidFill>
                  <a:srgbClr val="75787B"/>
                </a:solidFill>
                <a:latin typeface="Verdana"/>
                <a:ea typeface="Verdana"/>
                <a:cs typeface="Verdana"/>
                <a:sym typeface="Verdana"/>
              </a:rPr>
              <a:t>Copyright © 2017 Deloitte Development LLC. All rights reserved.</a:t>
            </a:r>
            <a:endParaRPr/>
          </a:p>
        </p:txBody>
      </p:sp>
      <p:sp>
        <p:nvSpPr>
          <p:cNvPr id="561" name="Google Shape;561;p200"/>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‹N°›</a:t>
            </a:fld>
            <a:endParaRPr sz="650">
              <a:solidFill>
                <a:srgbClr val="75787B"/>
              </a:solidFill>
              <a:latin typeface="Verdana"/>
              <a:ea typeface="Verdana"/>
              <a:cs typeface="Verdana"/>
              <a:sym typeface="Verdana"/>
            </a:endParaRPr>
          </a:p>
        </p:txBody>
      </p:sp>
      <p:sp>
        <p:nvSpPr>
          <p:cNvPr id="562" name="Google Shape;562;p200"/>
          <p:cNvSpPr txBox="1"/>
          <p:nvPr/>
        </p:nvSpPr>
        <p:spPr>
          <a:xfrm>
            <a:off x="6336000" y="6476999"/>
            <a:ext cx="4896560"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r>
              <a:rPr lang="fr-FR" sz="650" b="1">
                <a:solidFill>
                  <a:srgbClr val="75787B"/>
                </a:solidFill>
                <a:latin typeface="Verdana"/>
                <a:ea typeface="Verdana"/>
                <a:cs typeface="Verdana"/>
                <a:sym typeface="Verdana"/>
              </a:rPr>
              <a:t>Deloitte Analytics  </a:t>
            </a:r>
            <a:r>
              <a:rPr lang="fr-FR" sz="650">
                <a:solidFill>
                  <a:srgbClr val="75787B"/>
                </a:solidFill>
                <a:latin typeface="Verdana"/>
                <a:ea typeface="Verdana"/>
                <a:cs typeface="Verdana"/>
                <a:sym typeface="Verdana"/>
              </a:rPr>
              <a:t>Smart Insights. Stronger Outcomes. </a:t>
            </a:r>
            <a:endParaRPr/>
          </a:p>
        </p:txBody>
      </p:sp>
    </p:spTree>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Contents Black 4-Column - A">
  <p:cSld name="Contents Black 4-Column - A">
    <p:bg>
      <p:bgPr>
        <a:solidFill>
          <a:schemeClr val="dk1"/>
        </a:solidFill>
        <a:effectLst/>
      </p:bgPr>
    </p:bg>
    <p:spTree>
      <p:nvGrpSpPr>
        <p:cNvPr id="1" name="Shape 563"/>
        <p:cNvGrpSpPr/>
        <p:nvPr/>
      </p:nvGrpSpPr>
      <p:grpSpPr>
        <a:xfrm>
          <a:off x="0" y="0"/>
          <a:ext cx="0" cy="0"/>
          <a:chOff x="0" y="0"/>
          <a:chExt cx="0" cy="0"/>
        </a:xfrm>
      </p:grpSpPr>
      <p:sp>
        <p:nvSpPr>
          <p:cNvPr id="564" name="Google Shape;564;p201"/>
          <p:cNvSpPr txBox="1">
            <a:spLocks noGrp="1"/>
          </p:cNvSpPr>
          <p:nvPr>
            <p:ph type="title"/>
          </p:nvPr>
        </p:nvSpPr>
        <p:spPr>
          <a:xfrm>
            <a:off x="469900" y="402587"/>
            <a:ext cx="11252200" cy="491040"/>
          </a:xfrm>
          <a:prstGeom prst="rect">
            <a:avLst/>
          </a:prstGeom>
          <a:noFill/>
          <a:ln>
            <a:noFill/>
          </a:ln>
        </p:spPr>
        <p:txBody>
          <a:bodyPr spcFirstLastPara="1" wrap="square" lIns="0" tIns="0" rIns="0" bIns="0" anchor="t" anchorCtr="0">
            <a:noAutofit/>
          </a:bodyPr>
          <a:lstStyle>
            <a:lvl1pPr lvl="0" algn="l">
              <a:spcBef>
                <a:spcPts val="0"/>
              </a:spcBef>
              <a:spcAft>
                <a:spcPts val="0"/>
              </a:spcAft>
              <a:buClr>
                <a:srgbClr val="FFFFFF"/>
              </a:buClr>
              <a:buSzPts val="3200"/>
              <a:buFont typeface="Verdana"/>
              <a:buNone/>
              <a:defRPr sz="3200" b="1">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5" name="Google Shape;565;p201"/>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‹N°›</a:t>
            </a:fld>
            <a:endParaRPr sz="650">
              <a:solidFill>
                <a:srgbClr val="75787B"/>
              </a:solidFill>
              <a:latin typeface="Verdana"/>
              <a:ea typeface="Verdana"/>
              <a:cs typeface="Verdana"/>
              <a:sym typeface="Verdana"/>
            </a:endParaRPr>
          </a:p>
        </p:txBody>
      </p:sp>
      <p:sp>
        <p:nvSpPr>
          <p:cNvPr id="566" name="Google Shape;566;p201"/>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75787B"/>
              </a:buClr>
              <a:buSzPts val="650"/>
              <a:buFont typeface="Arial"/>
              <a:buNone/>
            </a:pPr>
            <a:r>
              <a:rPr lang="fr-FR" sz="650">
                <a:solidFill>
                  <a:srgbClr val="75787B"/>
                </a:solidFill>
                <a:latin typeface="Verdana"/>
                <a:ea typeface="Verdana"/>
                <a:cs typeface="Verdana"/>
                <a:sym typeface="Verdana"/>
              </a:rPr>
              <a:t>Copyright © 2017 Deloitte Development LLC. All rights reserved.</a:t>
            </a:r>
            <a:endParaRPr/>
          </a:p>
        </p:txBody>
      </p:sp>
    </p:spTree>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matchingName="Key statement Layout - Black">
  <p:cSld name="Key statement Layout - Black">
    <p:bg>
      <p:bgPr>
        <a:solidFill>
          <a:schemeClr val="dk1"/>
        </a:solidFill>
        <a:effectLst/>
      </p:bgPr>
    </p:bg>
    <p:spTree>
      <p:nvGrpSpPr>
        <p:cNvPr id="1" name="Shape 567"/>
        <p:cNvGrpSpPr/>
        <p:nvPr/>
      </p:nvGrpSpPr>
      <p:grpSpPr>
        <a:xfrm>
          <a:off x="0" y="0"/>
          <a:ext cx="0" cy="0"/>
          <a:chOff x="0" y="0"/>
          <a:chExt cx="0" cy="0"/>
        </a:xfrm>
      </p:grpSpPr>
      <p:sp>
        <p:nvSpPr>
          <p:cNvPr id="568" name="Google Shape;568;p202"/>
          <p:cNvSpPr txBox="1">
            <a:spLocks noGrp="1"/>
          </p:cNvSpPr>
          <p:nvPr>
            <p:ph type="body" idx="1"/>
          </p:nvPr>
        </p:nvSpPr>
        <p:spPr>
          <a:xfrm>
            <a:off x="6576167" y="488441"/>
            <a:ext cx="5134991" cy="5810760"/>
          </a:xfrm>
          <a:prstGeom prst="rect">
            <a:avLst/>
          </a:prstGeom>
          <a:noFill/>
          <a:ln>
            <a:noFill/>
          </a:ln>
        </p:spPr>
        <p:txBody>
          <a:bodyPr spcFirstLastPara="1" wrap="square" lIns="0" tIns="0" rIns="0" bIns="0" anchor="ctr" anchorCtr="1">
            <a:noAutofit/>
          </a:bodyPr>
          <a:lstStyle>
            <a:lvl1pPr marL="457200" lvl="0" indent="-228600" algn="l">
              <a:spcBef>
                <a:spcPts val="4800"/>
              </a:spcBef>
              <a:spcAft>
                <a:spcPts val="0"/>
              </a:spcAft>
              <a:buClr>
                <a:schemeClr val="lt1"/>
              </a:buClr>
              <a:buSzPts val="3000"/>
              <a:buNone/>
              <a:defRPr sz="30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569" name="Google Shape;569;p202"/>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75787B"/>
              </a:buClr>
              <a:buSzPts val="650"/>
              <a:buFont typeface="Arial"/>
              <a:buNone/>
            </a:pPr>
            <a:r>
              <a:rPr lang="fr-FR" sz="650">
                <a:solidFill>
                  <a:srgbClr val="75787B"/>
                </a:solidFill>
                <a:latin typeface="Verdana"/>
                <a:ea typeface="Verdana"/>
                <a:cs typeface="Verdana"/>
                <a:sym typeface="Verdana"/>
              </a:rPr>
              <a:t>Copyright © 2017 Deloitte Development LLC. All rights reserved.</a:t>
            </a:r>
            <a:endParaRPr/>
          </a:p>
        </p:txBody>
      </p:sp>
      <p:sp>
        <p:nvSpPr>
          <p:cNvPr id="570" name="Google Shape;570;p202"/>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fld id="{00000000-1234-1234-1234-123412341234}" type="slidenum">
              <a:rPr lang="fr-FR" sz="650">
                <a:solidFill>
                  <a:srgbClr val="75787B"/>
                </a:solidFill>
                <a:latin typeface="Verdana"/>
                <a:ea typeface="Verdana"/>
                <a:cs typeface="Verdana"/>
                <a:sym typeface="Verdana"/>
              </a:rPr>
              <a:t>‹N°›</a:t>
            </a:fld>
            <a:endParaRPr sz="650">
              <a:solidFill>
                <a:srgbClr val="75787B"/>
              </a:solidFill>
              <a:latin typeface="Verdana"/>
              <a:ea typeface="Verdana"/>
              <a:cs typeface="Verdana"/>
              <a:sym typeface="Verdana"/>
            </a:endParaRPr>
          </a:p>
        </p:txBody>
      </p:sp>
      <p:sp>
        <p:nvSpPr>
          <p:cNvPr id="571" name="Google Shape;571;p202"/>
          <p:cNvSpPr txBox="1"/>
          <p:nvPr/>
        </p:nvSpPr>
        <p:spPr>
          <a:xfrm>
            <a:off x="6336000" y="6476999"/>
            <a:ext cx="4896560"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75787B"/>
              </a:buClr>
              <a:buSzPts val="650"/>
              <a:buFont typeface="Arial"/>
              <a:buNone/>
            </a:pPr>
            <a:r>
              <a:rPr lang="fr-FR" sz="650" b="1">
                <a:solidFill>
                  <a:srgbClr val="75787B"/>
                </a:solidFill>
                <a:latin typeface="Verdana"/>
                <a:ea typeface="Verdana"/>
                <a:cs typeface="Verdana"/>
                <a:sym typeface="Verdana"/>
              </a:rPr>
              <a:t>Deloitte Analytics  </a:t>
            </a:r>
            <a:r>
              <a:rPr lang="fr-FR" sz="650">
                <a:solidFill>
                  <a:srgbClr val="75787B"/>
                </a:solidFill>
                <a:latin typeface="Verdana"/>
                <a:ea typeface="Verdana"/>
                <a:cs typeface="Verdana"/>
                <a:sym typeface="Verdana"/>
              </a:rPr>
              <a:t>Smart Insights. Stronger Outcomes. </a:t>
            </a:r>
            <a:endParaRPr/>
          </a:p>
        </p:txBody>
      </p:sp>
    </p:spTree>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matchingName="3_Title Slide - Black">
  <p:cSld name="3_Title Slide - Black">
    <p:bg>
      <p:bgPr>
        <a:blipFill>
          <a:blip r:embed="rId2">
            <a:alphaModFix/>
          </a:blip>
          <a:stretch>
            <a:fillRect/>
          </a:stretch>
        </a:blipFill>
        <a:effectLst/>
      </p:bgPr>
    </p:bg>
    <p:spTree>
      <p:nvGrpSpPr>
        <p:cNvPr id="1" name="Shape 572"/>
        <p:cNvGrpSpPr/>
        <p:nvPr/>
      </p:nvGrpSpPr>
      <p:grpSpPr>
        <a:xfrm>
          <a:off x="0" y="0"/>
          <a:ext cx="0" cy="0"/>
          <a:chOff x="0" y="0"/>
          <a:chExt cx="0" cy="0"/>
        </a:xfrm>
      </p:grpSpPr>
      <p:sp>
        <p:nvSpPr>
          <p:cNvPr id="573" name="Google Shape;573;p203"/>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800"/>
              <a:buNone/>
              <a:defRPr sz="1800" b="1">
                <a:solidFill>
                  <a:schemeClr val="lt1"/>
                </a:solidFill>
              </a:defRPr>
            </a:lvl1pPr>
            <a:lvl2pPr lvl="1" algn="l">
              <a:spcBef>
                <a:spcPts val="0"/>
              </a:spcBef>
              <a:spcAft>
                <a:spcPts val="0"/>
              </a:spcAft>
              <a:buClr>
                <a:schemeClr val="lt1"/>
              </a:buClr>
              <a:buSzPts val="1600"/>
              <a:buNone/>
              <a:defRPr sz="1600" b="0">
                <a:solidFill>
                  <a:schemeClr val="lt1"/>
                </a:solidFill>
              </a:defRPr>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574" name="Google Shape;574;p203"/>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575" name="Google Shape;575;p203"/>
          <p:cNvGrpSpPr/>
          <p:nvPr/>
        </p:nvGrpSpPr>
        <p:grpSpPr>
          <a:xfrm>
            <a:off x="469900" y="457761"/>
            <a:ext cx="1998000" cy="374400"/>
            <a:chOff x="398463" y="404813"/>
            <a:chExt cx="1627187" cy="307976"/>
          </a:xfrm>
        </p:grpSpPr>
        <p:sp>
          <p:nvSpPr>
            <p:cNvPr id="576" name="Google Shape;576;p203"/>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77" name="Google Shape;577;p203"/>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78" name="Google Shape;578;p203"/>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79" name="Google Shape;579;p203"/>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0" name="Google Shape;580;p203"/>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1" name="Google Shape;581;p203"/>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2" name="Google Shape;582;p203"/>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3" name="Google Shape;583;p203"/>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4" name="Google Shape;584;p203"/>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85" name="Google Shape;585;p203"/>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586" name="Google Shape;586;p203"/>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matchingName="2_Title Slide - White">
  <p:cSld name="2_Title Slide - White">
    <p:bg>
      <p:bgPr>
        <a:solidFill>
          <a:schemeClr val="lt1"/>
        </a:solidFill>
        <a:effectLst/>
      </p:bgPr>
    </p:bg>
    <p:spTree>
      <p:nvGrpSpPr>
        <p:cNvPr id="1" name="Shape 587"/>
        <p:cNvGrpSpPr/>
        <p:nvPr/>
      </p:nvGrpSpPr>
      <p:grpSpPr>
        <a:xfrm>
          <a:off x="0" y="0"/>
          <a:ext cx="0" cy="0"/>
          <a:chOff x="0" y="0"/>
          <a:chExt cx="0" cy="0"/>
        </a:xfrm>
      </p:grpSpPr>
      <p:sp>
        <p:nvSpPr>
          <p:cNvPr id="588" name="Google Shape;588;p204"/>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800"/>
              <a:buNone/>
              <a:defRPr sz="1800" b="1">
                <a:solidFill>
                  <a:schemeClr val="dk1"/>
                </a:solidFill>
              </a:defRPr>
            </a:lvl1pPr>
            <a:lvl2pPr lvl="1" algn="l">
              <a:spcBef>
                <a:spcPts val="0"/>
              </a:spcBef>
              <a:spcAft>
                <a:spcPts val="0"/>
              </a:spcAft>
              <a:buClr>
                <a:schemeClr val="dk1"/>
              </a:buClr>
              <a:buSzPts val="1600"/>
              <a:buNone/>
              <a:defRPr sz="1600" b="0"/>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589" name="Google Shape;589;p204"/>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590" name="Google Shape;590;p204"/>
          <p:cNvGrpSpPr/>
          <p:nvPr/>
        </p:nvGrpSpPr>
        <p:grpSpPr>
          <a:xfrm>
            <a:off x="475325" y="457200"/>
            <a:ext cx="1998000" cy="374400"/>
            <a:chOff x="398463" y="404813"/>
            <a:chExt cx="1627187" cy="307976"/>
          </a:xfrm>
        </p:grpSpPr>
        <p:sp>
          <p:nvSpPr>
            <p:cNvPr id="591" name="Google Shape;591;p204"/>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2" name="Google Shape;592;p204"/>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3" name="Google Shape;593;p204"/>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4" name="Google Shape;594;p204"/>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5" name="Google Shape;595;p204"/>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6" name="Google Shape;596;p204"/>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7" name="Google Shape;597;p204"/>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8" name="Google Shape;598;p204"/>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599" name="Google Shape;599;p204"/>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00" name="Google Shape;600;p204"/>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
        <p:nvSpPr>
          <p:cNvPr id="601" name="Google Shape;601;p204"/>
          <p:cNvSpPr>
            <a:spLocks noGrp="1"/>
          </p:cNvSpPr>
          <p:nvPr>
            <p:ph type="pic" idx="3"/>
          </p:nvPr>
        </p:nvSpPr>
        <p:spPr>
          <a:xfrm>
            <a:off x="3393716" y="727595"/>
            <a:ext cx="5400000" cy="5400000"/>
          </a:xfrm>
          <a:prstGeom prst="rect">
            <a:avLst/>
          </a:prstGeom>
          <a:noFill/>
          <a:ln>
            <a:noFill/>
          </a:ln>
        </p:spPr>
      </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matchingName="2_Title Slide - Circle Black">
  <p:cSld name="2_Title Slide - Circle Black">
    <p:bg>
      <p:bgPr>
        <a:blipFill>
          <a:blip r:embed="rId2">
            <a:alphaModFix/>
          </a:blip>
          <a:stretch>
            <a:fillRect/>
          </a:stretch>
        </a:blipFill>
        <a:effectLst/>
      </p:bgPr>
    </p:bg>
    <p:spTree>
      <p:nvGrpSpPr>
        <p:cNvPr id="1" name="Shape 602"/>
        <p:cNvGrpSpPr/>
        <p:nvPr/>
      </p:nvGrpSpPr>
      <p:grpSpPr>
        <a:xfrm>
          <a:off x="0" y="0"/>
          <a:ext cx="0" cy="0"/>
          <a:chOff x="0" y="0"/>
          <a:chExt cx="0" cy="0"/>
        </a:xfrm>
      </p:grpSpPr>
      <p:sp>
        <p:nvSpPr>
          <p:cNvPr id="603" name="Google Shape;603;p205"/>
          <p:cNvSpPr>
            <a:spLocks noGrp="1"/>
          </p:cNvSpPr>
          <p:nvPr>
            <p:ph type="ctrTitle"/>
          </p:nvPr>
        </p:nvSpPr>
        <p:spPr>
          <a:xfrm>
            <a:off x="4210150" y="153045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lt1"/>
              </a:buClr>
              <a:buSzPts val="3200"/>
              <a:buFont typeface="Verdana"/>
              <a:buNone/>
              <a:defRPr sz="3200" b="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4" name="Google Shape;604;p205"/>
          <p:cNvSpPr txBox="1">
            <a:spLocks noGrp="1"/>
          </p:cNvSpPr>
          <p:nvPr>
            <p:ph type="subTitle" idx="1"/>
          </p:nvPr>
        </p:nvSpPr>
        <p:spPr>
          <a:xfrm>
            <a:off x="475200" y="5845180"/>
            <a:ext cx="5592011"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605" name="Google Shape;605;p205"/>
          <p:cNvSpPr txBox="1">
            <a:spLocks noGrp="1"/>
          </p:cNvSpPr>
          <p:nvPr>
            <p:ph type="body" idx="2"/>
          </p:nvPr>
        </p:nvSpPr>
        <p:spPr>
          <a:xfrm>
            <a:off x="475200"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lt1"/>
              </a:buClr>
              <a:buSzPts val="1050"/>
              <a:buNone/>
              <a:defRPr sz="1050">
                <a:solidFill>
                  <a:schemeClr val="lt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606" name="Google Shape;606;p205"/>
          <p:cNvGrpSpPr/>
          <p:nvPr/>
        </p:nvGrpSpPr>
        <p:grpSpPr>
          <a:xfrm>
            <a:off x="469900" y="457761"/>
            <a:ext cx="1998000" cy="374400"/>
            <a:chOff x="398463" y="404813"/>
            <a:chExt cx="1627187" cy="307976"/>
          </a:xfrm>
        </p:grpSpPr>
        <p:sp>
          <p:nvSpPr>
            <p:cNvPr id="607" name="Google Shape;607;p205"/>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08" name="Google Shape;608;p205"/>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09" name="Google Shape;609;p205"/>
            <p:cNvSpPr/>
            <p:nvPr/>
          </p:nvSpPr>
          <p:spPr>
            <a:xfrm>
              <a:off x="906463" y="404813"/>
              <a:ext cx="74612" cy="303213"/>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0" name="Google Shape;610;p205"/>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1" name="Google Shape;611;p205"/>
            <p:cNvSpPr/>
            <p:nvPr/>
          </p:nvSpPr>
          <p:spPr>
            <a:xfrm>
              <a:off x="1257300" y="482601"/>
              <a:ext cx="74612" cy="22542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2" name="Google Shape;612;p205"/>
            <p:cNvSpPr/>
            <p:nvPr/>
          </p:nvSpPr>
          <p:spPr>
            <a:xfrm>
              <a:off x="1257300" y="404813"/>
              <a:ext cx="74612" cy="50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3" name="Google Shape;613;p205"/>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4" name="Google Shape;614;p205"/>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5" name="Google Shape;615;p205"/>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16" name="Google Shape;616;p205"/>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matchingName="2_Title Slide - Circle White">
  <p:cSld name="2_Title Slide - Circle White">
    <p:bg>
      <p:bgPr>
        <a:solidFill>
          <a:schemeClr val="lt1"/>
        </a:solidFill>
        <a:effectLst/>
      </p:bgPr>
    </p:bg>
    <p:spTree>
      <p:nvGrpSpPr>
        <p:cNvPr id="1" name="Shape 617"/>
        <p:cNvGrpSpPr/>
        <p:nvPr/>
      </p:nvGrpSpPr>
      <p:grpSpPr>
        <a:xfrm>
          <a:off x="0" y="0"/>
          <a:ext cx="0" cy="0"/>
          <a:chOff x="0" y="0"/>
          <a:chExt cx="0" cy="0"/>
        </a:xfrm>
      </p:grpSpPr>
      <p:sp>
        <p:nvSpPr>
          <p:cNvPr id="618" name="Google Shape;618;p206"/>
          <p:cNvSpPr>
            <a:spLocks noGrp="1"/>
          </p:cNvSpPr>
          <p:nvPr>
            <p:ph type="ctrTitle"/>
          </p:nvPr>
        </p:nvSpPr>
        <p:spPr>
          <a:xfrm>
            <a:off x="4212000" y="1530000"/>
            <a:ext cx="3780000" cy="3780000"/>
          </a:xfrm>
          <a:prstGeom prst="ellipse">
            <a:avLst/>
          </a:prstGeom>
          <a:noFill/>
          <a:ln w="25400" cap="flat" cmpd="sng">
            <a:solidFill>
              <a:schemeClr val="accent1"/>
            </a:solidFill>
            <a:prstDash val="solid"/>
            <a:round/>
            <a:headEnd type="none" w="sm" len="sm"/>
            <a:tailEnd type="none" w="sm" len="sm"/>
          </a:ln>
        </p:spPr>
        <p:txBody>
          <a:bodyPr spcFirstLastPara="1" wrap="square" lIns="108000" tIns="108000" rIns="108000" bIns="108000" anchor="ctr" anchorCtr="0">
            <a:normAutofit/>
          </a:bodyPr>
          <a:lstStyle>
            <a:lvl1pPr lvl="0" algn="ctr">
              <a:lnSpc>
                <a:spcPct val="118750"/>
              </a:lnSpc>
              <a:spcBef>
                <a:spcPts val="0"/>
              </a:spcBef>
              <a:spcAft>
                <a:spcPts val="0"/>
              </a:spcAft>
              <a:buClr>
                <a:schemeClr val="dk1"/>
              </a:buClr>
              <a:buSzPts val="3200"/>
              <a:buFont typeface="Verdana"/>
              <a:buNone/>
              <a:defRPr sz="3200" b="0">
                <a:solidFill>
                  <a:schemeClr val="dk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9" name="Google Shape;619;p206"/>
          <p:cNvSpPr txBox="1">
            <a:spLocks noGrp="1"/>
          </p:cNvSpPr>
          <p:nvPr>
            <p:ph type="subTitle" idx="1"/>
          </p:nvPr>
        </p:nvSpPr>
        <p:spPr>
          <a:xfrm>
            <a:off x="475327" y="5845180"/>
            <a:ext cx="5594348" cy="505645"/>
          </a:xfrm>
          <a:prstGeom prst="rect">
            <a:avLst/>
          </a:prstGeom>
          <a:noFill/>
          <a:ln>
            <a:noFill/>
          </a:ln>
        </p:spPr>
        <p:txBody>
          <a:bodyPr spcFirstLastPara="1" wrap="square" lIns="0" tIns="0" rIns="0" bIns="0" anchor="b" anchorCtr="0">
            <a:noAutofit/>
          </a:bodyPr>
          <a:lstStyle>
            <a:lvl1pPr lvl="0" algn="l">
              <a:lnSpc>
                <a:spcPct val="100000"/>
              </a:lnSpc>
              <a:spcBef>
                <a:spcPts val="0"/>
              </a:spcBef>
              <a:spcAft>
                <a:spcPts val="0"/>
              </a:spcAft>
              <a:buClr>
                <a:schemeClr val="dk1"/>
              </a:buClr>
              <a:buSzPts val="1600"/>
              <a:buNone/>
              <a:defRPr sz="1600">
                <a:solidFill>
                  <a:schemeClr val="dk1"/>
                </a:solidFill>
              </a:defRPr>
            </a:lvl1pPr>
            <a:lvl2pPr lvl="1" algn="ctr">
              <a:spcBef>
                <a:spcPts val="0"/>
              </a:spcBef>
              <a:spcAft>
                <a:spcPts val="0"/>
              </a:spcAft>
              <a:buClr>
                <a:schemeClr val="dk1"/>
              </a:buClr>
              <a:buSzPts val="2667"/>
              <a:buNone/>
              <a:defRPr sz="2667"/>
            </a:lvl2pPr>
            <a:lvl3pPr lvl="2" algn="ctr">
              <a:spcBef>
                <a:spcPts val="1333"/>
              </a:spcBef>
              <a:spcAft>
                <a:spcPts val="0"/>
              </a:spcAft>
              <a:buClr>
                <a:schemeClr val="dk1"/>
              </a:buClr>
              <a:buSzPts val="2400"/>
              <a:buNone/>
              <a:defRPr sz="2400"/>
            </a:lvl3pPr>
            <a:lvl4pPr lvl="3" algn="ctr">
              <a:spcBef>
                <a:spcPts val="1333"/>
              </a:spcBef>
              <a:spcAft>
                <a:spcPts val="0"/>
              </a:spcAft>
              <a:buClr>
                <a:schemeClr val="dk1"/>
              </a:buClr>
              <a:buSzPts val="2133"/>
              <a:buNone/>
              <a:defRPr sz="2133"/>
            </a:lvl4pPr>
            <a:lvl5pPr lvl="4" algn="ctr">
              <a:spcBef>
                <a:spcPts val="1333"/>
              </a:spcBef>
              <a:spcAft>
                <a:spcPts val="0"/>
              </a:spcAft>
              <a:buClr>
                <a:schemeClr val="dk1"/>
              </a:buClr>
              <a:buSzPts val="2133"/>
              <a:buNone/>
              <a:defRPr sz="2133"/>
            </a:lvl5pPr>
            <a:lvl6pPr lvl="5" algn="ctr">
              <a:spcBef>
                <a:spcPts val="1333"/>
              </a:spcBef>
              <a:spcAft>
                <a:spcPts val="0"/>
              </a:spcAft>
              <a:buClr>
                <a:schemeClr val="dk1"/>
              </a:buClr>
              <a:buSzPts val="2133"/>
              <a:buNone/>
              <a:defRPr sz="2133"/>
            </a:lvl6pPr>
            <a:lvl7pPr lvl="6" algn="ctr">
              <a:spcBef>
                <a:spcPts val="1333"/>
              </a:spcBef>
              <a:spcAft>
                <a:spcPts val="0"/>
              </a:spcAft>
              <a:buClr>
                <a:schemeClr val="dk1"/>
              </a:buClr>
              <a:buSzPts val="2133"/>
              <a:buNone/>
              <a:defRPr sz="2133"/>
            </a:lvl7pPr>
            <a:lvl8pPr lvl="7" algn="ctr">
              <a:spcBef>
                <a:spcPts val="1333"/>
              </a:spcBef>
              <a:spcAft>
                <a:spcPts val="0"/>
              </a:spcAft>
              <a:buClr>
                <a:schemeClr val="dk1"/>
              </a:buClr>
              <a:buSzPts val="2133"/>
              <a:buNone/>
              <a:defRPr sz="2133"/>
            </a:lvl8pPr>
            <a:lvl9pPr lvl="8" algn="ctr">
              <a:spcBef>
                <a:spcPts val="1333"/>
              </a:spcBef>
              <a:spcAft>
                <a:spcPts val="1333"/>
              </a:spcAft>
              <a:buClr>
                <a:schemeClr val="dk1"/>
              </a:buClr>
              <a:buSzPts val="2133"/>
              <a:buNone/>
              <a:defRPr sz="2133"/>
            </a:lvl9pPr>
          </a:lstStyle>
          <a:p>
            <a:endParaRPr/>
          </a:p>
        </p:txBody>
      </p:sp>
      <p:sp>
        <p:nvSpPr>
          <p:cNvPr id="620" name="Google Shape;620;p206"/>
          <p:cNvSpPr txBox="1">
            <a:spLocks noGrp="1"/>
          </p:cNvSpPr>
          <p:nvPr>
            <p:ph type="body" idx="2"/>
          </p:nvPr>
        </p:nvSpPr>
        <p:spPr>
          <a:xfrm>
            <a:off x="475325" y="6362699"/>
            <a:ext cx="5594349" cy="29845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050"/>
              <a:buNone/>
              <a:defRPr sz="1050">
                <a:solidFill>
                  <a:schemeClr val="dk1"/>
                </a:solidFill>
              </a:defRPr>
            </a:lvl1pPr>
            <a:lvl2pPr marL="914400" lvl="1" indent="-228600" algn="l">
              <a:spcBef>
                <a:spcPts val="0"/>
              </a:spcBef>
              <a:spcAft>
                <a:spcPts val="0"/>
              </a:spcAft>
              <a:buClr>
                <a:schemeClr val="lt1"/>
              </a:buClr>
              <a:buSzPts val="1200"/>
              <a:buNone/>
              <a:defRPr>
                <a:solidFill>
                  <a:schemeClr val="lt1"/>
                </a:solidFill>
              </a:defRPr>
            </a:lvl2pPr>
            <a:lvl3pPr marL="1371600" lvl="2" indent="-304800" algn="l">
              <a:spcBef>
                <a:spcPts val="1333"/>
              </a:spcBef>
              <a:spcAft>
                <a:spcPts val="0"/>
              </a:spcAft>
              <a:buClr>
                <a:schemeClr val="lt1"/>
              </a:buClr>
              <a:buSzPts val="1200"/>
              <a:buChar char="•"/>
              <a:defRPr>
                <a:solidFill>
                  <a:schemeClr val="lt1"/>
                </a:solidFill>
              </a:defRPr>
            </a:lvl3pPr>
            <a:lvl4pPr marL="1828800" lvl="3" indent="-304800" algn="l">
              <a:spcBef>
                <a:spcPts val="1333"/>
              </a:spcBef>
              <a:spcAft>
                <a:spcPts val="0"/>
              </a:spcAft>
              <a:buClr>
                <a:schemeClr val="lt1"/>
              </a:buClr>
              <a:buSzPts val="1200"/>
              <a:buChar char="−"/>
              <a:defRPr>
                <a:solidFill>
                  <a:schemeClr val="lt1"/>
                </a:solidFill>
              </a:defRPr>
            </a:lvl4pPr>
            <a:lvl5pPr marL="2286000" lvl="4" indent="-304800" algn="l">
              <a:spcBef>
                <a:spcPts val="1333"/>
              </a:spcBef>
              <a:spcAft>
                <a:spcPts val="0"/>
              </a:spcAft>
              <a:buClr>
                <a:schemeClr val="lt1"/>
              </a:buClr>
              <a:buSzPts val="1200"/>
              <a:buChar char="−"/>
              <a:defRPr>
                <a:solidFill>
                  <a:schemeClr val="lt1"/>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grpSp>
        <p:nvGrpSpPr>
          <p:cNvPr id="621" name="Google Shape;621;p206"/>
          <p:cNvGrpSpPr/>
          <p:nvPr/>
        </p:nvGrpSpPr>
        <p:grpSpPr>
          <a:xfrm>
            <a:off x="475325" y="457200"/>
            <a:ext cx="1998000" cy="374400"/>
            <a:chOff x="398463" y="404813"/>
            <a:chExt cx="1627187" cy="307976"/>
          </a:xfrm>
        </p:grpSpPr>
        <p:sp>
          <p:nvSpPr>
            <p:cNvPr id="622" name="Google Shape;622;p206"/>
            <p:cNvSpPr/>
            <p:nvPr/>
          </p:nvSpPr>
          <p:spPr>
            <a:xfrm>
              <a:off x="1938338" y="625476"/>
              <a:ext cx="87312" cy="87313"/>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3" name="Google Shape;623;p206"/>
            <p:cNvSpPr/>
            <p:nvPr/>
          </p:nvSpPr>
          <p:spPr>
            <a:xfrm>
              <a:off x="398463" y="406401"/>
              <a:ext cx="247650" cy="301625"/>
            </a:xfrm>
            <a:custGeom>
              <a:avLst/>
              <a:gdLst/>
              <a:ahLst/>
              <a:cxnLst/>
              <a:rect l="l" t="t" r="r" b="b"/>
              <a:pathLst>
                <a:path w="287" h="347" extrusionOk="0">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4" name="Google Shape;624;p206"/>
            <p:cNvSpPr/>
            <p:nvPr/>
          </p:nvSpPr>
          <p:spPr>
            <a:xfrm>
              <a:off x="906463" y="404813"/>
              <a:ext cx="74612" cy="303213"/>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5" name="Google Shape;625;p206"/>
            <p:cNvSpPr/>
            <p:nvPr/>
          </p:nvSpPr>
          <p:spPr>
            <a:xfrm>
              <a:off x="1011238" y="479426"/>
              <a:ext cx="215900" cy="231775"/>
            </a:xfrm>
            <a:custGeom>
              <a:avLst/>
              <a:gdLst/>
              <a:ahLst/>
              <a:cxnLst/>
              <a:rect l="l" t="t" r="r" b="b"/>
              <a:pathLst>
                <a:path w="252" h="267" extrusionOk="0">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6" name="Google Shape;626;p206"/>
            <p:cNvSpPr/>
            <p:nvPr/>
          </p:nvSpPr>
          <p:spPr>
            <a:xfrm>
              <a:off x="1257300" y="482601"/>
              <a:ext cx="74612" cy="225425"/>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7" name="Google Shape;627;p206"/>
            <p:cNvSpPr/>
            <p:nvPr/>
          </p:nvSpPr>
          <p:spPr>
            <a:xfrm>
              <a:off x="1257300" y="404813"/>
              <a:ext cx="74612" cy="50800"/>
            </a:xfrm>
            <a:prstGeom prst="rect">
              <a:avLst/>
            </a:pr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8" name="Google Shape;628;p206"/>
            <p:cNvSpPr/>
            <p:nvPr/>
          </p:nvSpPr>
          <p:spPr>
            <a:xfrm>
              <a:off x="1362075" y="411163"/>
              <a:ext cx="158750" cy="300038"/>
            </a:xfrm>
            <a:custGeom>
              <a:avLst/>
              <a:gdLst/>
              <a:ahLst/>
              <a:cxnLst/>
              <a:rect l="l" t="t" r="r" b="b"/>
              <a:pathLst>
                <a:path w="184" h="344" extrusionOk="0">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29" name="Google Shape;629;p206"/>
            <p:cNvSpPr/>
            <p:nvPr/>
          </p:nvSpPr>
          <p:spPr>
            <a:xfrm>
              <a:off x="1535113" y="411163"/>
              <a:ext cx="158750" cy="300038"/>
            </a:xfrm>
            <a:custGeom>
              <a:avLst/>
              <a:gdLst/>
              <a:ahLst/>
              <a:cxnLst/>
              <a:rect l="l" t="t" r="r" b="b"/>
              <a:pathLst>
                <a:path w="184" h="344" extrusionOk="0">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30" name="Google Shape;630;p206"/>
            <p:cNvSpPr/>
            <p:nvPr/>
          </p:nvSpPr>
          <p:spPr>
            <a:xfrm>
              <a:off x="1709738" y="479426"/>
              <a:ext cx="211137" cy="231775"/>
            </a:xfrm>
            <a:custGeom>
              <a:avLst/>
              <a:gdLst/>
              <a:ahLst/>
              <a:cxnLst/>
              <a:rect l="l" t="t" r="r" b="b"/>
              <a:pathLst>
                <a:path w="244" h="267" extrusionOk="0">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sp>
          <p:nvSpPr>
            <p:cNvPr id="631" name="Google Shape;631;p206"/>
            <p:cNvSpPr/>
            <p:nvPr/>
          </p:nvSpPr>
          <p:spPr>
            <a:xfrm>
              <a:off x="668338" y="479426"/>
              <a:ext cx="209550" cy="231775"/>
            </a:xfrm>
            <a:custGeom>
              <a:avLst/>
              <a:gdLst/>
              <a:ahLst/>
              <a:cxnLst/>
              <a:rect l="l" t="t" r="r" b="b"/>
              <a:pathLst>
                <a:path w="243" h="267" extrusionOk="0">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600">
                <a:solidFill>
                  <a:schemeClr val="lt1"/>
                </a:solidFill>
                <a:latin typeface="Verdana"/>
                <a:ea typeface="Verdana"/>
                <a:cs typeface="Verdana"/>
                <a:sym typeface="Verdana"/>
              </a:endParaRPr>
            </a:p>
          </p:txBody>
        </p:sp>
      </p:grpSp>
    </p:spTree>
  </p:cSld>
  <p:clrMapOvr>
    <a:masterClrMapping/>
  </p:clrMapOvr>
  <p:transition>
    <p:fade/>
  </p:transition>
  <p:extLst>
    <p:ext uri="{DCECCB84-F9BA-43D5-87BE-67443E8EF086}">
      <p15:sldGuideLst xmlns:p15="http://schemas.microsoft.com/office/powerpoint/2012/main">
        <p15:guide id="1" orient="horz" pos="4088">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matchingName="2_Divider - Deloitte green">
  <p:cSld name="2_Divider - Deloitte green">
    <p:bg>
      <p:bgPr>
        <a:solidFill>
          <a:schemeClr val="accent1"/>
        </a:solidFill>
        <a:effectLst/>
      </p:bgPr>
    </p:bg>
    <p:spTree>
      <p:nvGrpSpPr>
        <p:cNvPr id="1" name="Shape 632"/>
        <p:cNvGrpSpPr/>
        <p:nvPr/>
      </p:nvGrpSpPr>
      <p:grpSpPr>
        <a:xfrm>
          <a:off x="0" y="0"/>
          <a:ext cx="0" cy="0"/>
          <a:chOff x="0" y="0"/>
          <a:chExt cx="0" cy="0"/>
        </a:xfrm>
      </p:grpSpPr>
      <p:sp>
        <p:nvSpPr>
          <p:cNvPr id="633" name="Google Shape;633;p207"/>
          <p:cNvSpPr txBox="1">
            <a:spLocks noGrp="1"/>
          </p:cNvSpPr>
          <p:nvPr>
            <p:ph type="title"/>
          </p:nvPr>
        </p:nvSpPr>
        <p:spPr>
          <a:xfrm>
            <a:off x="469900" y="1700213"/>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4" name="Google Shape;634;p207"/>
          <p:cNvSpPr txBox="1">
            <a:spLocks noGrp="1"/>
          </p:cNvSpPr>
          <p:nvPr>
            <p:ph type="body" idx="1"/>
          </p:nvPr>
        </p:nvSpPr>
        <p:spPr>
          <a:xfrm>
            <a:off x="469899" y="3423545"/>
            <a:ext cx="10418235"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35" name="Google Shape;635;p207"/>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36" name="Google Shape;636;p207"/>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‹N°›</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matchingName="2_Divider - Deloitte dark green">
  <p:cSld name="2_Divider - Deloitte dark green">
    <p:bg>
      <p:bgPr>
        <a:solidFill>
          <a:schemeClr val="accent2"/>
        </a:solidFill>
        <a:effectLst/>
      </p:bgPr>
    </p:bg>
    <p:spTree>
      <p:nvGrpSpPr>
        <p:cNvPr id="1" name="Shape 637"/>
        <p:cNvGrpSpPr/>
        <p:nvPr/>
      </p:nvGrpSpPr>
      <p:grpSpPr>
        <a:xfrm>
          <a:off x="0" y="0"/>
          <a:ext cx="0" cy="0"/>
          <a:chOff x="0" y="0"/>
          <a:chExt cx="0" cy="0"/>
        </a:xfrm>
      </p:grpSpPr>
      <p:sp>
        <p:nvSpPr>
          <p:cNvPr id="638" name="Google Shape;638;p208"/>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9" name="Google Shape;639;p208"/>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40" name="Google Shape;640;p208"/>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41" name="Google Shape;641;p208"/>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‹N°›</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matchingName="2_Divider - Deloitte blue">
  <p:cSld name="2_Divider - Deloitte blue">
    <p:bg>
      <p:bgPr>
        <a:solidFill>
          <a:schemeClr val="accent3"/>
        </a:solidFill>
        <a:effectLst/>
      </p:bgPr>
    </p:bg>
    <p:spTree>
      <p:nvGrpSpPr>
        <p:cNvPr id="1" name="Shape 642"/>
        <p:cNvGrpSpPr/>
        <p:nvPr/>
      </p:nvGrpSpPr>
      <p:grpSpPr>
        <a:xfrm>
          <a:off x="0" y="0"/>
          <a:ext cx="0" cy="0"/>
          <a:chOff x="0" y="0"/>
          <a:chExt cx="0" cy="0"/>
        </a:xfrm>
      </p:grpSpPr>
      <p:sp>
        <p:nvSpPr>
          <p:cNvPr id="643" name="Google Shape;643;p209"/>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4" name="Google Shape;644;p209"/>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45" name="Google Shape;645;p209"/>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46" name="Google Shape;646;p209"/>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‹N°›</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Divider - Deloitte dark blue">
  <p:cSld name="Divider - Deloitte dark blue">
    <p:bg>
      <p:bgPr>
        <a:solidFill>
          <a:schemeClr val="accent4"/>
        </a:solidFill>
        <a:effectLst/>
      </p:bgPr>
    </p:bg>
    <p:spTree>
      <p:nvGrpSpPr>
        <p:cNvPr id="1" name="Shape 104"/>
        <p:cNvGrpSpPr/>
        <p:nvPr/>
      </p:nvGrpSpPr>
      <p:grpSpPr>
        <a:xfrm>
          <a:off x="0" y="0"/>
          <a:ext cx="0" cy="0"/>
          <a:chOff x="0" y="0"/>
          <a:chExt cx="0" cy="0"/>
        </a:xfrm>
      </p:grpSpPr>
      <p:sp>
        <p:nvSpPr>
          <p:cNvPr id="105" name="Google Shape;105;p129"/>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129"/>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107" name="Google Shape;107;p129"/>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FFFFFF"/>
              </a:buClr>
              <a:buSzPts val="650"/>
              <a:buFont typeface="Arial"/>
              <a:buNone/>
            </a:pPr>
            <a:fld id="{00000000-1234-1234-1234-123412341234}" type="slidenum">
              <a:rPr lang="fr-FR" sz="650">
                <a:solidFill>
                  <a:srgbClr val="FFFFFF"/>
                </a:solidFill>
                <a:latin typeface="Verdana"/>
                <a:ea typeface="Verdana"/>
                <a:cs typeface="Verdana"/>
                <a:sym typeface="Verdana"/>
              </a:rPr>
              <a:t>‹N°›</a:t>
            </a:fld>
            <a:endParaRPr sz="650">
              <a:solidFill>
                <a:srgbClr val="FFFFFF"/>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matchingName="2_Divider - Deloitte dark blue">
  <p:cSld name="2_Divider - Deloitte dark blue">
    <p:bg>
      <p:bgPr>
        <a:solidFill>
          <a:schemeClr val="accent4"/>
        </a:solidFill>
        <a:effectLst/>
      </p:bgPr>
    </p:bg>
    <p:spTree>
      <p:nvGrpSpPr>
        <p:cNvPr id="1" name="Shape 647"/>
        <p:cNvGrpSpPr/>
        <p:nvPr/>
      </p:nvGrpSpPr>
      <p:grpSpPr>
        <a:xfrm>
          <a:off x="0" y="0"/>
          <a:ext cx="0" cy="0"/>
          <a:chOff x="0" y="0"/>
          <a:chExt cx="0" cy="0"/>
        </a:xfrm>
      </p:grpSpPr>
      <p:sp>
        <p:nvSpPr>
          <p:cNvPr id="648" name="Google Shape;648;p210"/>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9" name="Google Shape;649;p210"/>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50" name="Google Shape;650;p210"/>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51" name="Google Shape;651;p210"/>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‹N°›</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matchingName="1_Divider - Deloitte black">
  <p:cSld name="1_Divider - Deloitte black">
    <p:bg>
      <p:bgPr>
        <a:solidFill>
          <a:schemeClr val="dk1"/>
        </a:solidFill>
        <a:effectLst/>
      </p:bgPr>
    </p:bg>
    <p:spTree>
      <p:nvGrpSpPr>
        <p:cNvPr id="1" name="Shape 652"/>
        <p:cNvGrpSpPr/>
        <p:nvPr/>
      </p:nvGrpSpPr>
      <p:grpSpPr>
        <a:xfrm>
          <a:off x="0" y="0"/>
          <a:ext cx="0" cy="0"/>
          <a:chOff x="0" y="0"/>
          <a:chExt cx="0" cy="0"/>
        </a:xfrm>
      </p:grpSpPr>
      <p:sp>
        <p:nvSpPr>
          <p:cNvPr id="653" name="Google Shape;653;p211"/>
          <p:cNvSpPr txBox="1">
            <a:spLocks noGrp="1"/>
          </p:cNvSpPr>
          <p:nvPr>
            <p:ph type="title"/>
          </p:nvPr>
        </p:nvSpPr>
        <p:spPr>
          <a:xfrm>
            <a:off x="469900" y="1705668"/>
            <a:ext cx="10418233" cy="1592403"/>
          </a:xfrm>
          <a:prstGeom prst="rect">
            <a:avLst/>
          </a:prstGeom>
          <a:noFill/>
          <a:ln>
            <a:noFill/>
          </a:ln>
        </p:spPr>
        <p:txBody>
          <a:bodyPr spcFirstLastPara="1" wrap="square" lIns="0" tIns="0" rIns="0" bIns="0" anchor="b" anchorCtr="0">
            <a:noAutofit/>
          </a:bodyPr>
          <a:lstStyle>
            <a:lvl1pPr lvl="0" algn="l">
              <a:lnSpc>
                <a:spcPct val="95000"/>
              </a:lnSpc>
              <a:spcBef>
                <a:spcPts val="0"/>
              </a:spcBef>
              <a:spcAft>
                <a:spcPts val="0"/>
              </a:spcAft>
              <a:buClr>
                <a:schemeClr val="lt1"/>
              </a:buClr>
              <a:buSzPts val="3850"/>
              <a:buFont typeface="Verdana"/>
              <a:buNone/>
              <a:defRPr sz="385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4" name="Google Shape;654;p211"/>
          <p:cNvSpPr txBox="1">
            <a:spLocks noGrp="1"/>
          </p:cNvSpPr>
          <p:nvPr>
            <p:ph type="body" idx="1"/>
          </p:nvPr>
        </p:nvSpPr>
        <p:spPr>
          <a:xfrm>
            <a:off x="469900" y="3429000"/>
            <a:ext cx="10418233" cy="1566532"/>
          </a:xfrm>
          <a:prstGeom prst="rect">
            <a:avLst/>
          </a:prstGeom>
          <a:noFill/>
          <a:ln>
            <a:noFill/>
          </a:ln>
        </p:spPr>
        <p:txBody>
          <a:bodyPr spcFirstLastPara="1" wrap="square" lIns="0" tIns="0" rIns="0" bIns="0" anchor="t" anchorCtr="0">
            <a:noAutofit/>
          </a:bodyPr>
          <a:lstStyle>
            <a:lvl1pPr marL="457200" lvl="0" indent="-228600" algn="l">
              <a:lnSpc>
                <a:spcPct val="95000"/>
              </a:lnSpc>
              <a:spcBef>
                <a:spcPts val="0"/>
              </a:spcBef>
              <a:spcAft>
                <a:spcPts val="0"/>
              </a:spcAft>
              <a:buClr>
                <a:schemeClr val="lt1"/>
              </a:buClr>
              <a:buSzPts val="3850"/>
              <a:buNone/>
              <a:defRPr sz="3850">
                <a:solidFill>
                  <a:schemeClr val="lt1"/>
                </a:solidFill>
              </a:defRPr>
            </a:lvl1pPr>
            <a:lvl2pPr marL="914400" lvl="1" indent="-228600" algn="l">
              <a:spcBef>
                <a:spcPts val="0"/>
              </a:spcBef>
              <a:spcAft>
                <a:spcPts val="0"/>
              </a:spcAft>
              <a:buClr>
                <a:srgbClr val="888888"/>
              </a:buClr>
              <a:buSzPts val="2667"/>
              <a:buNone/>
              <a:defRPr sz="2667">
                <a:solidFill>
                  <a:srgbClr val="888888"/>
                </a:solidFill>
              </a:defRPr>
            </a:lvl2pPr>
            <a:lvl3pPr marL="1371600" lvl="2" indent="-228600" algn="l">
              <a:spcBef>
                <a:spcPts val="1333"/>
              </a:spcBef>
              <a:spcAft>
                <a:spcPts val="0"/>
              </a:spcAft>
              <a:buClr>
                <a:srgbClr val="888888"/>
              </a:buClr>
              <a:buSzPts val="2400"/>
              <a:buNone/>
              <a:defRPr sz="2400">
                <a:solidFill>
                  <a:srgbClr val="888888"/>
                </a:solidFill>
              </a:defRPr>
            </a:lvl3pPr>
            <a:lvl4pPr marL="1828800" lvl="3" indent="-228600" algn="l">
              <a:spcBef>
                <a:spcPts val="1333"/>
              </a:spcBef>
              <a:spcAft>
                <a:spcPts val="0"/>
              </a:spcAft>
              <a:buClr>
                <a:srgbClr val="888888"/>
              </a:buClr>
              <a:buSzPts val="2133"/>
              <a:buNone/>
              <a:defRPr sz="2133">
                <a:solidFill>
                  <a:srgbClr val="888888"/>
                </a:solidFill>
              </a:defRPr>
            </a:lvl4pPr>
            <a:lvl5pPr marL="2286000" lvl="4" indent="-228600" algn="l">
              <a:spcBef>
                <a:spcPts val="1333"/>
              </a:spcBef>
              <a:spcAft>
                <a:spcPts val="0"/>
              </a:spcAft>
              <a:buClr>
                <a:srgbClr val="888888"/>
              </a:buClr>
              <a:buSzPts val="2133"/>
              <a:buNone/>
              <a:defRPr sz="2133">
                <a:solidFill>
                  <a:srgbClr val="888888"/>
                </a:solidFill>
              </a:defRPr>
            </a:lvl5pPr>
            <a:lvl6pPr marL="2743200" lvl="5" indent="-228600" algn="l">
              <a:spcBef>
                <a:spcPts val="1333"/>
              </a:spcBef>
              <a:spcAft>
                <a:spcPts val="0"/>
              </a:spcAft>
              <a:buClr>
                <a:srgbClr val="888888"/>
              </a:buClr>
              <a:buSzPts val="2133"/>
              <a:buNone/>
              <a:defRPr sz="2133">
                <a:solidFill>
                  <a:srgbClr val="888888"/>
                </a:solidFill>
              </a:defRPr>
            </a:lvl6pPr>
            <a:lvl7pPr marL="3200400" lvl="6" indent="-228600" algn="l">
              <a:spcBef>
                <a:spcPts val="1333"/>
              </a:spcBef>
              <a:spcAft>
                <a:spcPts val="0"/>
              </a:spcAft>
              <a:buClr>
                <a:srgbClr val="888888"/>
              </a:buClr>
              <a:buSzPts val="2133"/>
              <a:buNone/>
              <a:defRPr sz="2133">
                <a:solidFill>
                  <a:srgbClr val="888888"/>
                </a:solidFill>
              </a:defRPr>
            </a:lvl7pPr>
            <a:lvl8pPr marL="3657600" lvl="7" indent="-228600" algn="l">
              <a:spcBef>
                <a:spcPts val="1333"/>
              </a:spcBef>
              <a:spcAft>
                <a:spcPts val="0"/>
              </a:spcAft>
              <a:buClr>
                <a:srgbClr val="888888"/>
              </a:buClr>
              <a:buSzPts val="2133"/>
              <a:buNone/>
              <a:defRPr sz="2133">
                <a:solidFill>
                  <a:srgbClr val="888888"/>
                </a:solidFill>
              </a:defRPr>
            </a:lvl8pPr>
            <a:lvl9pPr marL="4114800" lvl="8" indent="-228600" algn="l">
              <a:spcBef>
                <a:spcPts val="1333"/>
              </a:spcBef>
              <a:spcAft>
                <a:spcPts val="1333"/>
              </a:spcAft>
              <a:buClr>
                <a:srgbClr val="888888"/>
              </a:buClr>
              <a:buSzPts val="2133"/>
              <a:buNone/>
              <a:defRPr sz="2133">
                <a:solidFill>
                  <a:srgbClr val="888888"/>
                </a:solidFill>
              </a:defRPr>
            </a:lvl9pPr>
          </a:lstStyle>
          <a:p>
            <a:endParaRPr/>
          </a:p>
        </p:txBody>
      </p:sp>
      <p:sp>
        <p:nvSpPr>
          <p:cNvPr id="655" name="Google Shape;655;p211"/>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56" name="Google Shape;656;p211"/>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‹N°›</a:t>
            </a:fld>
            <a:endParaRPr sz="650">
              <a:solidFill>
                <a:schemeClr val="lt1"/>
              </a:solidFill>
              <a:latin typeface="Verdana"/>
              <a:ea typeface="Verdana"/>
              <a:cs typeface="Verdana"/>
              <a:sym typeface="Verdana"/>
            </a:endParaRPr>
          </a:p>
        </p:txBody>
      </p:sp>
    </p:spTree>
  </p:cSld>
  <p:clrMapOvr>
    <a:masterClrMapping/>
  </p:clrMapOvr>
  <p:transition>
    <p:fade/>
  </p:transition>
  <p:extLst>
    <p:ext uri="{DCECCB84-F9BA-43D5-87BE-67443E8EF086}">
      <p15:sldGuideLst xmlns:p15="http://schemas.microsoft.com/office/powerpoint/2012/main">
        <p15:guide id="1" orient="horz" pos="2160">
          <p15:clr>
            <a:srgbClr val="FBAE4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matchingName="2_Key statement dark green">
  <p:cSld name="2_Key statement dark green">
    <p:bg>
      <p:bgPr>
        <a:solidFill>
          <a:schemeClr val="accent2"/>
        </a:solidFill>
        <a:effectLst/>
      </p:bgPr>
    </p:bg>
    <p:spTree>
      <p:nvGrpSpPr>
        <p:cNvPr id="1" name="Shape 657"/>
        <p:cNvGrpSpPr/>
        <p:nvPr/>
      </p:nvGrpSpPr>
      <p:grpSpPr>
        <a:xfrm>
          <a:off x="0" y="0"/>
          <a:ext cx="0" cy="0"/>
          <a:chOff x="0" y="0"/>
          <a:chExt cx="0" cy="0"/>
        </a:xfrm>
      </p:grpSpPr>
      <p:sp>
        <p:nvSpPr>
          <p:cNvPr id="658" name="Google Shape;658;p212"/>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59" name="Google Shape;659;p212"/>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60" name="Google Shape;660;p212"/>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‹N°›</a:t>
            </a:fld>
            <a:endParaRPr sz="650">
              <a:solidFill>
                <a:schemeClr val="lt1"/>
              </a:solidFill>
              <a:latin typeface="Verdana"/>
              <a:ea typeface="Verdana"/>
              <a:cs typeface="Verdana"/>
              <a:sym typeface="Verdana"/>
            </a:endParaRPr>
          </a:p>
        </p:txBody>
      </p:sp>
    </p:spTree>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matchingName="2_Key statement dark blue">
  <p:cSld name="2_Key statement dark blue">
    <p:bg>
      <p:bgPr>
        <a:solidFill>
          <a:schemeClr val="accent4"/>
        </a:solidFill>
        <a:effectLst/>
      </p:bgPr>
    </p:bg>
    <p:spTree>
      <p:nvGrpSpPr>
        <p:cNvPr id="1" name="Shape 661"/>
        <p:cNvGrpSpPr/>
        <p:nvPr/>
      </p:nvGrpSpPr>
      <p:grpSpPr>
        <a:xfrm>
          <a:off x="0" y="0"/>
          <a:ext cx="0" cy="0"/>
          <a:chOff x="0" y="0"/>
          <a:chExt cx="0" cy="0"/>
        </a:xfrm>
      </p:grpSpPr>
      <p:sp>
        <p:nvSpPr>
          <p:cNvPr id="662" name="Google Shape;662;p213"/>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63" name="Google Shape;663;p213"/>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64" name="Google Shape;664;p213"/>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‹N°›</a:t>
            </a:fld>
            <a:endParaRPr sz="650">
              <a:solidFill>
                <a:schemeClr val="lt1"/>
              </a:solidFill>
              <a:latin typeface="Verdana"/>
              <a:ea typeface="Verdana"/>
              <a:cs typeface="Verdana"/>
              <a:sym typeface="Verdana"/>
            </a:endParaRPr>
          </a:p>
        </p:txBody>
      </p:sp>
    </p:spTree>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2_Key statement teal">
  <p:cSld name="2_Key statement teal">
    <p:bg>
      <p:bgPr>
        <a:solidFill>
          <a:schemeClr val="accent5"/>
        </a:solidFill>
        <a:effectLst/>
      </p:bgPr>
    </p:bg>
    <p:spTree>
      <p:nvGrpSpPr>
        <p:cNvPr id="1" name="Shape 665"/>
        <p:cNvGrpSpPr/>
        <p:nvPr/>
      </p:nvGrpSpPr>
      <p:grpSpPr>
        <a:xfrm>
          <a:off x="0" y="0"/>
          <a:ext cx="0" cy="0"/>
          <a:chOff x="0" y="0"/>
          <a:chExt cx="0" cy="0"/>
        </a:xfrm>
      </p:grpSpPr>
      <p:sp>
        <p:nvSpPr>
          <p:cNvPr id="666" name="Google Shape;666;p214"/>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67" name="Google Shape;667;p214"/>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68" name="Google Shape;668;p214"/>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‹N°›</a:t>
            </a:fld>
            <a:endParaRPr sz="650">
              <a:solidFill>
                <a:schemeClr val="lt1"/>
              </a:solidFill>
              <a:latin typeface="Verdana"/>
              <a:ea typeface="Verdana"/>
              <a:cs typeface="Verdana"/>
              <a:sym typeface="Verdana"/>
            </a:endParaRPr>
          </a:p>
        </p:txBody>
      </p:sp>
    </p:spTree>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2_Key statement black">
  <p:cSld name="2_Key statement black">
    <p:bg>
      <p:bgPr>
        <a:solidFill>
          <a:schemeClr val="dk1"/>
        </a:solidFill>
        <a:effectLst/>
      </p:bgPr>
    </p:bg>
    <p:spTree>
      <p:nvGrpSpPr>
        <p:cNvPr id="1" name="Shape 669"/>
        <p:cNvGrpSpPr/>
        <p:nvPr/>
      </p:nvGrpSpPr>
      <p:grpSpPr>
        <a:xfrm>
          <a:off x="0" y="0"/>
          <a:ext cx="0" cy="0"/>
          <a:chOff x="0" y="0"/>
          <a:chExt cx="0" cy="0"/>
        </a:xfrm>
      </p:grpSpPr>
      <p:sp>
        <p:nvSpPr>
          <p:cNvPr id="670" name="Google Shape;670;p215"/>
          <p:cNvSpPr txBox="1">
            <a:spLocks noGrp="1"/>
          </p:cNvSpPr>
          <p:nvPr>
            <p:ph type="body" idx="1"/>
          </p:nvPr>
        </p:nvSpPr>
        <p:spPr>
          <a:xfrm>
            <a:off x="480484" y="1590675"/>
            <a:ext cx="9029604" cy="4708525"/>
          </a:xfrm>
          <a:prstGeom prst="rect">
            <a:avLst/>
          </a:prstGeom>
          <a:noFill/>
          <a:ln>
            <a:noFill/>
          </a:ln>
        </p:spPr>
        <p:txBody>
          <a:bodyPr spcFirstLastPara="1" wrap="square" lIns="0" tIns="0" rIns="0" bIns="0" anchor="t" anchorCtr="0">
            <a:noAutofit/>
          </a:bodyPr>
          <a:lstStyle>
            <a:lvl1pPr marL="457200" lvl="0" indent="-228600" algn="l">
              <a:spcBef>
                <a:spcPts val="4800"/>
              </a:spcBef>
              <a:spcAft>
                <a:spcPts val="0"/>
              </a:spcAft>
              <a:buClr>
                <a:schemeClr val="lt1"/>
              </a:buClr>
              <a:buSzPts val="2800"/>
              <a:buNone/>
              <a:defRPr sz="2800">
                <a:solidFill>
                  <a:schemeClr val="lt1"/>
                </a:solidFill>
              </a:defRPr>
            </a:lvl1pPr>
            <a:lvl2pPr marL="914400" lvl="1" indent="-228600" algn="l">
              <a:spcBef>
                <a:spcPts val="1333"/>
              </a:spcBef>
              <a:spcAft>
                <a:spcPts val="0"/>
              </a:spcAft>
              <a:buClr>
                <a:schemeClr val="lt2"/>
              </a:buClr>
              <a:buSzPts val="4000"/>
              <a:buNone/>
              <a:defRPr sz="4000">
                <a:solidFill>
                  <a:schemeClr val="lt2"/>
                </a:solidFill>
              </a:defRPr>
            </a:lvl2pPr>
            <a:lvl3pPr marL="1371600" lvl="2" indent="-482600" algn="l">
              <a:spcBef>
                <a:spcPts val="1333"/>
              </a:spcBef>
              <a:spcAft>
                <a:spcPts val="0"/>
              </a:spcAft>
              <a:buClr>
                <a:schemeClr val="lt2"/>
              </a:buClr>
              <a:buSzPts val="4000"/>
              <a:buChar char="•"/>
              <a:defRPr sz="4000">
                <a:solidFill>
                  <a:schemeClr val="lt2"/>
                </a:solidFill>
              </a:defRPr>
            </a:lvl3pPr>
            <a:lvl4pPr marL="1828800" lvl="3" indent="-482600" algn="l">
              <a:spcBef>
                <a:spcPts val="1333"/>
              </a:spcBef>
              <a:spcAft>
                <a:spcPts val="0"/>
              </a:spcAft>
              <a:buClr>
                <a:schemeClr val="lt2"/>
              </a:buClr>
              <a:buSzPts val="4000"/>
              <a:buChar char="−"/>
              <a:defRPr sz="4000">
                <a:solidFill>
                  <a:schemeClr val="lt2"/>
                </a:solidFill>
              </a:defRPr>
            </a:lvl4pPr>
            <a:lvl5pPr marL="2286000" lvl="4" indent="-482600" algn="l">
              <a:spcBef>
                <a:spcPts val="1333"/>
              </a:spcBef>
              <a:spcAft>
                <a:spcPts val="0"/>
              </a:spcAft>
              <a:buClr>
                <a:schemeClr val="lt2"/>
              </a:buClr>
              <a:buSzPts val="4000"/>
              <a:buChar char="−"/>
              <a:defRPr sz="4000">
                <a:solidFill>
                  <a:schemeClr val="lt2"/>
                </a:solidFill>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71" name="Google Shape;671;p215"/>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chemeClr val="lt1"/>
              </a:buClr>
              <a:buSzPts val="650"/>
              <a:buFont typeface="Arial"/>
              <a:buNone/>
            </a:pPr>
            <a:r>
              <a:rPr lang="fr-FR" sz="650">
                <a:solidFill>
                  <a:schemeClr val="lt1"/>
                </a:solidFill>
                <a:latin typeface="Verdana"/>
                <a:ea typeface="Verdana"/>
                <a:cs typeface="Verdana"/>
                <a:sym typeface="Verdana"/>
              </a:rPr>
              <a:t>Copyright © 2017 Deloitte Development LLC. All rights reserved.</a:t>
            </a:r>
            <a:endParaRPr/>
          </a:p>
        </p:txBody>
      </p:sp>
      <p:sp>
        <p:nvSpPr>
          <p:cNvPr id="672" name="Google Shape;672;p215"/>
          <p:cNvSpPr txBox="1"/>
          <p:nvPr/>
        </p:nvSpPr>
        <p:spPr>
          <a:xfrm>
            <a:off x="11414125"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chemeClr val="lt1"/>
              </a:buClr>
              <a:buSzPts val="650"/>
              <a:buFont typeface="Arial"/>
              <a:buNone/>
            </a:pPr>
            <a:fld id="{00000000-1234-1234-1234-123412341234}" type="slidenum">
              <a:rPr lang="fr-FR" sz="650">
                <a:solidFill>
                  <a:schemeClr val="lt1"/>
                </a:solidFill>
                <a:latin typeface="Verdana"/>
                <a:ea typeface="Verdana"/>
                <a:cs typeface="Verdana"/>
                <a:sym typeface="Verdana"/>
              </a:rPr>
              <a:t>‹N°›</a:t>
            </a:fld>
            <a:endParaRPr sz="650">
              <a:solidFill>
                <a:schemeClr val="lt1"/>
              </a:solidFill>
              <a:latin typeface="Verdana"/>
              <a:ea typeface="Verdana"/>
              <a:cs typeface="Verdana"/>
              <a:sym typeface="Verdana"/>
            </a:endParaRPr>
          </a:p>
        </p:txBody>
      </p:sp>
    </p:spTree>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matchingName="3_Contents">
  <p:cSld name="3_Contents">
    <p:spTree>
      <p:nvGrpSpPr>
        <p:cNvPr id="1" name="Shape 673"/>
        <p:cNvGrpSpPr/>
        <p:nvPr/>
      </p:nvGrpSpPr>
      <p:grpSpPr>
        <a:xfrm>
          <a:off x="0" y="0"/>
          <a:ext cx="0" cy="0"/>
          <a:chOff x="0" y="0"/>
          <a:chExt cx="0" cy="0"/>
        </a:xfrm>
      </p:grpSpPr>
      <p:sp>
        <p:nvSpPr>
          <p:cNvPr id="674" name="Google Shape;674;p216"/>
          <p:cNvSpPr txBox="1">
            <a:spLocks noGrp="1"/>
          </p:cNvSpPr>
          <p:nvPr>
            <p:ph type="body" idx="1"/>
          </p:nvPr>
        </p:nvSpPr>
        <p:spPr>
          <a:xfrm>
            <a:off x="469900" y="1665291"/>
            <a:ext cx="9348787" cy="4633910"/>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30200" algn="l">
              <a:spcBef>
                <a:spcPts val="1333"/>
              </a:spcBef>
              <a:spcAft>
                <a:spcPts val="0"/>
              </a:spcAft>
              <a:buClr>
                <a:schemeClr val="dk1"/>
              </a:buClr>
              <a:buSzPts val="1600"/>
              <a:buChar char="−"/>
              <a:defRPr/>
            </a:lvl6pPr>
            <a:lvl7pPr marL="3200400" lvl="6" indent="-330200" algn="l">
              <a:spcBef>
                <a:spcPts val="1333"/>
              </a:spcBef>
              <a:spcAft>
                <a:spcPts val="0"/>
              </a:spcAft>
              <a:buClr>
                <a:schemeClr val="dk1"/>
              </a:buClr>
              <a:buSzPts val="1600"/>
              <a:buChar char="−"/>
              <a:defRPr/>
            </a:lvl7pPr>
            <a:lvl8pPr marL="3657600" lvl="7" indent="-330200" algn="l">
              <a:spcBef>
                <a:spcPts val="1333"/>
              </a:spcBef>
              <a:spcAft>
                <a:spcPts val="0"/>
              </a:spcAft>
              <a:buClr>
                <a:schemeClr val="dk1"/>
              </a:buClr>
              <a:buSzPts val="1600"/>
              <a:buChar char="−"/>
              <a:defRPr/>
            </a:lvl8pPr>
            <a:lvl9pPr marL="4114800" lvl="8" indent="-330200" algn="l">
              <a:spcBef>
                <a:spcPts val="1333"/>
              </a:spcBef>
              <a:spcAft>
                <a:spcPts val="1333"/>
              </a:spcAft>
              <a:buClr>
                <a:schemeClr val="dk1"/>
              </a:buClr>
              <a:buSzPts val="1600"/>
              <a:buChar char="−"/>
              <a:defRPr/>
            </a:lvl9pPr>
          </a:lstStyle>
          <a:p>
            <a:endParaRPr/>
          </a:p>
        </p:txBody>
      </p:sp>
      <p:sp>
        <p:nvSpPr>
          <p:cNvPr id="675" name="Google Shape;675;p216"/>
          <p:cNvSpPr txBox="1">
            <a:spLocks noGrp="1"/>
          </p:cNvSpPr>
          <p:nvPr>
            <p:ph type="body" idx="2"/>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76" name="Google Shape;676;p216"/>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matchingName="2_Contents with image">
  <p:cSld name="2_Contents with image">
    <p:spTree>
      <p:nvGrpSpPr>
        <p:cNvPr id="1" name="Shape 677"/>
        <p:cNvGrpSpPr/>
        <p:nvPr/>
      </p:nvGrpSpPr>
      <p:grpSpPr>
        <a:xfrm>
          <a:off x="0" y="0"/>
          <a:ext cx="0" cy="0"/>
          <a:chOff x="0" y="0"/>
          <a:chExt cx="0" cy="0"/>
        </a:xfrm>
      </p:grpSpPr>
      <p:sp>
        <p:nvSpPr>
          <p:cNvPr id="678" name="Google Shape;678;p217"/>
          <p:cNvSpPr>
            <a:spLocks noGrp="1"/>
          </p:cNvSpPr>
          <p:nvPr>
            <p:ph type="pic" idx="2"/>
          </p:nvPr>
        </p:nvSpPr>
        <p:spPr>
          <a:xfrm>
            <a:off x="5604867" y="1700213"/>
            <a:ext cx="6117233" cy="4598988"/>
          </a:xfrm>
          <a:prstGeom prst="rect">
            <a:avLst/>
          </a:prstGeom>
          <a:noFill/>
          <a:ln>
            <a:noFill/>
          </a:ln>
        </p:spPr>
      </p:sp>
      <p:sp>
        <p:nvSpPr>
          <p:cNvPr id="679" name="Google Shape;679;p217"/>
          <p:cNvSpPr txBox="1">
            <a:spLocks noGrp="1"/>
          </p:cNvSpPr>
          <p:nvPr>
            <p:ph type="body" idx="1"/>
          </p:nvPr>
        </p:nvSpPr>
        <p:spPr>
          <a:xfrm>
            <a:off x="469900" y="1665290"/>
            <a:ext cx="4333663"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None/>
              <a:defRPr/>
            </a:lvl1pPr>
            <a:lvl2pPr marL="914400" lvl="1" indent="-228600" algn="l">
              <a:spcBef>
                <a:spcPts val="1333"/>
              </a:spcBef>
              <a:spcAft>
                <a:spcPts val="0"/>
              </a:spcAft>
              <a:buClr>
                <a:schemeClr val="dk1"/>
              </a:buClr>
              <a:buSzPts val="1200"/>
              <a:buNone/>
              <a:defRPr/>
            </a:lvl2pPr>
            <a:lvl3pPr marL="1371600" lvl="2" indent="-304800" algn="l">
              <a:spcBef>
                <a:spcPts val="1333"/>
              </a:spcBef>
              <a:spcAft>
                <a:spcPts val="0"/>
              </a:spcAft>
              <a:buClr>
                <a:schemeClr val="dk1"/>
              </a:buClr>
              <a:buSzPts val="1200"/>
              <a:buChar char="•"/>
              <a:defRPr/>
            </a:lvl3pPr>
            <a:lvl4pPr marL="1828800" lvl="3" indent="-304800" algn="l">
              <a:spcBef>
                <a:spcPts val="1333"/>
              </a:spcBef>
              <a:spcAft>
                <a:spcPts val="0"/>
              </a:spcAft>
              <a:buClr>
                <a:schemeClr val="dk1"/>
              </a:buClr>
              <a:buSzPts val="1200"/>
              <a:buChar char="−"/>
              <a:defRPr/>
            </a:lvl4pPr>
            <a:lvl5pPr marL="2286000" lvl="4" indent="-304800" algn="l">
              <a:spcBef>
                <a:spcPts val="1333"/>
              </a:spcBef>
              <a:spcAft>
                <a:spcPts val="0"/>
              </a:spcAft>
              <a:buClr>
                <a:schemeClr val="dk1"/>
              </a:buClr>
              <a:buSzPts val="12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80" name="Google Shape;680;p217"/>
          <p:cNvSpPr txBox="1">
            <a:spLocks noGrp="1"/>
          </p:cNvSpPr>
          <p:nvPr>
            <p:ph type="body" idx="3"/>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81" name="Google Shape;681;p217"/>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matchingName="2_Title &amp; 1 column text">
  <p:cSld name="2_Title &amp; 1 column text">
    <p:spTree>
      <p:nvGrpSpPr>
        <p:cNvPr id="1" name="Shape 682"/>
        <p:cNvGrpSpPr/>
        <p:nvPr/>
      </p:nvGrpSpPr>
      <p:grpSpPr>
        <a:xfrm>
          <a:off x="0" y="0"/>
          <a:ext cx="0" cy="0"/>
          <a:chOff x="0" y="0"/>
          <a:chExt cx="0" cy="0"/>
        </a:xfrm>
      </p:grpSpPr>
      <p:sp>
        <p:nvSpPr>
          <p:cNvPr id="683" name="Google Shape;683;p218"/>
          <p:cNvSpPr txBox="1">
            <a:spLocks noGrp="1"/>
          </p:cNvSpPr>
          <p:nvPr>
            <p:ph type="body" idx="1"/>
          </p:nvPr>
        </p:nvSpPr>
        <p:spPr>
          <a:xfrm>
            <a:off x="469900" y="1665290"/>
            <a:ext cx="11252200" cy="4633911"/>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800"/>
              <a:buNone/>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84" name="Google Shape;684;p218"/>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matchingName="2_Title, subtitle &amp; 1 column text">
  <p:cSld name="2_Title, subtitle &amp; 1 column text">
    <p:spTree>
      <p:nvGrpSpPr>
        <p:cNvPr id="1" name="Shape 685"/>
        <p:cNvGrpSpPr/>
        <p:nvPr/>
      </p:nvGrpSpPr>
      <p:grpSpPr>
        <a:xfrm>
          <a:off x="0" y="0"/>
          <a:ext cx="0" cy="0"/>
          <a:chOff x="0" y="0"/>
          <a:chExt cx="0" cy="0"/>
        </a:xfrm>
      </p:grpSpPr>
      <p:sp>
        <p:nvSpPr>
          <p:cNvPr id="686" name="Google Shape;686;p219"/>
          <p:cNvSpPr txBox="1">
            <a:spLocks noGrp="1"/>
          </p:cNvSpPr>
          <p:nvPr>
            <p:ph type="body" idx="1"/>
          </p:nvPr>
        </p:nvSpPr>
        <p:spPr>
          <a:xfrm>
            <a:off x="469900" y="736688"/>
            <a:ext cx="11252200" cy="757255"/>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rgbClr val="575757"/>
              </a:buClr>
              <a:buSzPts val="2000"/>
              <a:buNone/>
              <a:defRPr sz="2000" b="0">
                <a:solidFill>
                  <a:srgbClr val="575757"/>
                </a:solidFill>
              </a:defRPr>
            </a:lvl1pPr>
            <a:lvl2pPr marL="914400" lvl="1" indent="-228600" algn="l">
              <a:spcBef>
                <a:spcPts val="1333"/>
              </a:spcBef>
              <a:spcAft>
                <a:spcPts val="0"/>
              </a:spcAft>
              <a:buClr>
                <a:schemeClr val="dk1"/>
              </a:buClr>
              <a:buSzPts val="1800"/>
              <a:buNone/>
              <a:defRPr/>
            </a:lvl2pPr>
            <a:lvl3pPr marL="1371600" lvl="2" indent="-342900" algn="l">
              <a:spcBef>
                <a:spcPts val="1333"/>
              </a:spcBef>
              <a:spcAft>
                <a:spcPts val="0"/>
              </a:spcAft>
              <a:buClr>
                <a:schemeClr val="dk1"/>
              </a:buClr>
              <a:buSzPts val="1800"/>
              <a:buChar char="•"/>
              <a:defRPr/>
            </a:lvl3pPr>
            <a:lvl4pPr marL="1828800" lvl="3" indent="-342900" algn="l">
              <a:spcBef>
                <a:spcPts val="1333"/>
              </a:spcBef>
              <a:spcAft>
                <a:spcPts val="0"/>
              </a:spcAft>
              <a:buClr>
                <a:schemeClr val="dk1"/>
              </a:buClr>
              <a:buSzPts val="1800"/>
              <a:buChar char="−"/>
              <a:defRPr/>
            </a:lvl4pPr>
            <a:lvl5pPr marL="2286000" lvl="4" indent="-342900" algn="l">
              <a:spcBef>
                <a:spcPts val="1333"/>
              </a:spcBef>
              <a:spcAft>
                <a:spcPts val="0"/>
              </a:spcAft>
              <a:buClr>
                <a:schemeClr val="dk1"/>
              </a:buClr>
              <a:buSzPts val="1800"/>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
        <p:nvSpPr>
          <p:cNvPr id="687" name="Google Shape;687;p219"/>
          <p:cNvSpPr txBox="1">
            <a:spLocks noGrp="1"/>
          </p:cNvSpPr>
          <p:nvPr>
            <p:ph type="title"/>
          </p:nvPr>
        </p:nvSpPr>
        <p:spPr>
          <a:xfrm>
            <a:off x="469900" y="402587"/>
            <a:ext cx="11252200" cy="334102"/>
          </a:xfrm>
          <a:prstGeom prst="rect">
            <a:avLst/>
          </a:prstGeom>
          <a:noFill/>
          <a:ln>
            <a:noFill/>
          </a:ln>
        </p:spPr>
        <p:txBody>
          <a:bodyPr spcFirstLastPara="1" wrap="square" lIns="0" tIns="0" rIns="0" bIns="0" anchor="t" anchorCtr="0">
            <a:noAutofit/>
          </a:bodyPr>
          <a:lstStyle>
            <a:lvl1pPr lvl="0" algn="l">
              <a:spcBef>
                <a:spcPts val="0"/>
              </a:spcBef>
              <a:spcAft>
                <a:spcPts val="0"/>
              </a:spcAft>
              <a:buClr>
                <a:schemeClr val="dk1"/>
              </a:buClr>
              <a:buSzPts val="2000"/>
              <a:buFont typeface="Verdana"/>
              <a:buNone/>
              <a:defRPr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8" name="Google Shape;688;p219"/>
          <p:cNvSpPr txBox="1">
            <a:spLocks noGrp="1"/>
          </p:cNvSpPr>
          <p:nvPr>
            <p:ph type="body" idx="2"/>
          </p:nvPr>
        </p:nvSpPr>
        <p:spPr>
          <a:xfrm>
            <a:off x="469900" y="1665818"/>
            <a:ext cx="11252200" cy="4633383"/>
          </a:xfrm>
          <a:prstGeom prst="rect">
            <a:avLst/>
          </a:prstGeom>
          <a:noFill/>
          <a:ln>
            <a:noFill/>
          </a:ln>
        </p:spPr>
        <p:txBody>
          <a:bodyPr spcFirstLastPara="1" wrap="square" lIns="0" tIns="0" rIns="0" bIns="0" anchor="t" anchorCtr="0">
            <a:noAutofit/>
          </a:bodyPr>
          <a:lstStyle>
            <a:lvl1pPr marL="457200" lvl="0" indent="-228600" algn="l">
              <a:spcBef>
                <a:spcPts val="0"/>
              </a:spcBef>
              <a:spcAft>
                <a:spcPts val="0"/>
              </a:spcAft>
              <a:buClr>
                <a:schemeClr val="dk1"/>
              </a:buClr>
              <a:buSzPts val="1200"/>
              <a:buFont typeface="Verdana"/>
              <a:buNone/>
              <a:defRPr/>
            </a:lvl1pPr>
            <a:lvl2pPr marL="914400" lvl="1" indent="-304800" algn="l">
              <a:spcBef>
                <a:spcPts val="1333"/>
              </a:spcBef>
              <a:spcAft>
                <a:spcPts val="0"/>
              </a:spcAft>
              <a:buClr>
                <a:schemeClr val="dk1"/>
              </a:buClr>
              <a:buSzPts val="1200"/>
              <a:buFont typeface="Arial"/>
              <a:buChar char="•"/>
              <a:defRPr/>
            </a:lvl2pPr>
            <a:lvl3pPr marL="1371600" lvl="2" indent="-304800" algn="l">
              <a:spcBef>
                <a:spcPts val="1333"/>
              </a:spcBef>
              <a:spcAft>
                <a:spcPts val="0"/>
              </a:spcAft>
              <a:buClr>
                <a:schemeClr val="dk1"/>
              </a:buClr>
              <a:buSzPts val="1200"/>
              <a:buFont typeface="Arial"/>
              <a:buChar char="−"/>
              <a:defRPr/>
            </a:lvl3pPr>
            <a:lvl4pPr marL="1828800" lvl="3" indent="-304800" algn="l">
              <a:spcBef>
                <a:spcPts val="1333"/>
              </a:spcBef>
              <a:spcAft>
                <a:spcPts val="0"/>
              </a:spcAft>
              <a:buClr>
                <a:schemeClr val="dk1"/>
              </a:buClr>
              <a:buSzPts val="1200"/>
              <a:buFont typeface="Arial"/>
              <a:buChar char="◦"/>
              <a:defRPr/>
            </a:lvl4pPr>
            <a:lvl5pPr marL="2286000" lvl="4" indent="-304800" algn="l">
              <a:spcBef>
                <a:spcPts val="1333"/>
              </a:spcBef>
              <a:spcAft>
                <a:spcPts val="0"/>
              </a:spcAft>
              <a:buClr>
                <a:schemeClr val="dk1"/>
              </a:buClr>
              <a:buSzPts val="1200"/>
              <a:buFont typeface="Arial"/>
              <a:buChar char="−"/>
              <a:defRPr/>
            </a:lvl5pPr>
            <a:lvl6pPr marL="2743200" lvl="5" indent="-342900" algn="l">
              <a:spcBef>
                <a:spcPts val="1333"/>
              </a:spcBef>
              <a:spcAft>
                <a:spcPts val="0"/>
              </a:spcAft>
              <a:buClr>
                <a:schemeClr val="dk1"/>
              </a:buClr>
              <a:buSzPts val="1800"/>
              <a:buChar char="−"/>
              <a:defRPr/>
            </a:lvl6pPr>
            <a:lvl7pPr marL="3200400" lvl="6" indent="-342900" algn="l">
              <a:spcBef>
                <a:spcPts val="1333"/>
              </a:spcBef>
              <a:spcAft>
                <a:spcPts val="0"/>
              </a:spcAft>
              <a:buClr>
                <a:schemeClr val="dk1"/>
              </a:buClr>
              <a:buSzPts val="1800"/>
              <a:buChar char="−"/>
              <a:defRPr/>
            </a:lvl7pPr>
            <a:lvl8pPr marL="3657600" lvl="7" indent="-342900" algn="l">
              <a:spcBef>
                <a:spcPts val="1333"/>
              </a:spcBef>
              <a:spcAft>
                <a:spcPts val="0"/>
              </a:spcAft>
              <a:buClr>
                <a:schemeClr val="dk1"/>
              </a:buClr>
              <a:buSzPts val="1800"/>
              <a:buChar char="−"/>
              <a:defRPr/>
            </a:lvl8pPr>
            <a:lvl9pPr marL="4114800" lvl="8" indent="-342900" algn="l">
              <a:spcBef>
                <a:spcPts val="1333"/>
              </a:spcBef>
              <a:spcAft>
                <a:spcPts val="1333"/>
              </a:spcAft>
              <a:buClr>
                <a:schemeClr val="dk1"/>
              </a:buClr>
              <a:buSzPts val="1800"/>
              <a:buChar char="−"/>
              <a:defRPr/>
            </a:lvl9pPr>
          </a:lstStyle>
          <a:p>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theme" Target="../theme/theme1.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30.xml"/><Relationship Id="rId18" Type="http://schemas.openxmlformats.org/officeDocument/2006/relationships/slideLayout" Target="../slideLayouts/slideLayout135.xml"/><Relationship Id="rId26" Type="http://schemas.openxmlformats.org/officeDocument/2006/relationships/slideLayout" Target="../slideLayouts/slideLayout143.xml"/><Relationship Id="rId39" Type="http://schemas.openxmlformats.org/officeDocument/2006/relationships/slideLayout" Target="../slideLayouts/slideLayout156.xml"/><Relationship Id="rId21" Type="http://schemas.openxmlformats.org/officeDocument/2006/relationships/slideLayout" Target="../slideLayouts/slideLayout138.xml"/><Relationship Id="rId34" Type="http://schemas.openxmlformats.org/officeDocument/2006/relationships/slideLayout" Target="../slideLayouts/slideLayout151.xml"/><Relationship Id="rId42" Type="http://schemas.openxmlformats.org/officeDocument/2006/relationships/theme" Target="../theme/theme2.xml"/><Relationship Id="rId7" Type="http://schemas.openxmlformats.org/officeDocument/2006/relationships/slideLayout" Target="../slideLayouts/slideLayout124.xml"/><Relationship Id="rId2" Type="http://schemas.openxmlformats.org/officeDocument/2006/relationships/slideLayout" Target="../slideLayouts/slideLayout119.xml"/><Relationship Id="rId16" Type="http://schemas.openxmlformats.org/officeDocument/2006/relationships/slideLayout" Target="../slideLayouts/slideLayout133.xml"/><Relationship Id="rId20" Type="http://schemas.openxmlformats.org/officeDocument/2006/relationships/slideLayout" Target="../slideLayouts/slideLayout137.xml"/><Relationship Id="rId29" Type="http://schemas.openxmlformats.org/officeDocument/2006/relationships/slideLayout" Target="../slideLayouts/slideLayout146.xml"/><Relationship Id="rId41" Type="http://schemas.openxmlformats.org/officeDocument/2006/relationships/slideLayout" Target="../slideLayouts/slideLayout158.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24" Type="http://schemas.openxmlformats.org/officeDocument/2006/relationships/slideLayout" Target="../slideLayouts/slideLayout141.xml"/><Relationship Id="rId32" Type="http://schemas.openxmlformats.org/officeDocument/2006/relationships/slideLayout" Target="../slideLayouts/slideLayout149.xml"/><Relationship Id="rId37" Type="http://schemas.openxmlformats.org/officeDocument/2006/relationships/slideLayout" Target="../slideLayouts/slideLayout154.xml"/><Relationship Id="rId40" Type="http://schemas.openxmlformats.org/officeDocument/2006/relationships/slideLayout" Target="../slideLayouts/slideLayout157.xml"/><Relationship Id="rId5" Type="http://schemas.openxmlformats.org/officeDocument/2006/relationships/slideLayout" Target="../slideLayouts/slideLayout122.xml"/><Relationship Id="rId15" Type="http://schemas.openxmlformats.org/officeDocument/2006/relationships/slideLayout" Target="../slideLayouts/slideLayout132.xml"/><Relationship Id="rId23" Type="http://schemas.openxmlformats.org/officeDocument/2006/relationships/slideLayout" Target="../slideLayouts/slideLayout140.xml"/><Relationship Id="rId28" Type="http://schemas.openxmlformats.org/officeDocument/2006/relationships/slideLayout" Target="../slideLayouts/slideLayout145.xml"/><Relationship Id="rId36" Type="http://schemas.openxmlformats.org/officeDocument/2006/relationships/slideLayout" Target="../slideLayouts/slideLayout153.xml"/><Relationship Id="rId10" Type="http://schemas.openxmlformats.org/officeDocument/2006/relationships/slideLayout" Target="../slideLayouts/slideLayout127.xml"/><Relationship Id="rId19" Type="http://schemas.openxmlformats.org/officeDocument/2006/relationships/slideLayout" Target="../slideLayouts/slideLayout136.xml"/><Relationship Id="rId31" Type="http://schemas.openxmlformats.org/officeDocument/2006/relationships/slideLayout" Target="../slideLayouts/slideLayout148.xml"/><Relationship Id="rId4" Type="http://schemas.openxmlformats.org/officeDocument/2006/relationships/slideLayout" Target="../slideLayouts/slideLayout121.xml"/><Relationship Id="rId9" Type="http://schemas.openxmlformats.org/officeDocument/2006/relationships/slideLayout" Target="../slideLayouts/slideLayout126.xml"/><Relationship Id="rId14" Type="http://schemas.openxmlformats.org/officeDocument/2006/relationships/slideLayout" Target="../slideLayouts/slideLayout131.xml"/><Relationship Id="rId22" Type="http://schemas.openxmlformats.org/officeDocument/2006/relationships/slideLayout" Target="../slideLayouts/slideLayout139.xml"/><Relationship Id="rId27" Type="http://schemas.openxmlformats.org/officeDocument/2006/relationships/slideLayout" Target="../slideLayouts/slideLayout144.xml"/><Relationship Id="rId30" Type="http://schemas.openxmlformats.org/officeDocument/2006/relationships/slideLayout" Target="../slideLayouts/slideLayout147.xml"/><Relationship Id="rId35" Type="http://schemas.openxmlformats.org/officeDocument/2006/relationships/slideLayout" Target="../slideLayouts/slideLayout152.xml"/><Relationship Id="rId8" Type="http://schemas.openxmlformats.org/officeDocument/2006/relationships/slideLayout" Target="../slideLayouts/slideLayout125.xml"/><Relationship Id="rId3" Type="http://schemas.openxmlformats.org/officeDocument/2006/relationships/slideLayout" Target="../slideLayouts/slideLayout120.xml"/><Relationship Id="rId12" Type="http://schemas.openxmlformats.org/officeDocument/2006/relationships/slideLayout" Target="../slideLayouts/slideLayout129.xml"/><Relationship Id="rId17" Type="http://schemas.openxmlformats.org/officeDocument/2006/relationships/slideLayout" Target="../slideLayouts/slideLayout134.xml"/><Relationship Id="rId25" Type="http://schemas.openxmlformats.org/officeDocument/2006/relationships/slideLayout" Target="../slideLayouts/slideLayout142.xml"/><Relationship Id="rId33" Type="http://schemas.openxmlformats.org/officeDocument/2006/relationships/slideLayout" Target="../slideLayouts/slideLayout150.xml"/><Relationship Id="rId38" Type="http://schemas.openxmlformats.org/officeDocument/2006/relationships/slideLayout" Target="../slideLayouts/slideLayout1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09"/>
          <p:cNvSpPr txBox="1">
            <a:spLocks noGrp="1"/>
          </p:cNvSpPr>
          <p:nvPr>
            <p:ph type="title"/>
          </p:nvPr>
        </p:nvSpPr>
        <p:spPr>
          <a:xfrm>
            <a:off x="469900" y="402586"/>
            <a:ext cx="11252200" cy="69215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000"/>
              <a:buFont typeface="Verdana"/>
              <a:buNone/>
              <a:defRPr sz="20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09"/>
          <p:cNvSpPr txBox="1">
            <a:spLocks noGrp="1"/>
          </p:cNvSpPr>
          <p:nvPr>
            <p:ph type="body" idx="1"/>
          </p:nvPr>
        </p:nvSpPr>
        <p:spPr>
          <a:xfrm>
            <a:off x="469900" y="1665290"/>
            <a:ext cx="11252200" cy="4633911"/>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L="914400" marR="0" lvl="1" indent="-228600"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L="1371600" marR="0" lvl="2" indent="-304800"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L="1828800" marR="0" lvl="3" indent="-304800"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L="2286000" marR="0" lvl="4" indent="-304800"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L="2743200" marR="0" lvl="5"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L="3200400" marR="0" lvl="6"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L="3657600" marR="0" lvl="7"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L="4114800" marR="0" lvl="8" indent="-330200"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12" name="Google Shape;12;p109"/>
          <p:cNvSpPr txBox="1"/>
          <p:nvPr/>
        </p:nvSpPr>
        <p:spPr>
          <a:xfrm>
            <a:off x="469900" y="6477000"/>
            <a:ext cx="5355167" cy="10002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00000"/>
              </a:buClr>
              <a:buSzPts val="650"/>
              <a:buFont typeface="Arial"/>
              <a:buNone/>
            </a:pPr>
            <a:r>
              <a:rPr lang="fr-FR" sz="650" b="0" i="0" u="none" strike="noStrike" cap="none">
                <a:solidFill>
                  <a:srgbClr val="000000"/>
                </a:solidFill>
                <a:latin typeface="Verdana"/>
                <a:ea typeface="Verdana"/>
                <a:cs typeface="Verdana"/>
                <a:sym typeface="Verdana"/>
              </a:rPr>
              <a:t>Copyright © 2018 Deloitte Consulting LLC. All rights reserved.</a:t>
            </a:r>
            <a:endParaRPr/>
          </a:p>
        </p:txBody>
      </p:sp>
      <p:sp>
        <p:nvSpPr>
          <p:cNvPr id="13" name="Google Shape;13;p109"/>
          <p:cNvSpPr txBox="1"/>
          <p:nvPr/>
        </p:nvSpPr>
        <p:spPr>
          <a:xfrm>
            <a:off x="11410953" y="6477000"/>
            <a:ext cx="307975" cy="100027"/>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Clr>
                <a:srgbClr val="000000"/>
              </a:buClr>
              <a:buSzPts val="650"/>
              <a:buFont typeface="Arial"/>
              <a:buNone/>
            </a:pPr>
            <a:fld id="{00000000-1234-1234-1234-123412341234}" type="slidenum">
              <a:rPr lang="fr-FR" sz="650" b="0" i="0" u="none" strike="noStrike" cap="none">
                <a:solidFill>
                  <a:srgbClr val="000000"/>
                </a:solidFill>
                <a:latin typeface="Verdana"/>
                <a:ea typeface="Verdana"/>
                <a:cs typeface="Verdana"/>
                <a:sym typeface="Verdana"/>
              </a:rPr>
              <a:t>‹N°›</a:t>
            </a:fld>
            <a:endParaRPr sz="650" b="0" i="0" u="none" strike="noStrike" cap="none">
              <a:solidFill>
                <a:srgbClr val="000000"/>
              </a:solidFill>
              <a:latin typeface="Verdana"/>
              <a:ea typeface="Verdana"/>
              <a:cs typeface="Verdana"/>
              <a:sym typeface="Verdana"/>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 id="2147483677" r:id="rId28"/>
    <p:sldLayoutId id="2147483678" r:id="rId29"/>
    <p:sldLayoutId id="2147483679" r:id="rId30"/>
    <p:sldLayoutId id="2147483680" r:id="rId31"/>
    <p:sldLayoutId id="2147483681" r:id="rId32"/>
    <p:sldLayoutId id="2147483682" r:id="rId33"/>
    <p:sldLayoutId id="2147483683" r:id="rId34"/>
    <p:sldLayoutId id="2147483684" r:id="rId35"/>
    <p:sldLayoutId id="2147483685" r:id="rId36"/>
    <p:sldLayoutId id="2147483686" r:id="rId37"/>
    <p:sldLayoutId id="2147483687" r:id="rId38"/>
    <p:sldLayoutId id="2147483688" r:id="rId39"/>
    <p:sldLayoutId id="2147483689" r:id="rId40"/>
    <p:sldLayoutId id="2147483690" r:id="rId41"/>
    <p:sldLayoutId id="2147483691" r:id="rId42"/>
    <p:sldLayoutId id="2147483692" r:id="rId43"/>
    <p:sldLayoutId id="2147483693" r:id="rId44"/>
    <p:sldLayoutId id="2147483694" r:id="rId45"/>
    <p:sldLayoutId id="2147483695" r:id="rId46"/>
    <p:sldLayoutId id="2147483696" r:id="rId47"/>
    <p:sldLayoutId id="2147483697" r:id="rId48"/>
    <p:sldLayoutId id="2147483698" r:id="rId49"/>
    <p:sldLayoutId id="2147483699" r:id="rId50"/>
    <p:sldLayoutId id="2147483700" r:id="rId51"/>
    <p:sldLayoutId id="2147483701" r:id="rId52"/>
    <p:sldLayoutId id="2147483702" r:id="rId53"/>
    <p:sldLayoutId id="2147483703" r:id="rId54"/>
    <p:sldLayoutId id="2147483704" r:id="rId55"/>
    <p:sldLayoutId id="2147483705" r:id="rId56"/>
    <p:sldLayoutId id="2147483706" r:id="rId57"/>
    <p:sldLayoutId id="2147483707" r:id="rId58"/>
    <p:sldLayoutId id="2147483708" r:id="rId59"/>
    <p:sldLayoutId id="2147483709" r:id="rId60"/>
    <p:sldLayoutId id="2147483710" r:id="rId61"/>
    <p:sldLayoutId id="2147483711" r:id="rId62"/>
    <p:sldLayoutId id="2147483712" r:id="rId63"/>
    <p:sldLayoutId id="2147483713" r:id="rId64"/>
    <p:sldLayoutId id="2147483714" r:id="rId65"/>
    <p:sldLayoutId id="2147483715" r:id="rId66"/>
    <p:sldLayoutId id="2147483716" r:id="rId67"/>
    <p:sldLayoutId id="2147483717" r:id="rId68"/>
    <p:sldLayoutId id="2147483718" r:id="rId69"/>
    <p:sldLayoutId id="2147483719" r:id="rId70"/>
    <p:sldLayoutId id="2147483720" r:id="rId71"/>
    <p:sldLayoutId id="2147483721" r:id="rId72"/>
    <p:sldLayoutId id="2147483722" r:id="rId73"/>
    <p:sldLayoutId id="2147483723" r:id="rId74"/>
    <p:sldLayoutId id="2147483724" r:id="rId75"/>
    <p:sldLayoutId id="2147483725" r:id="rId76"/>
    <p:sldLayoutId id="2147483726" r:id="rId77"/>
    <p:sldLayoutId id="2147483727" r:id="rId78"/>
    <p:sldLayoutId id="2147483728" r:id="rId79"/>
    <p:sldLayoutId id="2147483729" r:id="rId80"/>
    <p:sldLayoutId id="2147483730" r:id="rId81"/>
    <p:sldLayoutId id="2147483731" r:id="rId82"/>
    <p:sldLayoutId id="2147483732" r:id="rId83"/>
    <p:sldLayoutId id="2147483733" r:id="rId84"/>
    <p:sldLayoutId id="2147483734" r:id="rId85"/>
    <p:sldLayoutId id="2147483735" r:id="rId86"/>
    <p:sldLayoutId id="2147483736" r:id="rId87"/>
    <p:sldLayoutId id="2147483737" r:id="rId88"/>
    <p:sldLayoutId id="2147483738" r:id="rId89"/>
    <p:sldLayoutId id="2147483739" r:id="rId90"/>
    <p:sldLayoutId id="2147483740" r:id="rId91"/>
    <p:sldLayoutId id="2147483741" r:id="rId92"/>
    <p:sldLayoutId id="2147483742" r:id="rId93"/>
    <p:sldLayoutId id="2147483743" r:id="rId94"/>
    <p:sldLayoutId id="2147483744" r:id="rId95"/>
    <p:sldLayoutId id="2147483745" r:id="rId96"/>
    <p:sldLayoutId id="2147483746" r:id="rId97"/>
    <p:sldLayoutId id="2147483747" r:id="rId98"/>
    <p:sldLayoutId id="2147483748" r:id="rId99"/>
    <p:sldLayoutId id="2147483749" r:id="rId100"/>
    <p:sldLayoutId id="2147483750" r:id="rId101"/>
    <p:sldLayoutId id="2147483751" r:id="rId102"/>
    <p:sldLayoutId id="2147483752" r:id="rId103"/>
    <p:sldLayoutId id="2147483753" r:id="rId104"/>
    <p:sldLayoutId id="2147483754" r:id="rId105"/>
    <p:sldLayoutId id="2147483755" r:id="rId106"/>
    <p:sldLayoutId id="2147483756" r:id="rId107"/>
    <p:sldLayoutId id="2147483757" r:id="rId108"/>
    <p:sldLayoutId id="2147483758" r:id="rId109"/>
    <p:sldLayoutId id="2147483759" r:id="rId110"/>
    <p:sldLayoutId id="2147483760" r:id="rId111"/>
    <p:sldLayoutId id="2147483761" r:id="rId112"/>
    <p:sldLayoutId id="2147483762" r:id="rId113"/>
    <p:sldLayoutId id="2147483763" r:id="rId114"/>
    <p:sldLayoutId id="2147483764" r:id="rId115"/>
    <p:sldLayoutId id="2147483765" r:id="rId116"/>
    <p:sldLayoutId id="2147483766" r:id="rId117"/>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098">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9" pos="4986">
          <p15:clr>
            <a:srgbClr val="F26B43"/>
          </p15:clr>
        </p15:guide>
        <p15:guide id="10" pos="1382">
          <p15:clr>
            <a:srgbClr val="F26B43"/>
          </p15:clr>
        </p15:guide>
        <p15:guide id="11" pos="1496">
          <p15:clr>
            <a:srgbClr val="F26B43"/>
          </p15:clr>
        </p15:guide>
        <p15:guide id="12" pos="2581">
          <p15:clr>
            <a:srgbClr val="F26B43"/>
          </p15:clr>
        </p15:guide>
        <p15:guide id="13" pos="2695">
          <p15:clr>
            <a:srgbClr val="F26B43"/>
          </p15:clr>
        </p15:guide>
        <p15:guide id="14" pos="6185">
          <p15:clr>
            <a:srgbClr val="F26B43"/>
          </p15:clr>
        </p15:guide>
        <p15:guide id="15" pos="3783">
          <p15:clr>
            <a:srgbClr val="F26B43"/>
          </p15:clr>
        </p15:guide>
        <p15:guide id="16" pos="3896">
          <p15:clr>
            <a:srgbClr val="F26B43"/>
          </p15:clr>
        </p15:guide>
        <p15:guide id="17" pos="3840">
          <p15:clr>
            <a:srgbClr val="F26B43"/>
          </p15:clr>
        </p15:guide>
        <p15:guide id="18" pos="6299">
          <p15:clr>
            <a:srgbClr val="F26B43"/>
          </p15:clr>
        </p15:guide>
        <p15:guide id="19" orient="horz" pos="1049">
          <p15:clr>
            <a:srgbClr val="F26B43"/>
          </p15:clr>
        </p15:guide>
        <p15:guide id="20" orient="horz" pos="641">
          <p15:clr>
            <a:srgbClr val="F26B43"/>
          </p15:clr>
        </p15:guide>
        <p15:guide id="21" orient="horz" pos="28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5"/>
        <p:cNvGrpSpPr/>
        <p:nvPr/>
      </p:nvGrpSpPr>
      <p:grpSpPr>
        <a:xfrm>
          <a:off x="0" y="0"/>
          <a:ext cx="0" cy="0"/>
          <a:chOff x="0" y="0"/>
          <a:chExt cx="0" cy="0"/>
        </a:xfrm>
      </p:grpSpPr>
      <p:sp>
        <p:nvSpPr>
          <p:cNvPr id="846" name="Google Shape;846;p111"/>
          <p:cNvSpPr txBox="1">
            <a:spLocks noGrp="1"/>
          </p:cNvSpPr>
          <p:nvPr>
            <p:ph type="title"/>
          </p:nvPr>
        </p:nvSpPr>
        <p:spPr>
          <a:xfrm>
            <a:off x="469900" y="402589"/>
            <a:ext cx="11252200" cy="692151"/>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Clr>
                <a:schemeClr val="dk1"/>
              </a:buClr>
              <a:buSzPts val="2000"/>
              <a:buFont typeface="Verdana"/>
              <a:buNone/>
              <a:defRPr sz="2000" b="0" i="0" u="none" strike="noStrike" cap="none">
                <a:solidFill>
                  <a:schemeClr val="dk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47" name="Google Shape;847;p111"/>
          <p:cNvSpPr txBox="1">
            <a:spLocks noGrp="1"/>
          </p:cNvSpPr>
          <p:nvPr>
            <p:ph type="body" idx="1"/>
          </p:nvPr>
        </p:nvSpPr>
        <p:spPr>
          <a:xfrm>
            <a:off x="469900" y="1665293"/>
            <a:ext cx="11252200" cy="4633911"/>
          </a:xfrm>
          <a:prstGeom prst="rect">
            <a:avLst/>
          </a:prstGeom>
          <a:noFill/>
          <a:ln>
            <a:noFill/>
          </a:ln>
        </p:spPr>
        <p:txBody>
          <a:bodyPr spcFirstLastPara="1" wrap="square" lIns="0" tIns="0" rIns="0" bIns="0" anchor="t" anchorCtr="0">
            <a:noAutofit/>
          </a:bodyPr>
          <a:lstStyle>
            <a:lvl1pPr marL="457200" marR="0" lvl="0" indent="-228600" algn="l" rtl="0">
              <a:spcBef>
                <a:spcPts val="0"/>
              </a:spcBef>
              <a:spcAft>
                <a:spcPts val="0"/>
              </a:spcAft>
              <a:buClr>
                <a:schemeClr val="dk1"/>
              </a:buClr>
              <a:buSzPts val="1200"/>
              <a:buFont typeface="Arial"/>
              <a:buNone/>
              <a:defRPr sz="1200" b="0" i="0" u="none" strike="noStrike" cap="none">
                <a:solidFill>
                  <a:schemeClr val="dk1"/>
                </a:solidFill>
                <a:latin typeface="Verdana"/>
                <a:ea typeface="Verdana"/>
                <a:cs typeface="Verdana"/>
                <a:sym typeface="Verdana"/>
              </a:defRPr>
            </a:lvl1pPr>
            <a:lvl2pPr marL="914400" marR="0" lvl="1" indent="-228600" algn="l" rtl="0">
              <a:spcBef>
                <a:spcPts val="1333"/>
              </a:spcBef>
              <a:spcAft>
                <a:spcPts val="0"/>
              </a:spcAft>
              <a:buClr>
                <a:schemeClr val="dk1"/>
              </a:buClr>
              <a:buSzPts val="1200"/>
              <a:buFont typeface="Arial"/>
              <a:buNone/>
              <a:defRPr sz="1200" b="1" i="0" u="none" strike="noStrike" cap="none">
                <a:solidFill>
                  <a:schemeClr val="dk1"/>
                </a:solidFill>
                <a:latin typeface="Verdana"/>
                <a:ea typeface="Verdana"/>
                <a:cs typeface="Verdana"/>
                <a:sym typeface="Verdana"/>
              </a:defRPr>
            </a:lvl2pPr>
            <a:lvl3pPr marL="1371600" marR="0" lvl="2" indent="-304800" algn="l" rtl="0">
              <a:spcBef>
                <a:spcPts val="1333"/>
              </a:spcBef>
              <a:spcAft>
                <a:spcPts val="0"/>
              </a:spcAft>
              <a:buClr>
                <a:schemeClr val="dk1"/>
              </a:buClr>
              <a:buSzPts val="1200"/>
              <a:buFont typeface="Arial"/>
              <a:buChar char="•"/>
              <a:defRPr sz="1200" b="0" i="0" u="none" strike="noStrike" cap="none">
                <a:solidFill>
                  <a:schemeClr val="dk1"/>
                </a:solidFill>
                <a:latin typeface="Verdana"/>
                <a:ea typeface="Verdana"/>
                <a:cs typeface="Verdana"/>
                <a:sym typeface="Verdana"/>
              </a:defRPr>
            </a:lvl3pPr>
            <a:lvl4pPr marL="1828800" marR="0" lvl="3" indent="-304800"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4pPr>
            <a:lvl5pPr marL="2286000" marR="0" lvl="4" indent="-304800" algn="l" rtl="0">
              <a:spcBef>
                <a:spcPts val="1333"/>
              </a:spcBef>
              <a:spcAft>
                <a:spcPts val="0"/>
              </a:spcAft>
              <a:buClr>
                <a:schemeClr val="dk1"/>
              </a:buClr>
              <a:buSzPts val="1200"/>
              <a:buFont typeface="Verdana"/>
              <a:buChar char="−"/>
              <a:defRPr sz="1200" b="0" i="0" u="none" strike="noStrike" cap="none">
                <a:solidFill>
                  <a:schemeClr val="dk1"/>
                </a:solidFill>
                <a:latin typeface="Verdana"/>
                <a:ea typeface="Verdana"/>
                <a:cs typeface="Verdana"/>
                <a:sym typeface="Verdana"/>
              </a:defRPr>
            </a:lvl5pPr>
            <a:lvl6pPr marL="2743200" marR="0" lvl="5"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6pPr>
            <a:lvl7pPr marL="3200400" marR="0" lvl="6"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7pPr>
            <a:lvl8pPr marL="3657600" marR="0" lvl="7" indent="-330200" algn="l" rtl="0">
              <a:spcBef>
                <a:spcPts val="1333"/>
              </a:spcBef>
              <a:spcAft>
                <a:spcPts val="0"/>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8pPr>
            <a:lvl9pPr marL="4114800" marR="0" lvl="8" indent="-330200" algn="l" rtl="0">
              <a:spcBef>
                <a:spcPts val="1333"/>
              </a:spcBef>
              <a:spcAft>
                <a:spcPts val="1333"/>
              </a:spcAft>
              <a:buClr>
                <a:schemeClr val="dk1"/>
              </a:buClr>
              <a:buSzPts val="1600"/>
              <a:buFont typeface="Verdana"/>
              <a:buChar char="−"/>
              <a:defRPr sz="1600" b="0" i="0" u="none" strike="noStrike" cap="none">
                <a:solidFill>
                  <a:schemeClr val="dk1"/>
                </a:solidFill>
                <a:latin typeface="Verdana"/>
                <a:ea typeface="Verdana"/>
                <a:cs typeface="Verdana"/>
                <a:sym typeface="Verdana"/>
              </a:defRPr>
            </a:lvl9pPr>
          </a:lstStyle>
          <a:p>
            <a:endParaRPr/>
          </a:p>
        </p:txBody>
      </p:sp>
      <p:sp>
        <p:nvSpPr>
          <p:cNvPr id="848" name="Google Shape;848;p111"/>
          <p:cNvSpPr txBox="1">
            <a:spLocks noGrp="1"/>
          </p:cNvSpPr>
          <p:nvPr>
            <p:ph type="dt" idx="10"/>
          </p:nvPr>
        </p:nvSpPr>
        <p:spPr>
          <a:xfrm>
            <a:off x="5825067" y="6477001"/>
            <a:ext cx="5585887" cy="100156"/>
          </a:xfrm>
          <a:prstGeom prst="rect">
            <a:avLst/>
          </a:prstGeom>
          <a:noFill/>
          <a:ln>
            <a:noFill/>
          </a:ln>
        </p:spPr>
        <p:txBody>
          <a:bodyPr spcFirstLastPara="1" wrap="square" lIns="0" tIns="0" rIns="0" bIns="0" anchor="t" anchorCtr="0">
            <a:spAutoFit/>
          </a:bodyPr>
          <a:lstStyle>
            <a:lvl1pPr marR="0" lvl="0" algn="r" rtl="0">
              <a:spcBef>
                <a:spcPts val="0"/>
              </a:spcBef>
              <a:spcAft>
                <a:spcPts val="0"/>
              </a:spcAft>
              <a:buSzPts val="1400"/>
              <a:buNone/>
              <a:defRPr sz="651">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849" name="Google Shape;849;p111"/>
          <p:cNvSpPr txBox="1">
            <a:spLocks noGrp="1"/>
          </p:cNvSpPr>
          <p:nvPr>
            <p:ph type="ftr" idx="11"/>
          </p:nvPr>
        </p:nvSpPr>
        <p:spPr>
          <a:xfrm>
            <a:off x="469900" y="6477001"/>
            <a:ext cx="4114800" cy="100156"/>
          </a:xfrm>
          <a:prstGeom prst="rect">
            <a:avLst/>
          </a:prstGeom>
          <a:noFill/>
          <a:ln>
            <a:noFill/>
          </a:ln>
        </p:spPr>
        <p:txBody>
          <a:bodyPr spcFirstLastPara="1" wrap="square" lIns="0" tIns="0" rIns="0" bIns="0" anchor="t" anchorCtr="0">
            <a:spAutoFit/>
          </a:bodyPr>
          <a:lstStyle>
            <a:lvl1pPr marR="0" lvl="0" algn="l" rtl="0">
              <a:spcBef>
                <a:spcPts val="0"/>
              </a:spcBef>
              <a:spcAft>
                <a:spcPts val="0"/>
              </a:spcAft>
              <a:buSzPts val="1400"/>
              <a:buNone/>
              <a:defRPr sz="651">
                <a:solidFill>
                  <a:schemeClr val="dk1"/>
                </a:solidFill>
                <a:latin typeface="Verdana"/>
                <a:ea typeface="Verdana"/>
                <a:cs typeface="Verdana"/>
                <a:sym typeface="Verdana"/>
              </a:defRPr>
            </a:lvl1pPr>
            <a:lvl2pPr marR="0" lvl="1"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2pPr>
            <a:lvl3pPr marR="0" lvl="2"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3pPr>
            <a:lvl4pPr marR="0" lvl="3"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4pPr>
            <a:lvl5pPr marR="0" lvl="4"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5pPr>
            <a:lvl6pPr marR="0" lvl="5"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6pPr>
            <a:lvl7pPr marR="0" lvl="6"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7pPr>
            <a:lvl8pPr marR="0" lvl="7"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8pPr>
            <a:lvl9pPr marR="0" lvl="8" algn="l" rtl="0">
              <a:spcBef>
                <a:spcPts val="0"/>
              </a:spcBef>
              <a:spcAft>
                <a:spcPts val="0"/>
              </a:spcAft>
              <a:buSzPts val="1400"/>
              <a:buNone/>
              <a:defRPr sz="1800" b="0" i="0" u="none" strike="noStrike" cap="none">
                <a:solidFill>
                  <a:schemeClr val="dk1"/>
                </a:solidFill>
                <a:latin typeface="Verdana"/>
                <a:ea typeface="Verdana"/>
                <a:cs typeface="Verdana"/>
                <a:sym typeface="Verdana"/>
              </a:defRPr>
            </a:lvl9pPr>
          </a:lstStyle>
          <a:p>
            <a:endParaRPr/>
          </a:p>
        </p:txBody>
      </p:sp>
      <p:sp>
        <p:nvSpPr>
          <p:cNvPr id="850" name="Google Shape;850;p111"/>
          <p:cNvSpPr txBox="1">
            <a:spLocks noGrp="1"/>
          </p:cNvSpPr>
          <p:nvPr>
            <p:ph type="sldNum" idx="12"/>
          </p:nvPr>
        </p:nvSpPr>
        <p:spPr>
          <a:xfrm>
            <a:off x="11410955" y="6477001"/>
            <a:ext cx="307975" cy="100156"/>
          </a:xfrm>
          <a:prstGeom prst="rect">
            <a:avLst/>
          </a:prstGeom>
          <a:noFill/>
          <a:ln>
            <a:noFill/>
          </a:ln>
        </p:spPr>
        <p:txBody>
          <a:bodyPr spcFirstLastPara="1" wrap="square" lIns="0" tIns="0" rIns="0" bIns="0" anchor="t" anchorCtr="0">
            <a:spAutoFit/>
          </a:bodyPr>
          <a:lstStyle>
            <a:lvl1pPr marL="0" marR="0" lvl="0" indent="0" algn="r" rtl="0">
              <a:spcBef>
                <a:spcPts val="0"/>
              </a:spcBef>
              <a:buNone/>
              <a:defRPr sz="651">
                <a:solidFill>
                  <a:schemeClr val="dk1"/>
                </a:solidFill>
                <a:latin typeface="Verdana"/>
                <a:ea typeface="Verdana"/>
                <a:cs typeface="Verdana"/>
                <a:sym typeface="Verdana"/>
              </a:defRPr>
            </a:lvl1pPr>
            <a:lvl2pPr marL="0" marR="0" lvl="1" indent="0" algn="r" rtl="0">
              <a:spcBef>
                <a:spcPts val="0"/>
              </a:spcBef>
              <a:buNone/>
              <a:defRPr sz="651">
                <a:solidFill>
                  <a:schemeClr val="dk1"/>
                </a:solidFill>
                <a:latin typeface="Verdana"/>
                <a:ea typeface="Verdana"/>
                <a:cs typeface="Verdana"/>
                <a:sym typeface="Verdana"/>
              </a:defRPr>
            </a:lvl2pPr>
            <a:lvl3pPr marL="0" marR="0" lvl="2" indent="0" algn="r" rtl="0">
              <a:spcBef>
                <a:spcPts val="0"/>
              </a:spcBef>
              <a:buNone/>
              <a:defRPr sz="651">
                <a:solidFill>
                  <a:schemeClr val="dk1"/>
                </a:solidFill>
                <a:latin typeface="Verdana"/>
                <a:ea typeface="Verdana"/>
                <a:cs typeface="Verdana"/>
                <a:sym typeface="Verdana"/>
              </a:defRPr>
            </a:lvl3pPr>
            <a:lvl4pPr marL="0" marR="0" lvl="3" indent="0" algn="r" rtl="0">
              <a:spcBef>
                <a:spcPts val="0"/>
              </a:spcBef>
              <a:buNone/>
              <a:defRPr sz="651">
                <a:solidFill>
                  <a:schemeClr val="dk1"/>
                </a:solidFill>
                <a:latin typeface="Verdana"/>
                <a:ea typeface="Verdana"/>
                <a:cs typeface="Verdana"/>
                <a:sym typeface="Verdana"/>
              </a:defRPr>
            </a:lvl4pPr>
            <a:lvl5pPr marL="0" marR="0" lvl="4" indent="0" algn="r" rtl="0">
              <a:spcBef>
                <a:spcPts val="0"/>
              </a:spcBef>
              <a:buNone/>
              <a:defRPr sz="651">
                <a:solidFill>
                  <a:schemeClr val="dk1"/>
                </a:solidFill>
                <a:latin typeface="Verdana"/>
                <a:ea typeface="Verdana"/>
                <a:cs typeface="Verdana"/>
                <a:sym typeface="Verdana"/>
              </a:defRPr>
            </a:lvl5pPr>
            <a:lvl6pPr marL="0" marR="0" lvl="5" indent="0" algn="r" rtl="0">
              <a:spcBef>
                <a:spcPts val="0"/>
              </a:spcBef>
              <a:buNone/>
              <a:defRPr sz="651">
                <a:solidFill>
                  <a:schemeClr val="dk1"/>
                </a:solidFill>
                <a:latin typeface="Verdana"/>
                <a:ea typeface="Verdana"/>
                <a:cs typeface="Verdana"/>
                <a:sym typeface="Verdana"/>
              </a:defRPr>
            </a:lvl6pPr>
            <a:lvl7pPr marL="0" marR="0" lvl="6" indent="0" algn="r" rtl="0">
              <a:spcBef>
                <a:spcPts val="0"/>
              </a:spcBef>
              <a:buNone/>
              <a:defRPr sz="651">
                <a:solidFill>
                  <a:schemeClr val="dk1"/>
                </a:solidFill>
                <a:latin typeface="Verdana"/>
                <a:ea typeface="Verdana"/>
                <a:cs typeface="Verdana"/>
                <a:sym typeface="Verdana"/>
              </a:defRPr>
            </a:lvl7pPr>
            <a:lvl8pPr marL="0" marR="0" lvl="7" indent="0" algn="r" rtl="0">
              <a:spcBef>
                <a:spcPts val="0"/>
              </a:spcBef>
              <a:buNone/>
              <a:defRPr sz="651">
                <a:solidFill>
                  <a:schemeClr val="dk1"/>
                </a:solidFill>
                <a:latin typeface="Verdana"/>
                <a:ea typeface="Verdana"/>
                <a:cs typeface="Verdana"/>
                <a:sym typeface="Verdana"/>
              </a:defRPr>
            </a:lvl8pPr>
            <a:lvl9pPr marL="0" marR="0" lvl="8" indent="0" algn="r" rtl="0">
              <a:spcBef>
                <a:spcPts val="0"/>
              </a:spcBef>
              <a:buNone/>
              <a:defRPr sz="651">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768" r:id="rId1"/>
    <p:sldLayoutId id="2147483770"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 id="2147483788" r:id="rId17"/>
    <p:sldLayoutId id="2147483789" r:id="rId18"/>
    <p:sldLayoutId id="2147483790" r:id="rId19"/>
    <p:sldLayoutId id="2147483791" r:id="rId20"/>
    <p:sldLayoutId id="2147483792" r:id="rId21"/>
    <p:sldLayoutId id="2147483793" r:id="rId22"/>
    <p:sldLayoutId id="2147483794" r:id="rId23"/>
    <p:sldLayoutId id="2147483795" r:id="rId24"/>
    <p:sldLayoutId id="2147483796" r:id="rId25"/>
    <p:sldLayoutId id="2147483797" r:id="rId26"/>
    <p:sldLayoutId id="2147483798" r:id="rId27"/>
    <p:sldLayoutId id="2147483799" r:id="rId28"/>
    <p:sldLayoutId id="2147483800" r:id="rId29"/>
    <p:sldLayoutId id="2147483801" r:id="rId30"/>
    <p:sldLayoutId id="2147483802" r:id="rId31"/>
    <p:sldLayoutId id="2147483803" r:id="rId32"/>
    <p:sldLayoutId id="2147483804" r:id="rId33"/>
    <p:sldLayoutId id="2147483805" r:id="rId34"/>
    <p:sldLayoutId id="2147483806" r:id="rId35"/>
    <p:sldLayoutId id="2147483807" r:id="rId36"/>
    <p:sldLayoutId id="2147483808" r:id="rId37"/>
    <p:sldLayoutId id="2147483809" r:id="rId38"/>
    <p:sldLayoutId id="2147483810" r:id="rId39"/>
    <p:sldLayoutId id="2147483811" r:id="rId40"/>
    <p:sldLayoutId id="2147483812" r:id="rId41"/>
  </p:sldLayoutIdLst>
  <p:transition>
    <p:fade/>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5099">
          <p15:clr>
            <a:srgbClr val="F26B43"/>
          </p15:clr>
        </p15:guide>
        <p15:guide id="2" orient="horz" pos="2160">
          <p15:clr>
            <a:srgbClr val="F26B43"/>
          </p15:clr>
        </p15:guide>
        <p15:guide id="3" orient="horz" pos="3968">
          <p15:clr>
            <a:srgbClr val="F26B43"/>
          </p15:clr>
        </p15:guide>
        <p15:guide id="4" pos="296">
          <p15:clr>
            <a:srgbClr val="F26B43"/>
          </p15:clr>
        </p15:guide>
        <p15:guide id="5" pos="7384">
          <p15:clr>
            <a:srgbClr val="F26B43"/>
          </p15:clr>
        </p15:guide>
        <p15:guide id="6" orient="horz" pos="1071">
          <p15:clr>
            <a:srgbClr val="F26B43"/>
          </p15:clr>
        </p15:guide>
        <p15:guide id="7" orient="horz" pos="245">
          <p15:clr>
            <a:srgbClr val="F26B43"/>
          </p15:clr>
        </p15:guide>
        <p15:guide id="8" orient="horz" pos="4081">
          <p15:clr>
            <a:srgbClr val="F26B43"/>
          </p15:clr>
        </p15:guide>
        <p15:guide id="9" pos="4987">
          <p15:clr>
            <a:srgbClr val="F26B43"/>
          </p15:clr>
        </p15:guide>
        <p15:guide id="10" pos="1383">
          <p15:clr>
            <a:srgbClr val="F26B43"/>
          </p15:clr>
        </p15:guide>
        <p15:guide id="11" pos="1496">
          <p15:clr>
            <a:srgbClr val="F26B43"/>
          </p15:clr>
        </p15:guide>
        <p15:guide id="12" pos="2581">
          <p15:clr>
            <a:srgbClr val="F26B43"/>
          </p15:clr>
        </p15:guide>
        <p15:guide id="13" pos="2695">
          <p15:clr>
            <a:srgbClr val="F26B43"/>
          </p15:clr>
        </p15:guide>
        <p15:guide id="14" pos="6185">
          <p15:clr>
            <a:srgbClr val="F26B43"/>
          </p15:clr>
        </p15:guide>
        <p15:guide id="15" pos="3783">
          <p15:clr>
            <a:srgbClr val="F26B43"/>
          </p15:clr>
        </p15:guide>
        <p15:guide id="16" pos="3896">
          <p15:clr>
            <a:srgbClr val="F26B43"/>
          </p15:clr>
        </p15:guide>
        <p15:guide id="17" pos="3840">
          <p15:clr>
            <a:srgbClr val="F26B43"/>
          </p15:clr>
        </p15:guide>
        <p15:guide id="18" pos="6299">
          <p15:clr>
            <a:srgbClr val="F26B43"/>
          </p15:clr>
        </p15:guide>
        <p15:guide id="19" orient="horz" pos="1049">
          <p15:clr>
            <a:srgbClr val="F26B43"/>
          </p15:clr>
        </p15:guide>
        <p15:guide id="20" orient="horz" pos="641">
          <p15:clr>
            <a:srgbClr val="F26B43"/>
          </p15:clr>
        </p15:guide>
        <p15:guide id="21" orient="horz" pos="2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9.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18.xml"/></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118.xml"/><Relationship Id="rId6" Type="http://schemas.openxmlformats.org/officeDocument/2006/relationships/image" Target="../media/image9.jp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1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18.xml"/><Relationship Id="rId6" Type="http://schemas.openxmlformats.org/officeDocument/2006/relationships/image" Target="../media/image18.jpg"/><Relationship Id="rId11" Type="http://schemas.openxmlformats.org/officeDocument/2006/relationships/image" Target="../media/image11.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png"/><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1.xml"/><Relationship Id="rId1" Type="http://schemas.openxmlformats.org/officeDocument/2006/relationships/slideLayout" Target="../slideLayouts/slideLayout118.xml"/></Relationships>
</file>

<file path=ppt/slides/_rels/slide2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2.png"/><Relationship Id="rId7"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18.xml"/><Relationship Id="rId6" Type="http://schemas.openxmlformats.org/officeDocument/2006/relationships/image" Target="../media/image25.jpg"/><Relationship Id="rId11" Type="http://schemas.openxmlformats.org/officeDocument/2006/relationships/image" Target="../media/image28.png"/><Relationship Id="rId5" Type="http://schemas.openxmlformats.org/officeDocument/2006/relationships/image" Target="../media/image24.png"/><Relationship Id="rId10"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2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9.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118.xml"/><Relationship Id="rId4" Type="http://schemas.openxmlformats.org/officeDocument/2006/relationships/chart" Target="../charts/chart5.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118.xml"/><Relationship Id="rId4" Type="http://schemas.openxmlformats.org/officeDocument/2006/relationships/chart" Target="../charts/chart7.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6.xml"/><Relationship Id="rId1" Type="http://schemas.openxmlformats.org/officeDocument/2006/relationships/slideLayout" Target="../slideLayouts/slideLayout118.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7.xml"/><Relationship Id="rId1" Type="http://schemas.openxmlformats.org/officeDocument/2006/relationships/slideLayout" Target="../slideLayouts/slideLayout118.xml"/><Relationship Id="rId5" Type="http://schemas.openxmlformats.org/officeDocument/2006/relationships/chart" Target="../charts/chart11.xml"/><Relationship Id="rId4" Type="http://schemas.openxmlformats.org/officeDocument/2006/relationships/chart" Target="../charts/chart10.xml"/></Relationships>
</file>

<file path=ppt/slides/_rels/slide2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9.png"/><Relationship Id="rId7"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18.xml"/><Relationship Id="rId6" Type="http://schemas.openxmlformats.org/officeDocument/2006/relationships/image" Target="../media/image32.jpg"/><Relationship Id="rId11" Type="http://schemas.openxmlformats.org/officeDocument/2006/relationships/image" Target="../media/image35.png"/><Relationship Id="rId5" Type="http://schemas.openxmlformats.org/officeDocument/2006/relationships/image" Target="../media/image31.png"/><Relationship Id="rId10" Type="http://schemas.openxmlformats.org/officeDocument/2006/relationships/image" Target="../media/image34.png"/><Relationship Id="rId4" Type="http://schemas.openxmlformats.org/officeDocument/2006/relationships/image" Target="../media/image30.png"/><Relationship Id="rId9"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9.xml"/><Relationship Id="rId1" Type="http://schemas.openxmlformats.org/officeDocument/2006/relationships/slideLayout" Target="../slideLayouts/slideLayout1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9.xml"/></Relationships>
</file>

<file path=ppt/slides/_rels/slide3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6.png"/><Relationship Id="rId7"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118.xml"/><Relationship Id="rId6" Type="http://schemas.openxmlformats.org/officeDocument/2006/relationships/image" Target="../media/image32.jpg"/><Relationship Id="rId11" Type="http://schemas.openxmlformats.org/officeDocument/2006/relationships/image" Target="../media/image41.png"/><Relationship Id="rId5" Type="http://schemas.openxmlformats.org/officeDocument/2006/relationships/image" Target="../media/image38.png"/><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1.xml"/><Relationship Id="rId1" Type="http://schemas.openxmlformats.org/officeDocument/2006/relationships/slideLayout" Target="../slideLayouts/slideLayout118.xml"/></Relationships>
</file>

<file path=ppt/slides/_rels/slide3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2.png"/><Relationship Id="rId7" Type="http://schemas.openxmlformats.org/officeDocument/2006/relationships/image" Target="../media/image10.png"/><Relationship Id="rId2" Type="http://schemas.openxmlformats.org/officeDocument/2006/relationships/notesSlide" Target="../notesSlides/notesSlide32.xml"/><Relationship Id="rId1" Type="http://schemas.openxmlformats.org/officeDocument/2006/relationships/slideLayout" Target="../slideLayouts/slideLayout118.xml"/><Relationship Id="rId6" Type="http://schemas.openxmlformats.org/officeDocument/2006/relationships/image" Target="../media/image45.jpg"/><Relationship Id="rId11" Type="http://schemas.openxmlformats.org/officeDocument/2006/relationships/image" Target="../media/image48.png"/><Relationship Id="rId5" Type="http://schemas.openxmlformats.org/officeDocument/2006/relationships/image" Target="../media/image44.png"/><Relationship Id="rId10" Type="http://schemas.openxmlformats.org/officeDocument/2006/relationships/image" Target="../media/image47.png"/><Relationship Id="rId4" Type="http://schemas.openxmlformats.org/officeDocument/2006/relationships/image" Target="../media/image43.png"/><Relationship Id="rId9" Type="http://schemas.openxmlformats.org/officeDocument/2006/relationships/image" Target="../media/image46.png"/></Relationships>
</file>

<file path=ppt/slides/_rels/slide3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3.xml"/><Relationship Id="rId1" Type="http://schemas.openxmlformats.org/officeDocument/2006/relationships/slideLayout" Target="../slideLayouts/slideLayout118.xml"/></Relationships>
</file>

<file path=ppt/slides/_rels/slide3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4.xml"/><Relationship Id="rId1" Type="http://schemas.openxmlformats.org/officeDocument/2006/relationships/slideLayout" Target="../slideLayouts/slideLayout118.xml"/></Relationships>
</file>

<file path=ppt/slides/_rels/slide35.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5.xml"/><Relationship Id="rId1" Type="http://schemas.openxmlformats.org/officeDocument/2006/relationships/slideLayout" Target="../slideLayouts/slideLayout118.xml"/><Relationship Id="rId4" Type="http://schemas.openxmlformats.org/officeDocument/2006/relationships/chart" Target="../charts/chart1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9.xml"/></Relationships>
</file>

<file path=ppt/slides/_rels/slide3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7.xml"/><Relationship Id="rId1" Type="http://schemas.openxmlformats.org/officeDocument/2006/relationships/slideLayout" Target="../slideLayouts/slideLayout118.xml"/><Relationship Id="rId4" Type="http://schemas.openxmlformats.org/officeDocument/2006/relationships/chart" Target="../charts/chart19.xml"/></Relationships>
</file>

<file path=ppt/slides/_rels/slide3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8.xml"/><Relationship Id="rId1" Type="http://schemas.openxmlformats.org/officeDocument/2006/relationships/slideLayout" Target="../slideLayouts/slideLayout118.xml"/><Relationship Id="rId4" Type="http://schemas.openxmlformats.org/officeDocument/2006/relationships/chart" Target="../charts/chart21.xml"/></Relationships>
</file>

<file path=ppt/slides/_rels/slide3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9.xml"/><Relationship Id="rId1" Type="http://schemas.openxmlformats.org/officeDocument/2006/relationships/slideLayout" Target="../slideLayouts/slideLayout1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8.xml"/></Relationships>
</file>

<file path=ppt/slides/_rels/slide4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40.xml"/><Relationship Id="rId1" Type="http://schemas.openxmlformats.org/officeDocument/2006/relationships/slideLayout" Target="../slideLayouts/slideLayout118.xml"/></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notesSlide" Target="../notesSlides/notesSlide41.xml"/><Relationship Id="rId1" Type="http://schemas.openxmlformats.org/officeDocument/2006/relationships/slideLayout" Target="../slideLayouts/slideLayout118.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50.jpg"/></Relationships>
</file>

<file path=ppt/slides/_rels/slide4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42.xml"/><Relationship Id="rId1" Type="http://schemas.openxmlformats.org/officeDocument/2006/relationships/slideLayout" Target="../slideLayouts/slideLayout118.xml"/></Relationships>
</file>

<file path=ppt/slides/_rels/slide4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3.xml"/><Relationship Id="rId1" Type="http://schemas.openxmlformats.org/officeDocument/2006/relationships/slideLayout" Target="../slideLayouts/slideLayout118.xml"/></Relationships>
</file>

<file path=ppt/slides/_rels/slide4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4.xml"/><Relationship Id="rId1" Type="http://schemas.openxmlformats.org/officeDocument/2006/relationships/slideLayout" Target="../slideLayouts/slideLayout118.xml"/></Relationships>
</file>

<file path=ppt/slides/_rels/slide4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2.png"/><Relationship Id="rId7" Type="http://schemas.openxmlformats.org/officeDocument/2006/relationships/image" Target="../media/image11.png"/><Relationship Id="rId2" Type="http://schemas.openxmlformats.org/officeDocument/2006/relationships/notesSlide" Target="../notesSlides/notesSlide45.xml"/><Relationship Id="rId1" Type="http://schemas.openxmlformats.org/officeDocument/2006/relationships/slideLayout" Target="../slideLayouts/slideLayout118.xml"/><Relationship Id="rId6" Type="http://schemas.openxmlformats.org/officeDocument/2006/relationships/image" Target="../media/image50.jpg"/><Relationship Id="rId11" Type="http://schemas.openxmlformats.org/officeDocument/2006/relationships/image" Target="../media/image57.png"/><Relationship Id="rId5" Type="http://schemas.openxmlformats.org/officeDocument/2006/relationships/image" Target="../media/image54.png"/><Relationship Id="rId10" Type="http://schemas.openxmlformats.org/officeDocument/2006/relationships/image" Target="../media/image56.png"/><Relationship Id="rId4" Type="http://schemas.openxmlformats.org/officeDocument/2006/relationships/image" Target="../media/image53.png"/><Relationship Id="rId9" Type="http://schemas.openxmlformats.org/officeDocument/2006/relationships/image" Target="../media/image55.png"/></Relationships>
</file>

<file path=ppt/slides/_rels/slide4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6.xml"/><Relationship Id="rId1" Type="http://schemas.openxmlformats.org/officeDocument/2006/relationships/slideLayout" Target="../slideLayouts/slideLayout118.xml"/><Relationship Id="rId4" Type="http://schemas.openxmlformats.org/officeDocument/2006/relationships/chart" Target="../charts/chart28.xml"/></Relationships>
</file>

<file path=ppt/slides/_rels/slide4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47.xml"/><Relationship Id="rId1" Type="http://schemas.openxmlformats.org/officeDocument/2006/relationships/slideLayout" Target="../slideLayouts/slideLayout118.xml"/><Relationship Id="rId4" Type="http://schemas.openxmlformats.org/officeDocument/2006/relationships/chart" Target="../charts/chart30.xml"/></Relationships>
</file>

<file path=ppt/slides/_rels/slide48.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48.xml"/><Relationship Id="rId1" Type="http://schemas.openxmlformats.org/officeDocument/2006/relationships/slideLayout" Target="../slideLayouts/slideLayout1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9"/>
        <p:cNvGrpSpPr/>
        <p:nvPr/>
      </p:nvGrpSpPr>
      <p:grpSpPr>
        <a:xfrm>
          <a:off x="0" y="0"/>
          <a:ext cx="0" cy="0"/>
          <a:chOff x="0" y="0"/>
          <a:chExt cx="0" cy="0"/>
        </a:xfrm>
      </p:grpSpPr>
      <p:sp>
        <p:nvSpPr>
          <p:cNvPr id="1420" name="Google Shape;1420;p1"/>
          <p:cNvSpPr txBox="1">
            <a:spLocks noGrp="1"/>
          </p:cNvSpPr>
          <p:nvPr>
            <p:ph type="subTitle" idx="4294967295"/>
          </p:nvPr>
        </p:nvSpPr>
        <p:spPr>
          <a:xfrm>
            <a:off x="335716" y="4743294"/>
            <a:ext cx="4499756" cy="11547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chemeClr val="dk1"/>
              </a:buClr>
              <a:buSzPts val="2000"/>
              <a:buFont typeface="Arial"/>
              <a:buNone/>
            </a:pPr>
            <a:endParaRPr sz="2000" b="0" i="0" u="none" strike="noStrike" cap="none" dirty="0">
              <a:solidFill>
                <a:schemeClr val="lt1"/>
              </a:solidFill>
              <a:latin typeface="Verdana"/>
              <a:ea typeface="Verdana"/>
              <a:cs typeface="Verdana"/>
              <a:sym typeface="Verdana"/>
            </a:endParaRPr>
          </a:p>
          <a:p>
            <a:pPr marL="0" marR="0" lvl="0" indent="0" algn="l" rtl="0">
              <a:spcBef>
                <a:spcPts val="1333"/>
              </a:spcBef>
              <a:spcAft>
                <a:spcPts val="0"/>
              </a:spcAft>
              <a:buClr>
                <a:schemeClr val="accent1"/>
              </a:buClr>
              <a:buSzPts val="2000"/>
              <a:buFont typeface="Arial"/>
              <a:buNone/>
            </a:pPr>
            <a:r>
              <a:rPr lang="fr-FR" sz="2000" b="1" i="0" u="none" strike="noStrike" cap="none" dirty="0">
                <a:solidFill>
                  <a:schemeClr val="accent1"/>
                </a:solidFill>
                <a:latin typeface="Verdana"/>
                <a:ea typeface="Verdana"/>
                <a:cs typeface="Verdana"/>
                <a:sym typeface="Verdana"/>
              </a:rPr>
              <a:t>Network </a:t>
            </a:r>
            <a:r>
              <a:rPr lang="fr-FR" sz="2000" b="1" i="0" u="none" strike="noStrike" cap="none" dirty="0" err="1">
                <a:solidFill>
                  <a:schemeClr val="accent1"/>
                </a:solidFill>
                <a:latin typeface="Verdana"/>
                <a:ea typeface="Verdana"/>
                <a:cs typeface="Verdana"/>
                <a:sym typeface="Verdana"/>
              </a:rPr>
              <a:t>QoS</a:t>
            </a:r>
            <a:endParaRPr dirty="0"/>
          </a:p>
          <a:p>
            <a:pPr marL="0" marR="0" lvl="0" indent="0" algn="l" rtl="0">
              <a:spcBef>
                <a:spcPts val="1333"/>
              </a:spcBef>
              <a:spcAft>
                <a:spcPts val="0"/>
              </a:spcAft>
              <a:buClr>
                <a:schemeClr val="lt1"/>
              </a:buClr>
              <a:buSzPts val="2000"/>
              <a:buFont typeface="Arial"/>
              <a:buNone/>
            </a:pPr>
            <a:r>
              <a:rPr lang="fr-FR" sz="2000" b="0" i="0" u="none" strike="noStrike" cap="none" dirty="0" smtClean="0">
                <a:solidFill>
                  <a:schemeClr val="lt1"/>
                </a:solidFill>
                <a:latin typeface="Verdana"/>
                <a:ea typeface="Verdana"/>
                <a:cs typeface="Verdana"/>
                <a:sym typeface="Verdana"/>
              </a:rPr>
              <a:t>NATITINGO </a:t>
            </a:r>
            <a:r>
              <a:rPr lang="fr-FR" sz="2000" b="0" i="0" u="none" strike="noStrike" cap="none" dirty="0" err="1" smtClean="0">
                <a:solidFill>
                  <a:schemeClr val="lt1"/>
                </a:solidFill>
                <a:latin typeface="Verdana"/>
                <a:ea typeface="Verdana"/>
                <a:cs typeface="Verdana"/>
                <a:sym typeface="Verdana"/>
              </a:rPr>
              <a:t>Intermediate</a:t>
            </a:r>
            <a:r>
              <a:rPr lang="fr-FR" sz="2000" b="0" i="0" u="none" strike="noStrike" cap="none" dirty="0" smtClean="0">
                <a:solidFill>
                  <a:schemeClr val="lt1"/>
                </a:solidFill>
                <a:latin typeface="Verdana"/>
                <a:ea typeface="Verdana"/>
                <a:cs typeface="Verdana"/>
                <a:sym typeface="Verdana"/>
              </a:rPr>
              <a:t> </a:t>
            </a:r>
            <a:r>
              <a:rPr lang="fr-FR" sz="2000" b="0" i="0" u="none" strike="noStrike" cap="none" dirty="0">
                <a:solidFill>
                  <a:schemeClr val="lt1"/>
                </a:solidFill>
                <a:latin typeface="Verdana"/>
                <a:ea typeface="Verdana"/>
                <a:cs typeface="Verdana"/>
                <a:sym typeface="Verdana"/>
              </a:rPr>
              <a:t>report </a:t>
            </a:r>
            <a:endParaRPr dirty="0"/>
          </a:p>
        </p:txBody>
      </p:sp>
      <p:sp>
        <p:nvSpPr>
          <p:cNvPr id="1421" name="Google Shape;1421;p1"/>
          <p:cNvSpPr txBox="1">
            <a:spLocks noGrp="1"/>
          </p:cNvSpPr>
          <p:nvPr>
            <p:ph type="body" idx="4294967295"/>
          </p:nvPr>
        </p:nvSpPr>
        <p:spPr>
          <a:xfrm>
            <a:off x="335716" y="6256666"/>
            <a:ext cx="4537067" cy="33787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chemeClr val="lt1"/>
              </a:buClr>
              <a:buSzPts val="1400"/>
              <a:buNone/>
            </a:pPr>
            <a:r>
              <a:rPr lang="fr-FR" sz="1400" dirty="0" err="1">
                <a:solidFill>
                  <a:schemeClr val="lt1"/>
                </a:solidFill>
              </a:rPr>
              <a:t>November</a:t>
            </a:r>
            <a:r>
              <a:rPr lang="fr-FR" sz="1400" dirty="0">
                <a:solidFill>
                  <a:schemeClr val="lt1"/>
                </a:solidFill>
              </a:rPr>
              <a:t> </a:t>
            </a:r>
            <a:r>
              <a:rPr lang="fr-FR" sz="1400" dirty="0" smtClean="0">
                <a:solidFill>
                  <a:schemeClr val="lt1"/>
                </a:solidFill>
              </a:rPr>
              <a:t>23</a:t>
            </a:r>
            <a:r>
              <a:rPr lang="fr-FR" sz="1400" baseline="30000" dirty="0" smtClean="0">
                <a:solidFill>
                  <a:schemeClr val="lt1"/>
                </a:solidFill>
              </a:rPr>
              <a:t>rd</a:t>
            </a:r>
            <a:r>
              <a:rPr lang="fr-FR" sz="1400" dirty="0" smtClean="0">
                <a:solidFill>
                  <a:schemeClr val="lt1"/>
                </a:solidFill>
              </a:rPr>
              <a:t>, </a:t>
            </a:r>
            <a:r>
              <a:rPr lang="fr-FR" sz="1400" dirty="0">
                <a:solidFill>
                  <a:schemeClr val="lt1"/>
                </a:solidFill>
              </a:rPr>
              <a:t>2023</a:t>
            </a:r>
            <a:endParaRPr dirty="0"/>
          </a:p>
        </p:txBody>
      </p:sp>
      <p:pic>
        <p:nvPicPr>
          <p:cNvPr id="1422" name="Google Shape;1422;p1"/>
          <p:cNvPicPr preferRelativeResize="0"/>
          <p:nvPr/>
        </p:nvPicPr>
        <p:blipFill rotWithShape="1">
          <a:blip r:embed="rId3">
            <a:alphaModFix/>
          </a:blip>
          <a:srcRect/>
          <a:stretch/>
        </p:blipFill>
        <p:spPr>
          <a:xfrm>
            <a:off x="10771696" y="134528"/>
            <a:ext cx="980043" cy="990506"/>
          </a:xfrm>
          <a:prstGeom prst="rect">
            <a:avLst/>
          </a:prstGeom>
          <a:noFill/>
          <a:ln>
            <a:noFill/>
          </a:ln>
        </p:spPr>
      </p:pic>
      <p:pic>
        <p:nvPicPr>
          <p:cNvPr id="1423" name="Google Shape;1423;p1"/>
          <p:cNvPicPr preferRelativeResize="0"/>
          <p:nvPr/>
        </p:nvPicPr>
        <p:blipFill rotWithShape="1">
          <a:blip r:embed="rId4">
            <a:alphaModFix/>
          </a:blip>
          <a:srcRect b="7100"/>
          <a:stretch/>
        </p:blipFill>
        <p:spPr>
          <a:xfrm>
            <a:off x="3016578" y="188520"/>
            <a:ext cx="6008203" cy="5581531"/>
          </a:xfrm>
          <a:prstGeom prst="rect">
            <a:avLst/>
          </a:prstGeom>
          <a:noFill/>
          <a:ln>
            <a:noFill/>
          </a:ln>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3"/>
        <p:cNvGrpSpPr/>
        <p:nvPr/>
      </p:nvGrpSpPr>
      <p:grpSpPr>
        <a:xfrm>
          <a:off x="0" y="0"/>
          <a:ext cx="0" cy="0"/>
          <a:chOff x="0" y="0"/>
          <a:chExt cx="0" cy="0"/>
        </a:xfrm>
      </p:grpSpPr>
      <p:sp>
        <p:nvSpPr>
          <p:cNvPr id="1774" name="Google Shape;1774;p2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a:solidFill>
                  <a:srgbClr val="414141"/>
                </a:solidFill>
              </a:rPr>
              <a:t>Executive Summary – Benchmarking 3G Data service </a:t>
            </a:r>
            <a:br>
              <a:rPr lang="fr-FR" sz="2400">
                <a:solidFill>
                  <a:srgbClr val="414141"/>
                </a:solidFill>
              </a:rPr>
            </a:br>
            <a:r>
              <a:rPr lang="fr-FR" sz="2400">
                <a:solidFill>
                  <a:srgbClr val="7F7F7F"/>
                </a:solidFill>
                <a:latin typeface="Verdana"/>
                <a:ea typeface="Verdana"/>
                <a:cs typeface="Verdana"/>
                <a:sym typeface="Verdana"/>
              </a:rPr>
              <a:t> </a:t>
            </a:r>
            <a:r>
              <a:rPr lang="fr-FR" sz="2400">
                <a:solidFill>
                  <a:srgbClr val="414141"/>
                </a:solidFill>
              </a:rPr>
              <a:t/>
            </a:r>
            <a:br>
              <a:rPr lang="fr-FR" sz="2400">
                <a:solidFill>
                  <a:srgbClr val="414141"/>
                </a:solidFill>
              </a:rPr>
            </a:br>
            <a:endParaRPr sz="2400">
              <a:solidFill>
                <a:srgbClr val="414141"/>
              </a:solidFill>
            </a:endParaRPr>
          </a:p>
        </p:txBody>
      </p:sp>
      <p:sp>
        <p:nvSpPr>
          <p:cNvPr id="1775" name="Google Shape;1775;p2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10</a:t>
            </a:fld>
            <a:endParaRPr sz="651" b="0" i="0" u="none" strike="noStrike" cap="none">
              <a:solidFill>
                <a:srgbClr val="000000"/>
              </a:solidFill>
              <a:latin typeface="Verdana"/>
              <a:ea typeface="Verdana"/>
              <a:cs typeface="Verdana"/>
              <a:sym typeface="Verdana"/>
            </a:endParaRPr>
          </a:p>
        </p:txBody>
      </p:sp>
      <p:sp>
        <p:nvSpPr>
          <p:cNvPr id="1776" name="Google Shape;1776;p2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777" name="Google Shape;1777;p20"/>
          <p:cNvSpPr/>
          <p:nvPr/>
        </p:nvSpPr>
        <p:spPr>
          <a:xfrm>
            <a:off x="469900" y="1913766"/>
            <a:ext cx="1669392" cy="4283834"/>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Data service 3G</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78" name="Google Shape;1778;p20"/>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79" name="Google Shape;1779;p20"/>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80" name="Google Shape;1780;p20"/>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81" name="Google Shape;1781;p20"/>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82" name="Google Shape;1782;p20"/>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83" name="Google Shape;1783;p20"/>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84" name="Google Shape;1784;p20"/>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85" name="Google Shape;1785;p20"/>
          <p:cNvSpPr/>
          <p:nvPr/>
        </p:nvSpPr>
        <p:spPr>
          <a:xfrm>
            <a:off x="2390163" y="1529586"/>
            <a:ext cx="5051486" cy="5246799"/>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just" rtl="0">
              <a:lnSpc>
                <a:spcPct val="150000"/>
              </a:lnSpc>
              <a:spcBef>
                <a:spcPts val="0"/>
              </a:spcBef>
              <a:spcAft>
                <a:spcPts val="0"/>
              </a:spcAft>
              <a:buNone/>
            </a:pPr>
            <a:endParaRPr sz="1200" b="1"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sym typeface="Verdana"/>
              </a:rPr>
              <a:t>Performance is stable in terms of accessibility for 3G data service, and all operators met ARCEP's requirements </a:t>
            </a:r>
            <a:r>
              <a:rPr lang="en-US" sz="1200" dirty="0">
                <a:solidFill>
                  <a:srgbClr val="7F7F7F"/>
                </a:solidFill>
              </a:rPr>
              <a:t>except MOOV in Web failure Rate</a:t>
            </a:r>
            <a:endParaRPr lang="en-US"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endParaRPr lang="en-US" sz="1200" dirty="0" smtClean="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en-US" sz="1200" dirty="0">
                <a:solidFill>
                  <a:srgbClr val="7F7F7F"/>
                </a:solidFill>
              </a:rPr>
              <a:t>MTN is ranked first in all kind of 3G data tests except ftp failure </a:t>
            </a:r>
            <a:r>
              <a:rPr lang="en-US" sz="1200" dirty="0" smtClean="0">
                <a:solidFill>
                  <a:srgbClr val="7F7F7F"/>
                </a:solidFill>
              </a:rPr>
              <a:t>rate</a:t>
            </a:r>
          </a:p>
          <a:p>
            <a:pPr marL="177800" lvl="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sym typeface="Verdana"/>
              </a:rPr>
              <a:t>MTN is in </a:t>
            </a:r>
            <a:r>
              <a:rPr lang="en-US" sz="1200" dirty="0" smtClean="0">
                <a:solidFill>
                  <a:srgbClr val="7F7F7F"/>
                </a:solidFill>
                <a:latin typeface="Verdana"/>
                <a:ea typeface="Verdana"/>
                <a:cs typeface="Verdana"/>
                <a:sym typeface="Verdana"/>
              </a:rPr>
              <a:t>1</a:t>
            </a:r>
            <a:r>
              <a:rPr lang="en-US" sz="1200" baseline="30000" dirty="0" smtClean="0">
                <a:solidFill>
                  <a:srgbClr val="7F7F7F"/>
                </a:solidFill>
                <a:latin typeface="Verdana"/>
                <a:ea typeface="Verdana"/>
                <a:cs typeface="Verdana"/>
                <a:sym typeface="Verdana"/>
              </a:rPr>
              <a:t>st</a:t>
            </a:r>
            <a:r>
              <a:rPr lang="en-US" sz="1200" dirty="0" smtClean="0">
                <a:solidFill>
                  <a:srgbClr val="7F7F7F"/>
                </a:solidFill>
                <a:latin typeface="Verdana"/>
                <a:ea typeface="Verdana"/>
                <a:cs typeface="Verdana"/>
                <a:sym typeface="Verdana"/>
              </a:rPr>
              <a:t>  </a:t>
            </a:r>
            <a:r>
              <a:rPr lang="en-US" sz="1200" dirty="0">
                <a:solidFill>
                  <a:srgbClr val="7F7F7F"/>
                </a:solidFill>
                <a:latin typeface="Verdana"/>
                <a:ea typeface="Verdana"/>
                <a:cs typeface="Verdana"/>
                <a:sym typeface="Verdana"/>
              </a:rPr>
              <a:t>position for 3G DL throughput with </a:t>
            </a:r>
            <a:r>
              <a:rPr lang="en-US" sz="1200" dirty="0" smtClean="0">
                <a:solidFill>
                  <a:srgbClr val="7F7F7F"/>
                </a:solidFill>
                <a:latin typeface="Verdana"/>
                <a:ea typeface="Verdana"/>
                <a:cs typeface="Verdana"/>
                <a:sym typeface="Verdana"/>
              </a:rPr>
              <a:t>6.97Mbps</a:t>
            </a:r>
            <a:r>
              <a:rPr lang="en-US" sz="1200" dirty="0">
                <a:solidFill>
                  <a:srgbClr val="7F7F7F"/>
                </a:solidFill>
                <a:latin typeface="Verdana"/>
                <a:ea typeface="Verdana"/>
                <a:cs typeface="Verdana"/>
                <a:sym typeface="Verdana"/>
              </a:rPr>
              <a:t>, compared to </a:t>
            </a:r>
            <a:r>
              <a:rPr lang="en-US" sz="1200" dirty="0" smtClean="0">
                <a:solidFill>
                  <a:srgbClr val="7F7F7F"/>
                </a:solidFill>
                <a:latin typeface="Verdana"/>
                <a:ea typeface="Verdana"/>
                <a:cs typeface="Verdana"/>
                <a:sym typeface="Verdana"/>
              </a:rPr>
              <a:t>6.54Mbps </a:t>
            </a:r>
            <a:r>
              <a:rPr lang="en-US" sz="1200" dirty="0">
                <a:solidFill>
                  <a:srgbClr val="7F7F7F"/>
                </a:solidFill>
                <a:latin typeface="Verdana"/>
                <a:ea typeface="Verdana"/>
                <a:cs typeface="Verdana"/>
                <a:sym typeface="Verdana"/>
              </a:rPr>
              <a:t>for CELTISS and </a:t>
            </a:r>
            <a:r>
              <a:rPr lang="en-US" sz="1200" dirty="0" smtClean="0">
                <a:solidFill>
                  <a:srgbClr val="7F7F7F"/>
                </a:solidFill>
                <a:latin typeface="Verdana"/>
                <a:ea typeface="Verdana"/>
                <a:cs typeface="Verdana"/>
                <a:sym typeface="Verdana"/>
              </a:rPr>
              <a:t>4.49Mbps </a:t>
            </a:r>
            <a:r>
              <a:rPr lang="en-US" sz="1200" dirty="0">
                <a:solidFill>
                  <a:srgbClr val="7F7F7F"/>
                </a:solidFill>
                <a:latin typeface="Verdana"/>
                <a:ea typeface="Verdana"/>
                <a:cs typeface="Verdana"/>
                <a:sym typeface="Verdana"/>
              </a:rPr>
              <a:t>for MOOV.</a:t>
            </a:r>
          </a:p>
          <a:p>
            <a:pPr marL="177800" lvl="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sym typeface="Verdana"/>
              </a:rPr>
              <a:t>MTN is ranked first in term of 3G UL throughput with </a:t>
            </a:r>
            <a:r>
              <a:rPr lang="en-US" sz="1200" dirty="0" smtClean="0">
                <a:solidFill>
                  <a:srgbClr val="7F7F7F"/>
                </a:solidFill>
                <a:latin typeface="Verdana"/>
                <a:ea typeface="Verdana"/>
                <a:cs typeface="Verdana"/>
                <a:sym typeface="Verdana"/>
              </a:rPr>
              <a:t>2.63 </a:t>
            </a:r>
            <a:r>
              <a:rPr lang="en-US" sz="1200" dirty="0">
                <a:solidFill>
                  <a:srgbClr val="7F7F7F"/>
                </a:solidFill>
                <a:latin typeface="Verdana"/>
                <a:ea typeface="Verdana"/>
                <a:cs typeface="Verdana"/>
                <a:sym typeface="Verdana"/>
              </a:rPr>
              <a:t>Mbps against </a:t>
            </a:r>
            <a:r>
              <a:rPr lang="en-US" sz="1200" dirty="0" smtClean="0">
                <a:solidFill>
                  <a:srgbClr val="7F7F7F"/>
                </a:solidFill>
                <a:latin typeface="Verdana"/>
                <a:ea typeface="Verdana"/>
                <a:cs typeface="Verdana"/>
                <a:sym typeface="Verdana"/>
              </a:rPr>
              <a:t>1.39 </a:t>
            </a:r>
            <a:r>
              <a:rPr lang="en-US" sz="1200" dirty="0">
                <a:solidFill>
                  <a:srgbClr val="7F7F7F"/>
                </a:solidFill>
                <a:latin typeface="Verdana"/>
                <a:ea typeface="Verdana"/>
                <a:cs typeface="Verdana"/>
                <a:sym typeface="Verdana"/>
              </a:rPr>
              <a:t>Mbps for MOOV and  </a:t>
            </a:r>
            <a:r>
              <a:rPr lang="en-US" sz="1200" dirty="0" smtClean="0">
                <a:solidFill>
                  <a:srgbClr val="7F7F7F"/>
                </a:solidFill>
                <a:latin typeface="Verdana"/>
                <a:ea typeface="Verdana"/>
                <a:cs typeface="Verdana"/>
                <a:sym typeface="Verdana"/>
              </a:rPr>
              <a:t>2.01Mbps </a:t>
            </a:r>
            <a:r>
              <a:rPr lang="en-US" sz="1200" dirty="0">
                <a:solidFill>
                  <a:srgbClr val="7F7F7F"/>
                </a:solidFill>
                <a:latin typeface="Verdana"/>
                <a:ea typeface="Verdana"/>
                <a:cs typeface="Verdana"/>
                <a:sym typeface="Verdana"/>
              </a:rPr>
              <a:t>for CELTISS,</a:t>
            </a:r>
            <a:endParaRPr lang="en-US" sz="1200" dirty="0"/>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86" name="Google Shape;1786;p20"/>
          <p:cNvSpPr/>
          <p:nvPr/>
        </p:nvSpPr>
        <p:spPr>
          <a:xfrm>
            <a:off x="7692520" y="1913766"/>
            <a:ext cx="4337555" cy="3717783"/>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p:txBody>
      </p:sp>
      <p:sp>
        <p:nvSpPr>
          <p:cNvPr id="15" name="Google Shape;1714;p16"/>
          <p:cNvSpPr/>
          <p:nvPr/>
        </p:nvSpPr>
        <p:spPr>
          <a:xfrm>
            <a:off x="7622483" y="1913766"/>
            <a:ext cx="4337555" cy="4051733"/>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Its recommended to push as much as possible the data traffic to 4G in order to:</a:t>
            </a:r>
          </a:p>
          <a:p>
            <a:pPr algn="just">
              <a:lnSpc>
                <a:spcPct val="150000"/>
              </a:lnSpc>
              <a:buClr>
                <a:srgbClr val="81BC00"/>
              </a:buClr>
              <a:buSzPts val="1200"/>
            </a:pPr>
            <a:r>
              <a:rPr lang="en-US" sz="1200" dirty="0">
                <a:solidFill>
                  <a:srgbClr val="7F7F7F"/>
                </a:solidFill>
                <a:latin typeface="Verdana"/>
                <a:ea typeface="Verdana"/>
                <a:cs typeface="Verdana"/>
              </a:rPr>
              <a:t>       - Improve end user perception,  Both DT and stats are showing that users in average are served with up to 700% better throughput in 4G than in 3G</a:t>
            </a:r>
          </a:p>
          <a:p>
            <a:pPr algn="just">
              <a:lnSpc>
                <a:spcPct val="150000"/>
              </a:lnSpc>
              <a:buClr>
                <a:srgbClr val="81BC00"/>
              </a:buClr>
              <a:buSzPts val="1200"/>
            </a:pPr>
            <a:r>
              <a:rPr lang="en-US" sz="1200" dirty="0">
                <a:solidFill>
                  <a:srgbClr val="7F7F7F"/>
                </a:solidFill>
                <a:latin typeface="Verdana"/>
                <a:ea typeface="Verdana"/>
                <a:cs typeface="Verdana"/>
              </a:rPr>
              <a:t>       -  Offload the 3G network which will improve the 3G throughput and the 3G radio quality</a:t>
            </a:r>
          </a:p>
          <a:p>
            <a:pPr algn="just">
              <a:lnSpc>
                <a:spcPct val="150000"/>
              </a:lnSpc>
              <a:buClr>
                <a:srgbClr val="81BC00"/>
              </a:buClr>
              <a:buSzPts val="1200"/>
            </a:pPr>
            <a:r>
              <a:rPr lang="en-US" sz="1200" dirty="0">
                <a:solidFill>
                  <a:srgbClr val="7F7F7F"/>
                </a:solidFill>
                <a:latin typeface="Verdana"/>
                <a:ea typeface="Verdana"/>
                <a:cs typeface="Verdana"/>
              </a:rPr>
              <a:t>      </a:t>
            </a: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Some features and parameters need to be tuned and aligned</a:t>
            </a:r>
            <a:endParaRPr lang="fr-FR"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To ensure that no throughput limitation is applied on users profiles</a:t>
            </a: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algn="just">
              <a:lnSpc>
                <a:spcPct val="110000"/>
              </a:lnSpc>
              <a:buClr>
                <a:schemeClr val="accent6"/>
              </a:buClr>
              <a:buSzPts val="1200"/>
            </a:pPr>
            <a:endParaRPr lang="en-US" sz="1200" dirty="0">
              <a:solidFill>
                <a:srgbClr val="7F7F7F"/>
              </a:solidFill>
              <a:latin typeface="Verdana"/>
              <a:ea typeface="Verdana"/>
              <a:cs typeface="Verdana"/>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90"/>
        <p:cNvGrpSpPr/>
        <p:nvPr/>
      </p:nvGrpSpPr>
      <p:grpSpPr>
        <a:xfrm>
          <a:off x="0" y="0"/>
          <a:ext cx="0" cy="0"/>
          <a:chOff x="0" y="0"/>
          <a:chExt cx="0" cy="0"/>
        </a:xfrm>
      </p:grpSpPr>
      <p:sp>
        <p:nvSpPr>
          <p:cNvPr id="1791" name="Google Shape;1791;p21"/>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a:solidFill>
                  <a:srgbClr val="FFFFFF"/>
                </a:solidFill>
                <a:latin typeface="Quattrocento Sans"/>
                <a:ea typeface="Quattrocento Sans"/>
                <a:cs typeface="Quattrocento Sans"/>
                <a:sym typeface="Quattrocento Sans"/>
              </a:rPr>
              <a:t>Benchmarking Key Results</a:t>
            </a:r>
            <a:endParaRPr sz="2600" b="0" i="0" u="none" strike="noStrike" cap="none">
              <a:solidFill>
                <a:srgbClr val="FFFFFF"/>
              </a:solidFill>
              <a:latin typeface="Quattrocento Sans"/>
              <a:ea typeface="Quattrocento Sans"/>
              <a:cs typeface="Quattrocento Sans"/>
              <a:sym typeface="Quattrocento Sans"/>
            </a:endParaRPr>
          </a:p>
        </p:txBody>
      </p:sp>
      <p:sp>
        <p:nvSpPr>
          <p:cNvPr id="1792" name="Google Shape;1792;p21"/>
          <p:cNvSpPr txBox="1"/>
          <p:nvPr/>
        </p:nvSpPr>
        <p:spPr>
          <a:xfrm>
            <a:off x="471057" y="2090740"/>
            <a:ext cx="1719694"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03</a:t>
            </a:r>
            <a:endParaRPr dirty="0"/>
          </a:p>
        </p:txBody>
      </p:sp>
      <p:cxnSp>
        <p:nvCxnSpPr>
          <p:cNvPr id="1793" name="Google Shape;1793;p21"/>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8"/>
        <p:cNvGrpSpPr/>
        <p:nvPr/>
      </p:nvGrpSpPr>
      <p:grpSpPr>
        <a:xfrm>
          <a:off x="0" y="0"/>
          <a:ext cx="0" cy="0"/>
          <a:chOff x="0" y="0"/>
          <a:chExt cx="0" cy="0"/>
        </a:xfrm>
      </p:grpSpPr>
      <p:sp>
        <p:nvSpPr>
          <p:cNvPr id="1799" name="Google Shape;1799;p2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Key </a:t>
            </a:r>
            <a:r>
              <a:rPr lang="fr-FR" sz="2400" dirty="0" err="1">
                <a:solidFill>
                  <a:srgbClr val="414141"/>
                </a:solidFill>
              </a:rPr>
              <a:t>Results</a:t>
            </a:r>
            <a:r>
              <a:rPr lang="fr-FR" sz="2400" dirty="0">
                <a:solidFill>
                  <a:srgbClr val="414141"/>
                </a:solidFill>
              </a:rPr>
              <a:t> – </a:t>
            </a:r>
            <a:r>
              <a:rPr lang="fr-FR" sz="2400" dirty="0" err="1">
                <a:solidFill>
                  <a:srgbClr val="414141"/>
                </a:solidFill>
              </a:rPr>
              <a:t>Coverage</a:t>
            </a:r>
            <a:r>
              <a:rPr lang="fr-FR" sz="2400" dirty="0">
                <a:solidFill>
                  <a:srgbClr val="414141"/>
                </a:solidFill>
              </a:rPr>
              <a:t/>
            </a:r>
            <a:br>
              <a:rPr lang="fr-FR" sz="2400" dirty="0">
                <a:solidFill>
                  <a:srgbClr val="414141"/>
                </a:solidFill>
              </a:rPr>
            </a:br>
            <a:r>
              <a:rPr lang="fr-FR" sz="2400" dirty="0" smtClean="0">
                <a:solidFill>
                  <a:srgbClr val="414141"/>
                </a:solidFill>
              </a:rPr>
              <a:t/>
            </a:r>
            <a:br>
              <a:rPr lang="fr-FR" sz="2400" dirty="0" smtClean="0">
                <a:solidFill>
                  <a:srgbClr val="414141"/>
                </a:solidFill>
              </a:rPr>
            </a:br>
            <a:r>
              <a:rPr lang="fr-FR" sz="1400" dirty="0" err="1" smtClean="0">
                <a:solidFill>
                  <a:srgbClr val="7F7F7F"/>
                </a:solidFill>
              </a:rPr>
              <a:t>Only</a:t>
            </a:r>
            <a:r>
              <a:rPr lang="fr-FR" sz="2400" dirty="0">
                <a:solidFill>
                  <a:srgbClr val="414141"/>
                </a:solidFill>
              </a:rPr>
              <a:t> </a:t>
            </a:r>
            <a:r>
              <a:rPr lang="en-US" sz="1400" dirty="0" smtClean="0">
                <a:solidFill>
                  <a:srgbClr val="7F7F7F"/>
                </a:solidFill>
              </a:rPr>
              <a:t>MTN  satisfied  </a:t>
            </a:r>
            <a:r>
              <a:rPr lang="en-US" sz="1400" dirty="0">
                <a:solidFill>
                  <a:srgbClr val="7F7F7F"/>
                </a:solidFill>
              </a:rPr>
              <a:t>the ARCEP </a:t>
            </a:r>
            <a:r>
              <a:rPr lang="en-US" sz="1400" dirty="0" smtClean="0">
                <a:solidFill>
                  <a:srgbClr val="7F7F7F"/>
                </a:solidFill>
              </a:rPr>
              <a:t>2G Coverage requirements, </a:t>
            </a:r>
            <a:r>
              <a:rPr lang="en-US" sz="1400" dirty="0">
                <a:solidFill>
                  <a:srgbClr val="7F7F7F"/>
                </a:solidFill>
              </a:rPr>
              <a:t>MOOV, and CELTISS </a:t>
            </a:r>
            <a:r>
              <a:rPr lang="en-US" sz="1400" dirty="0" smtClean="0">
                <a:solidFill>
                  <a:srgbClr val="7F7F7F"/>
                </a:solidFill>
              </a:rPr>
              <a:t>failed in Indoor coverage</a:t>
            </a:r>
            <a:br>
              <a:rPr lang="en-US" sz="1400" dirty="0" smtClean="0">
                <a:solidFill>
                  <a:srgbClr val="7F7F7F"/>
                </a:solidFill>
              </a:rPr>
            </a:br>
            <a:r>
              <a:rPr lang="fr-FR" sz="1400" dirty="0" err="1" smtClean="0">
                <a:solidFill>
                  <a:srgbClr val="7F7F7F"/>
                </a:solidFill>
              </a:rPr>
              <a:t>Only</a:t>
            </a:r>
            <a:r>
              <a:rPr lang="fr-FR" sz="2400" dirty="0" smtClean="0">
                <a:solidFill>
                  <a:srgbClr val="414141"/>
                </a:solidFill>
              </a:rPr>
              <a:t> </a:t>
            </a:r>
            <a:r>
              <a:rPr lang="en-US" sz="1400" dirty="0">
                <a:solidFill>
                  <a:srgbClr val="7F7F7F"/>
                </a:solidFill>
              </a:rPr>
              <a:t>MTN  satisfied  the ARCEP </a:t>
            </a:r>
            <a:r>
              <a:rPr lang="en-US" sz="1400" dirty="0" smtClean="0">
                <a:solidFill>
                  <a:srgbClr val="7F7F7F"/>
                </a:solidFill>
              </a:rPr>
              <a:t>3G </a:t>
            </a:r>
            <a:r>
              <a:rPr lang="en-US" sz="1400" dirty="0">
                <a:solidFill>
                  <a:srgbClr val="7F7F7F"/>
                </a:solidFill>
              </a:rPr>
              <a:t>Coverage </a:t>
            </a:r>
            <a:r>
              <a:rPr lang="en-US" sz="1400" dirty="0" smtClean="0">
                <a:solidFill>
                  <a:srgbClr val="7F7F7F"/>
                </a:solidFill>
              </a:rPr>
              <a:t>requirements</a:t>
            </a:r>
            <a:br>
              <a:rPr lang="en-US" sz="1400" dirty="0" smtClean="0">
                <a:solidFill>
                  <a:srgbClr val="7F7F7F"/>
                </a:solidFill>
              </a:rPr>
            </a:br>
            <a:r>
              <a:rPr lang="en-US" sz="1400" dirty="0">
                <a:solidFill>
                  <a:srgbClr val="7F7F7F"/>
                </a:solidFill>
              </a:rPr>
              <a:t/>
            </a:r>
            <a:br>
              <a:rPr lang="en-US" sz="1400" dirty="0">
                <a:solidFill>
                  <a:srgbClr val="7F7F7F"/>
                </a:solidFill>
              </a:rPr>
            </a:br>
            <a:r>
              <a:rPr lang="en-US" sz="1400" dirty="0" smtClean="0">
                <a:solidFill>
                  <a:srgbClr val="7F7F7F"/>
                </a:solidFill>
              </a:rPr>
              <a:t>All operators failed to reach ARCËP 4G Indoor threshold. CELTISS </a:t>
            </a:r>
            <a:r>
              <a:rPr lang="en-US" sz="1400" dirty="0">
                <a:solidFill>
                  <a:srgbClr val="7F7F7F"/>
                </a:solidFill>
              </a:rPr>
              <a:t>failed </a:t>
            </a:r>
            <a:r>
              <a:rPr lang="en-US" sz="1400" dirty="0" smtClean="0">
                <a:solidFill>
                  <a:srgbClr val="7F7F7F"/>
                </a:solidFill>
              </a:rPr>
              <a:t>also in  </a:t>
            </a:r>
            <a:r>
              <a:rPr lang="en-US" sz="1400" dirty="0" err="1">
                <a:solidFill>
                  <a:srgbClr val="7F7F7F"/>
                </a:solidFill>
              </a:rPr>
              <a:t>Incar</a:t>
            </a:r>
            <a:r>
              <a:rPr lang="en-US" sz="1400" dirty="0">
                <a:solidFill>
                  <a:srgbClr val="7F7F7F"/>
                </a:solidFill>
              </a:rPr>
              <a:t> </a:t>
            </a:r>
            <a:r>
              <a:rPr lang="en-US" sz="1400" dirty="0" smtClean="0">
                <a:solidFill>
                  <a:srgbClr val="7F7F7F"/>
                </a:solidFill>
              </a:rPr>
              <a:t>4g coverage</a:t>
            </a:r>
            <a:br>
              <a:rPr lang="en-US" sz="1400" dirty="0" smtClean="0">
                <a:solidFill>
                  <a:srgbClr val="7F7F7F"/>
                </a:solidFill>
              </a:rPr>
            </a:br>
            <a:r>
              <a:rPr lang="en-US" sz="1400" dirty="0">
                <a:solidFill>
                  <a:srgbClr val="7F7F7F"/>
                </a:solidFill>
              </a:rPr>
              <a:t>MTN is ranked first in term of 4g Coverage</a:t>
            </a: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800" name="Google Shape;1800;p22"/>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12</a:t>
            </a:fld>
            <a:endParaRPr sz="651" b="0" i="0" u="none" strike="noStrike" cap="none">
              <a:solidFill>
                <a:srgbClr val="000000"/>
              </a:solidFill>
              <a:latin typeface="Verdana"/>
              <a:ea typeface="Verdana"/>
              <a:cs typeface="Verdana"/>
              <a:sym typeface="Verdana"/>
            </a:endParaRPr>
          </a:p>
        </p:txBody>
      </p:sp>
      <p:sp>
        <p:nvSpPr>
          <p:cNvPr id="1801" name="Google Shape;1801;p22"/>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802" name="Google Shape;1802;p22"/>
          <p:cNvGraphicFramePr/>
          <p:nvPr>
            <p:extLst>
              <p:ext uri="{D42A27DB-BD31-4B8C-83A1-F6EECF244321}">
                <p14:modId xmlns:p14="http://schemas.microsoft.com/office/powerpoint/2010/main" val="2345193391"/>
              </p:ext>
            </p:extLst>
          </p:nvPr>
        </p:nvGraphicFramePr>
        <p:xfrm>
          <a:off x="469900" y="2640189"/>
          <a:ext cx="11475750" cy="3130760"/>
        </p:xfrm>
        <a:graphic>
          <a:graphicData uri="http://schemas.openxmlformats.org/drawingml/2006/table">
            <a:tbl>
              <a:tblPr>
                <a:noFill/>
                <a:tableStyleId>{62A84436-6C33-42CD-8F6A-DCAEFB94276C}</a:tableStyleId>
              </a:tblPr>
              <a:tblGrid>
                <a:gridCol w="1033425">
                  <a:extLst>
                    <a:ext uri="{9D8B030D-6E8A-4147-A177-3AD203B41FA5}">
                      <a16:colId xmlns:a16="http://schemas.microsoft.com/office/drawing/2014/main" val="20000"/>
                    </a:ext>
                  </a:extLst>
                </a:gridCol>
                <a:gridCol w="1561650">
                  <a:extLst>
                    <a:ext uri="{9D8B030D-6E8A-4147-A177-3AD203B41FA5}">
                      <a16:colId xmlns:a16="http://schemas.microsoft.com/office/drawing/2014/main" val="20001"/>
                    </a:ext>
                  </a:extLst>
                </a:gridCol>
                <a:gridCol w="2946125">
                  <a:extLst>
                    <a:ext uri="{9D8B030D-6E8A-4147-A177-3AD203B41FA5}">
                      <a16:colId xmlns:a16="http://schemas.microsoft.com/office/drawing/2014/main" val="20002"/>
                    </a:ext>
                  </a:extLst>
                </a:gridCol>
                <a:gridCol w="667875">
                  <a:extLst>
                    <a:ext uri="{9D8B030D-6E8A-4147-A177-3AD203B41FA5}">
                      <a16:colId xmlns:a16="http://schemas.microsoft.com/office/drawing/2014/main" val="20003"/>
                    </a:ext>
                  </a:extLst>
                </a:gridCol>
                <a:gridCol w="965575">
                  <a:extLst>
                    <a:ext uri="{9D8B030D-6E8A-4147-A177-3AD203B41FA5}">
                      <a16:colId xmlns:a16="http://schemas.microsoft.com/office/drawing/2014/main" val="20004"/>
                    </a:ext>
                  </a:extLst>
                </a:gridCol>
                <a:gridCol w="776700">
                  <a:extLst>
                    <a:ext uri="{9D8B030D-6E8A-4147-A177-3AD203B41FA5}">
                      <a16:colId xmlns:a16="http://schemas.microsoft.com/office/drawing/2014/main" val="20005"/>
                    </a:ext>
                  </a:extLst>
                </a:gridCol>
                <a:gridCol w="965575">
                  <a:extLst>
                    <a:ext uri="{9D8B030D-6E8A-4147-A177-3AD203B41FA5}">
                      <a16:colId xmlns:a16="http://schemas.microsoft.com/office/drawing/2014/main" val="20006"/>
                    </a:ext>
                  </a:extLst>
                </a:gridCol>
                <a:gridCol w="826500">
                  <a:extLst>
                    <a:ext uri="{9D8B030D-6E8A-4147-A177-3AD203B41FA5}">
                      <a16:colId xmlns:a16="http://schemas.microsoft.com/office/drawing/2014/main" val="20007"/>
                    </a:ext>
                  </a:extLst>
                </a:gridCol>
                <a:gridCol w="965575">
                  <a:extLst>
                    <a:ext uri="{9D8B030D-6E8A-4147-A177-3AD203B41FA5}">
                      <a16:colId xmlns:a16="http://schemas.microsoft.com/office/drawing/2014/main" val="20008"/>
                    </a:ext>
                  </a:extLst>
                </a:gridCol>
                <a:gridCol w="766750">
                  <a:extLst>
                    <a:ext uri="{9D8B030D-6E8A-4147-A177-3AD203B41FA5}">
                      <a16:colId xmlns:a16="http://schemas.microsoft.com/office/drawing/2014/main" val="20009"/>
                    </a:ext>
                  </a:extLst>
                </a:gridCol>
              </a:tblGrid>
              <a:tr h="191225">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KPI</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l" rtl="0">
                        <a:spcBef>
                          <a:spcPts val="0"/>
                        </a:spcBef>
                        <a:spcAft>
                          <a:spcPts val="0"/>
                        </a:spcAft>
                        <a:buNone/>
                      </a:pPr>
                      <a:r>
                        <a:rPr lang="fr-FR" sz="1200" b="1" i="0" u="none" strike="noStrike" cap="none">
                          <a:solidFill>
                            <a:srgbClr val="FFFFFF"/>
                          </a:solidFill>
                          <a:latin typeface="Verdana"/>
                          <a:ea typeface="Verdana"/>
                          <a:cs typeface="Verdana"/>
                          <a:sym typeface="Verdana"/>
                        </a:rPr>
                        <a:t> ARCEP Threshorlds</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dirty="0">
                          <a:solidFill>
                            <a:srgbClr val="FFFFFF"/>
                          </a:solidFill>
                          <a:latin typeface="Verdana"/>
                          <a:ea typeface="Verdana"/>
                          <a:cs typeface="Verdana"/>
                          <a:sym typeface="Verdana"/>
                        </a:rPr>
                        <a:t>MOOV</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CELTISS</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 Ranking</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412775">
                <a:tc vMerge="1">
                  <a:txBody>
                    <a:bodyPr/>
                    <a:lstStyle/>
                    <a:p>
                      <a:endParaRPr lang="fr-FR"/>
                    </a:p>
                  </a:txBody>
                  <a:tcPr/>
                </a:tc>
                <a:tc>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vMerge="1">
                  <a:txBody>
                    <a:bodyPr/>
                    <a:lstStyle/>
                    <a:p>
                      <a:endParaRPr lang="fr-FR"/>
                    </a:p>
                  </a:txBody>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vMerge="1">
                  <a:txBody>
                    <a:bodyPr/>
                    <a:lstStyle/>
                    <a:p>
                      <a:endParaRPr lang="fr-FR"/>
                    </a:p>
                  </a:txBody>
                  <a:tcPr/>
                </a:tc>
                <a:extLst>
                  <a:ext uri="{0D108BD9-81ED-4DB2-BD59-A6C34878D82A}">
                    <a16:rowId xmlns:a16="http://schemas.microsoft.com/office/drawing/2014/main" val="10001"/>
                  </a:ext>
                </a:extLst>
              </a:tr>
              <a:tr h="409775">
                <a:tc rowSpan="3">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 2G Coverage Rate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Incar</a:t>
                      </a:r>
                      <a:endParaRPr sz="1100" b="0" i="0" u="none" strike="noStrike" cap="none">
                        <a:solidFill>
                          <a:srgbClr val="000000"/>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Incar: Rxlev &gt;-87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99,70%</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98,53%</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96,39%</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409775">
                <a:tc vMerge="1">
                  <a:txBody>
                    <a:bodyPr/>
                    <a:lstStyle/>
                    <a:p>
                      <a:endParaRPr lang="fr-FR"/>
                    </a:p>
                  </a:txBody>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Outdoor</a:t>
                      </a:r>
                      <a:endParaRPr sz="1100" b="0" i="0" u="none" strike="noStrike" cap="none">
                        <a:solidFill>
                          <a:srgbClr val="000000"/>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Outdoor: Rxlev &gt;-92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99,97%</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99,59%</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96,23%</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 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314150">
                <a:tc vMerge="1">
                  <a:txBody>
                    <a:bodyPr/>
                    <a:lstStyle/>
                    <a:p>
                      <a:endParaRPr lang="fr-FR"/>
                    </a:p>
                  </a:txBody>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Indoor</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Outdoor: Rxlev &gt;-74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 96,92%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 OK</a:t>
                      </a:r>
                      <a:endParaRPr sz="1100" b="0" i="0" u="none" strike="noStrike" cap="none">
                        <a:solidFill>
                          <a:schemeClr val="dk1"/>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 74,82%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chemeClr val="dk1"/>
                          </a:solidFill>
                          <a:latin typeface="Verdana"/>
                          <a:ea typeface="Verdana"/>
                          <a:cs typeface="Verdana"/>
                          <a:sym typeface="Verdana"/>
                        </a:rPr>
                        <a:t> NOK</a:t>
                      </a:r>
                      <a:endParaRPr b="1"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 69,17%</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 </a:t>
                      </a:r>
                      <a:r>
                        <a:rPr lang="fr-FR" sz="1100" b="1" i="0" u="none" strike="noStrike" cap="none" dirty="0">
                          <a:solidFill>
                            <a:schemeClr val="dk1"/>
                          </a:solidFill>
                          <a:latin typeface="Verdana"/>
                          <a:ea typeface="Verdana"/>
                          <a:cs typeface="Verdana"/>
                          <a:sym typeface="Verdana"/>
                        </a:rPr>
                        <a:t>NOK</a:t>
                      </a:r>
                      <a:endParaRPr b="1"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 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337300">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 3G Coverage Rate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Incar,Indoor,Outdoor</a:t>
                      </a:r>
                      <a:endParaRPr sz="1100" b="0" i="0" u="none" strike="noStrike" cap="none">
                        <a:solidFill>
                          <a:srgbClr val="000000"/>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RSCP &lt;-85 dBm</a:t>
                      </a:r>
                      <a:endParaRPr sz="1100" b="0" i="0" u="none" strike="noStrike" cap="none">
                        <a:solidFill>
                          <a:srgbClr val="000000"/>
                        </a:solidFill>
                        <a:latin typeface="Verdana"/>
                        <a:ea typeface="Verdana"/>
                        <a:cs typeface="Verdana"/>
                        <a:sym typeface="Verdana"/>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92,45%</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73,14%</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chemeClr val="dk1"/>
                          </a:solidFill>
                          <a:latin typeface="Verdana"/>
                          <a:ea typeface="Verdana"/>
                          <a:cs typeface="Verdana"/>
                          <a:sym typeface="Verdana"/>
                        </a:rPr>
                        <a:t>NOK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66,15%</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dirty="0">
                          <a:solidFill>
                            <a:schemeClr val="dk1"/>
                          </a:solidFill>
                          <a:latin typeface="Verdana"/>
                          <a:ea typeface="Verdana"/>
                          <a:cs typeface="Verdana"/>
                          <a:sym typeface="Verdana"/>
                        </a:rPr>
                        <a:t>NOK</a:t>
                      </a:r>
                      <a:endParaRPr b="1"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5"/>
                  </a:ext>
                </a:extLst>
              </a:tr>
              <a:tr h="314150">
                <a:tc rowSpan="3">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 4G Coverage Rate</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Incar</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RSRP &lt;-90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94,63%</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94,12%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82,62%</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chemeClr val="dk1"/>
                          </a:solidFill>
                          <a:latin typeface="Verdana"/>
                          <a:ea typeface="Verdana"/>
                          <a:cs typeface="Verdana"/>
                          <a:sym typeface="Verdana"/>
                        </a:rPr>
                        <a:t>NOK</a:t>
                      </a:r>
                      <a:endParaRPr b="1"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r h="314150">
                <a:tc vMerge="1">
                  <a:txBody>
                    <a:bodyPr/>
                    <a:lstStyle/>
                    <a:p>
                      <a:endParaRPr lang="fr-FR"/>
                    </a:p>
                  </a:txBody>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Outdoor</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RSRP &lt;-95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99,54%</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98,83%</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98,40%</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7"/>
                  </a:ext>
                </a:extLst>
              </a:tr>
              <a:tr h="396100">
                <a:tc vMerge="1">
                  <a:txBody>
                    <a:bodyPr/>
                    <a:lstStyle/>
                    <a:p>
                      <a:endParaRPr lang="fr-FR"/>
                    </a:p>
                  </a:txBody>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Indoor</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More than 90% with  RSRP &lt;-78 dBm*</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64,38% </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chemeClr val="dk1"/>
                          </a:solidFill>
                          <a:latin typeface="Verdana"/>
                          <a:ea typeface="Verdana"/>
                          <a:cs typeface="Verdana"/>
                          <a:sym typeface="Verdana"/>
                        </a:rPr>
                        <a:t>NOK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60,86% </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chemeClr val="dk1"/>
                          </a:solidFill>
                          <a:latin typeface="Verdana"/>
                          <a:ea typeface="Verdana"/>
                          <a:cs typeface="Verdana"/>
                          <a:sym typeface="Verdana"/>
                        </a:rPr>
                        <a:t>NOK</a:t>
                      </a:r>
                      <a:r>
                        <a:rPr lang="fr-FR" sz="1100" b="0" i="0" u="none" strike="noStrike" cap="none">
                          <a:solidFill>
                            <a:schemeClr val="dk1"/>
                          </a:solidFill>
                          <a:latin typeface="Verdana"/>
                          <a:ea typeface="Verdana"/>
                          <a:cs typeface="Verdana"/>
                          <a:sym typeface="Verdana"/>
                        </a:rPr>
                        <a:t> </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r" rtl="0">
                        <a:spcBef>
                          <a:spcPts val="0"/>
                        </a:spcBef>
                        <a:spcAft>
                          <a:spcPts val="0"/>
                        </a:spcAft>
                        <a:buNone/>
                      </a:pPr>
                      <a:r>
                        <a:rPr lang="fr-FR" sz="1100" b="0" i="0" u="none" strike="noStrike" cap="none" dirty="0">
                          <a:solidFill>
                            <a:srgbClr val="000000"/>
                          </a:solidFill>
                          <a:latin typeface="Verdana"/>
                          <a:ea typeface="Verdana"/>
                          <a:cs typeface="Verdana"/>
                          <a:sym typeface="Verdana"/>
                        </a:rPr>
                        <a:t>44,47% </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 </a:t>
                      </a:r>
                      <a:r>
                        <a:rPr lang="fr-FR" sz="1100" b="1" i="0" u="none" strike="noStrike" cap="none">
                          <a:solidFill>
                            <a:schemeClr val="dk1"/>
                          </a:solidFill>
                          <a:latin typeface="Verdana"/>
                          <a:ea typeface="Verdana"/>
                          <a:cs typeface="Verdana"/>
                          <a:sym typeface="Verdana"/>
                        </a:rPr>
                        <a:t>NOK</a:t>
                      </a:r>
                      <a:endParaRPr/>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6125" marR="6125" marT="61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8"/>
                  </a:ext>
                </a:extLst>
              </a:tr>
            </a:tbl>
          </a:graphicData>
        </a:graphic>
      </p:graphicFrame>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07"/>
        <p:cNvGrpSpPr/>
        <p:nvPr/>
      </p:nvGrpSpPr>
      <p:grpSpPr>
        <a:xfrm>
          <a:off x="0" y="0"/>
          <a:ext cx="0" cy="0"/>
          <a:chOff x="0" y="0"/>
          <a:chExt cx="0" cy="0"/>
        </a:xfrm>
      </p:grpSpPr>
      <p:sp>
        <p:nvSpPr>
          <p:cNvPr id="1808" name="Google Shape;1808;p2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Key </a:t>
            </a:r>
            <a:r>
              <a:rPr lang="fr-FR" sz="2400" dirty="0" err="1">
                <a:solidFill>
                  <a:srgbClr val="414141"/>
                </a:solidFill>
              </a:rPr>
              <a:t>Results</a:t>
            </a:r>
            <a:r>
              <a:rPr lang="fr-FR" sz="2400" dirty="0">
                <a:solidFill>
                  <a:srgbClr val="414141"/>
                </a:solidFill>
              </a:rPr>
              <a:t> – 2G/3G </a:t>
            </a:r>
            <a:r>
              <a:rPr lang="fr-FR" sz="2400" dirty="0" err="1">
                <a:solidFill>
                  <a:srgbClr val="414141"/>
                </a:solidFill>
              </a:rPr>
              <a:t>voice</a:t>
            </a:r>
            <a:r>
              <a:rPr lang="fr-FR" sz="2400" dirty="0">
                <a:solidFill>
                  <a:srgbClr val="414141"/>
                </a:solidFill>
              </a:rPr>
              <a:t> and SMS </a:t>
            </a:r>
            <a:r>
              <a:rPr lang="fr-FR" sz="2400" dirty="0" err="1">
                <a:solidFill>
                  <a:srgbClr val="414141"/>
                </a:solidFill>
              </a:rPr>
              <a:t>Summary</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fr-FR" sz="1400" dirty="0" smtClean="0">
                <a:solidFill>
                  <a:srgbClr val="7F7F7F"/>
                </a:solidFill>
                <a:latin typeface="Verdana"/>
                <a:ea typeface="Verdana"/>
                <a:cs typeface="Verdana"/>
                <a:sym typeface="Verdana"/>
              </a:rPr>
              <a:t>MTN </a:t>
            </a:r>
            <a:r>
              <a:rPr lang="fr-FR" sz="1400" dirty="0" err="1" smtClean="0">
                <a:solidFill>
                  <a:srgbClr val="7F7F7F"/>
                </a:solidFill>
                <a:latin typeface="Verdana"/>
                <a:ea typeface="Verdana"/>
                <a:cs typeface="Verdana"/>
                <a:sym typeface="Verdana"/>
              </a:rPr>
              <a:t>is</a:t>
            </a:r>
            <a:r>
              <a:rPr lang="fr-FR" sz="1400" dirty="0" smtClean="0">
                <a:solidFill>
                  <a:srgbClr val="7F7F7F"/>
                </a:solidFill>
                <a:latin typeface="Verdana"/>
                <a:ea typeface="Verdana"/>
                <a:cs typeface="Verdana"/>
                <a:sym typeface="Verdana"/>
              </a:rPr>
              <a:t> </a:t>
            </a:r>
            <a:r>
              <a:rPr lang="fr-FR" sz="1400" dirty="0" err="1" smtClean="0">
                <a:solidFill>
                  <a:srgbClr val="7F7F7F"/>
                </a:solidFill>
                <a:latin typeface="Verdana"/>
                <a:ea typeface="Verdana"/>
                <a:cs typeface="Verdana"/>
                <a:sym typeface="Verdana"/>
              </a:rPr>
              <a:t>ranked</a:t>
            </a:r>
            <a:r>
              <a:rPr lang="fr-FR" sz="1400" dirty="0" smtClean="0">
                <a:solidFill>
                  <a:srgbClr val="7F7F7F"/>
                </a:solidFill>
                <a:latin typeface="Verdana"/>
                <a:ea typeface="Verdana"/>
                <a:cs typeface="Verdana"/>
                <a:sym typeface="Verdana"/>
              </a:rPr>
              <a:t> first in all </a:t>
            </a:r>
            <a:r>
              <a:rPr lang="fr-FR" sz="1400" dirty="0" err="1" smtClean="0">
                <a:solidFill>
                  <a:srgbClr val="7F7F7F"/>
                </a:solidFill>
                <a:latin typeface="Verdana"/>
                <a:ea typeface="Verdana"/>
                <a:cs typeface="Verdana"/>
                <a:sym typeface="Verdana"/>
              </a:rPr>
              <a:t>voice</a:t>
            </a:r>
            <a:r>
              <a:rPr lang="fr-FR" sz="1400" dirty="0" smtClean="0">
                <a:solidFill>
                  <a:srgbClr val="7F7F7F"/>
                </a:solidFill>
                <a:latin typeface="Verdana"/>
                <a:ea typeface="Verdana"/>
                <a:cs typeface="Verdana"/>
                <a:sym typeface="Verdana"/>
              </a:rPr>
              <a:t> and SMS tests</a:t>
            </a:r>
            <a:br>
              <a:rPr lang="fr-FR" sz="1400" dirty="0" smtClean="0">
                <a:solidFill>
                  <a:srgbClr val="7F7F7F"/>
                </a:solidFill>
                <a:latin typeface="Verdana"/>
                <a:ea typeface="Verdana"/>
                <a:cs typeface="Verdana"/>
                <a:sym typeface="Verdana"/>
              </a:rPr>
            </a:br>
            <a:r>
              <a:rPr lang="fr-FR" sz="1400" dirty="0" smtClean="0">
                <a:solidFill>
                  <a:srgbClr val="7F7F7F"/>
                </a:solidFill>
              </a:rPr>
              <a:t>MTN </a:t>
            </a:r>
            <a:r>
              <a:rPr lang="fr-FR" sz="1400" dirty="0" err="1" smtClean="0">
                <a:solidFill>
                  <a:srgbClr val="7F7F7F"/>
                </a:solidFill>
              </a:rPr>
              <a:t>is</a:t>
            </a:r>
            <a:r>
              <a:rPr lang="fr-FR" sz="1400" dirty="0" smtClean="0">
                <a:solidFill>
                  <a:srgbClr val="7F7F7F"/>
                </a:solidFill>
              </a:rPr>
              <a:t> the </a:t>
            </a:r>
            <a:r>
              <a:rPr lang="fr-FR" sz="1400" dirty="0" err="1" smtClean="0">
                <a:solidFill>
                  <a:srgbClr val="7F7F7F"/>
                </a:solidFill>
              </a:rPr>
              <a:t>only</a:t>
            </a:r>
            <a:r>
              <a:rPr lang="fr-FR" sz="1400" dirty="0" smtClean="0">
                <a:solidFill>
                  <a:srgbClr val="7F7F7F"/>
                </a:solidFill>
              </a:rPr>
              <a:t> </a:t>
            </a:r>
            <a:r>
              <a:rPr lang="fr-FR" sz="1400" dirty="0" err="1" smtClean="0">
                <a:solidFill>
                  <a:srgbClr val="7F7F7F"/>
                </a:solidFill>
              </a:rPr>
              <a:t>operators</a:t>
            </a:r>
            <a:r>
              <a:rPr lang="fr-FR" sz="1400" dirty="0" smtClean="0">
                <a:solidFill>
                  <a:srgbClr val="7F7F7F"/>
                </a:solidFill>
              </a:rPr>
              <a:t> </a:t>
            </a:r>
            <a:r>
              <a:rPr lang="fr-FR" sz="1400" dirty="0" err="1" smtClean="0">
                <a:solidFill>
                  <a:srgbClr val="7F7F7F"/>
                </a:solidFill>
              </a:rPr>
              <a:t>that</a:t>
            </a:r>
            <a:r>
              <a:rPr lang="fr-FR" sz="1400" dirty="0" smtClean="0">
                <a:solidFill>
                  <a:srgbClr val="7F7F7F"/>
                </a:solidFill>
              </a:rPr>
              <a:t> </a:t>
            </a:r>
            <a:r>
              <a:rPr lang="fr-FR" sz="1400" dirty="0" err="1" smtClean="0">
                <a:solidFill>
                  <a:srgbClr val="7F7F7F"/>
                </a:solidFill>
              </a:rPr>
              <a:t>satisfied</a:t>
            </a:r>
            <a:r>
              <a:rPr lang="fr-FR" sz="1400" dirty="0" smtClean="0">
                <a:solidFill>
                  <a:srgbClr val="7F7F7F"/>
                </a:solidFill>
              </a:rPr>
              <a:t> all </a:t>
            </a:r>
            <a:r>
              <a:rPr lang="fr-FR" sz="1400" dirty="0" err="1" smtClean="0">
                <a:solidFill>
                  <a:srgbClr val="7F7F7F"/>
                </a:solidFill>
              </a:rPr>
              <a:t>voice</a:t>
            </a:r>
            <a:r>
              <a:rPr lang="fr-FR" sz="1400" dirty="0" smtClean="0">
                <a:solidFill>
                  <a:srgbClr val="7F7F7F"/>
                </a:solidFill>
              </a:rPr>
              <a:t> and SMS tests</a:t>
            </a:r>
            <a:br>
              <a:rPr lang="fr-FR" sz="1400" dirty="0" smtClean="0">
                <a:solidFill>
                  <a:srgbClr val="7F7F7F"/>
                </a:solidFill>
              </a:rPr>
            </a:br>
            <a:r>
              <a:rPr lang="fr-FR" sz="1400" dirty="0" smtClean="0">
                <a:solidFill>
                  <a:srgbClr val="7F7F7F"/>
                </a:solidFill>
              </a:rPr>
              <a:t>MOOV and CELTISS </a:t>
            </a:r>
            <a:r>
              <a:rPr lang="fr-FR" sz="1400" dirty="0" err="1" smtClean="0">
                <a:solidFill>
                  <a:srgbClr val="7F7F7F"/>
                </a:solidFill>
              </a:rPr>
              <a:t>failed</a:t>
            </a:r>
            <a:r>
              <a:rPr lang="fr-FR" sz="1400" dirty="0" smtClean="0">
                <a:solidFill>
                  <a:srgbClr val="7F7F7F"/>
                </a:solidFill>
              </a:rPr>
              <a:t> in all </a:t>
            </a:r>
            <a:r>
              <a:rPr lang="fr-FR" sz="1400" dirty="0" err="1" smtClean="0">
                <a:solidFill>
                  <a:srgbClr val="7F7F7F"/>
                </a:solidFill>
              </a:rPr>
              <a:t>voice</a:t>
            </a:r>
            <a:r>
              <a:rPr lang="fr-FR" sz="1400" dirty="0" smtClean="0">
                <a:solidFill>
                  <a:srgbClr val="7F7F7F"/>
                </a:solidFill>
              </a:rPr>
              <a:t> and SMS tests </a:t>
            </a:r>
            <a:r>
              <a:rPr lang="fr-FR" sz="1400" dirty="0" err="1" smtClean="0">
                <a:solidFill>
                  <a:srgbClr val="7F7F7F"/>
                </a:solidFill>
              </a:rPr>
              <a:t>except</a:t>
            </a:r>
            <a:r>
              <a:rPr lang="fr-FR" sz="1400" dirty="0" smtClean="0">
                <a:solidFill>
                  <a:srgbClr val="7F7F7F"/>
                </a:solidFill>
              </a:rPr>
              <a:t> the </a:t>
            </a:r>
            <a:r>
              <a:rPr lang="fr-FR" sz="1400" dirty="0" err="1" smtClean="0">
                <a:solidFill>
                  <a:srgbClr val="7F7F7F"/>
                </a:solidFill>
              </a:rPr>
              <a:t>voice</a:t>
            </a:r>
            <a:r>
              <a:rPr lang="fr-FR" sz="1400" dirty="0" smtClean="0">
                <a:solidFill>
                  <a:srgbClr val="7F7F7F"/>
                </a:solidFill>
              </a:rPr>
              <a:t> </a:t>
            </a:r>
            <a:r>
              <a:rPr lang="fr-FR" sz="1400" dirty="0" err="1" smtClean="0">
                <a:solidFill>
                  <a:srgbClr val="7F7F7F"/>
                </a:solidFill>
              </a:rPr>
              <a:t>quality</a:t>
            </a: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809" name="Google Shape;1809;p23"/>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13</a:t>
            </a:fld>
            <a:endParaRPr sz="651" b="0" i="0" u="none" strike="noStrike" cap="none">
              <a:solidFill>
                <a:srgbClr val="000000"/>
              </a:solidFill>
              <a:latin typeface="Verdana"/>
              <a:ea typeface="Verdana"/>
              <a:cs typeface="Verdana"/>
              <a:sym typeface="Verdana"/>
            </a:endParaRPr>
          </a:p>
        </p:txBody>
      </p:sp>
      <p:sp>
        <p:nvSpPr>
          <p:cNvPr id="1810" name="Google Shape;1810;p23"/>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811" name="Google Shape;1811;p23"/>
          <p:cNvGraphicFramePr/>
          <p:nvPr>
            <p:extLst>
              <p:ext uri="{D42A27DB-BD31-4B8C-83A1-F6EECF244321}">
                <p14:modId xmlns:p14="http://schemas.microsoft.com/office/powerpoint/2010/main" val="594413889"/>
              </p:ext>
            </p:extLst>
          </p:nvPr>
        </p:nvGraphicFramePr>
        <p:xfrm>
          <a:off x="469900" y="2441604"/>
          <a:ext cx="11387975" cy="2835675"/>
        </p:xfrm>
        <a:graphic>
          <a:graphicData uri="http://schemas.openxmlformats.org/drawingml/2006/table">
            <a:tbl>
              <a:tblPr>
                <a:noFill/>
                <a:tableStyleId>{62A84436-6C33-42CD-8F6A-DCAEFB94276C}</a:tableStyleId>
              </a:tblPr>
              <a:tblGrid>
                <a:gridCol w="2125825">
                  <a:extLst>
                    <a:ext uri="{9D8B030D-6E8A-4147-A177-3AD203B41FA5}">
                      <a16:colId xmlns:a16="http://schemas.microsoft.com/office/drawing/2014/main" val="20000"/>
                    </a:ext>
                  </a:extLst>
                </a:gridCol>
                <a:gridCol w="1870750">
                  <a:extLst>
                    <a:ext uri="{9D8B030D-6E8A-4147-A177-3AD203B41FA5}">
                      <a16:colId xmlns:a16="http://schemas.microsoft.com/office/drawing/2014/main" val="20001"/>
                    </a:ext>
                  </a:extLst>
                </a:gridCol>
                <a:gridCol w="1320300">
                  <a:extLst>
                    <a:ext uri="{9D8B030D-6E8A-4147-A177-3AD203B41FA5}">
                      <a16:colId xmlns:a16="http://schemas.microsoft.com/office/drawing/2014/main" val="20002"/>
                    </a:ext>
                  </a:extLst>
                </a:gridCol>
                <a:gridCol w="1320300">
                  <a:extLst>
                    <a:ext uri="{9D8B030D-6E8A-4147-A177-3AD203B41FA5}">
                      <a16:colId xmlns:a16="http://schemas.microsoft.com/office/drawing/2014/main" val="20003"/>
                    </a:ext>
                  </a:extLst>
                </a:gridCol>
                <a:gridCol w="1129975">
                  <a:extLst>
                    <a:ext uri="{9D8B030D-6E8A-4147-A177-3AD203B41FA5}">
                      <a16:colId xmlns:a16="http://schemas.microsoft.com/office/drawing/2014/main" val="20004"/>
                    </a:ext>
                  </a:extLst>
                </a:gridCol>
                <a:gridCol w="968350">
                  <a:extLst>
                    <a:ext uri="{9D8B030D-6E8A-4147-A177-3AD203B41FA5}">
                      <a16:colId xmlns:a16="http://schemas.microsoft.com/office/drawing/2014/main" val="20005"/>
                    </a:ext>
                  </a:extLst>
                </a:gridCol>
                <a:gridCol w="868300">
                  <a:extLst>
                    <a:ext uri="{9D8B030D-6E8A-4147-A177-3AD203B41FA5}">
                      <a16:colId xmlns:a16="http://schemas.microsoft.com/office/drawing/2014/main" val="20006"/>
                    </a:ext>
                  </a:extLst>
                </a:gridCol>
                <a:gridCol w="868300">
                  <a:extLst>
                    <a:ext uri="{9D8B030D-6E8A-4147-A177-3AD203B41FA5}">
                      <a16:colId xmlns:a16="http://schemas.microsoft.com/office/drawing/2014/main" val="20007"/>
                    </a:ext>
                  </a:extLst>
                </a:gridCol>
                <a:gridCol w="915875">
                  <a:extLst>
                    <a:ext uri="{9D8B030D-6E8A-4147-A177-3AD203B41FA5}">
                      <a16:colId xmlns:a16="http://schemas.microsoft.com/office/drawing/2014/main" val="20008"/>
                    </a:ext>
                  </a:extLst>
                </a:gridCol>
              </a:tblGrid>
              <a:tr h="210500">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KPI</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rowSpan="2">
                  <a:txBody>
                    <a:bodyPr/>
                    <a:lstStyle/>
                    <a:p>
                      <a:pPr marL="0" marR="0" lvl="0" indent="0" algn="l" rtl="0">
                        <a:spcBef>
                          <a:spcPts val="0"/>
                        </a:spcBef>
                        <a:spcAft>
                          <a:spcPts val="0"/>
                        </a:spcAft>
                        <a:buNone/>
                      </a:pPr>
                      <a:r>
                        <a:rPr lang="fr-FR" sz="1200" b="1" i="0" u="none" strike="noStrike" cap="none">
                          <a:solidFill>
                            <a:srgbClr val="FFFFFF"/>
                          </a:solidFill>
                          <a:latin typeface="Verdana"/>
                          <a:ea typeface="Verdana"/>
                          <a:cs typeface="Verdana"/>
                          <a:sym typeface="Verdana"/>
                        </a:rPr>
                        <a:t> ARCEP Threshorlds</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MOOV</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CELTISS</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hMerge="1">
                  <a:txBody>
                    <a:bodyPr/>
                    <a:lstStyle/>
                    <a:p>
                      <a:endParaRPr lang="fr-FR"/>
                    </a:p>
                  </a:txBody>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 Ranking</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405975">
                <a:tc vMerge="1">
                  <a:txBody>
                    <a:bodyPr/>
                    <a:lstStyle/>
                    <a:p>
                      <a:endParaRPr lang="fr-FR"/>
                    </a:p>
                  </a:txBody>
                  <a:tcPr/>
                </a:tc>
                <a:tc vMerge="1">
                  <a:txBody>
                    <a:bodyPr/>
                    <a:lstStyle/>
                    <a:p>
                      <a:endParaRPr lang="fr-FR"/>
                    </a:p>
                  </a:txBody>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92D050"/>
                    </a:solidFill>
                  </a:tcPr>
                </a:tc>
                <a:tc vMerge="1">
                  <a:txBody>
                    <a:bodyPr/>
                    <a:lstStyle/>
                    <a:p>
                      <a:endParaRPr lang="fr-FR"/>
                    </a:p>
                  </a:txBody>
                  <a:tcPr/>
                </a:tc>
                <a:extLst>
                  <a:ext uri="{0D108BD9-81ED-4DB2-BD59-A6C34878D82A}">
                    <a16:rowId xmlns:a16="http://schemas.microsoft.com/office/drawing/2014/main" val="10001"/>
                  </a:ext>
                </a:extLst>
              </a:tr>
              <a:tr h="338325">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Accesibility: Blocking rate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&lt;1%</a:t>
                      </a:r>
                      <a:endParaRPr/>
                    </a:p>
                  </a:txBody>
                  <a:tcPr marL="902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1,06%</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2,97%</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rgbClr val="000000"/>
                          </a:solidFill>
                          <a:latin typeface="Verdana"/>
                          <a:ea typeface="Verdana"/>
                          <a:cs typeface="Verdana"/>
                          <a:sym typeface="Verdana"/>
                        </a:rPr>
                        <a:t>NOK</a:t>
                      </a:r>
                      <a:endParaRPr b="1"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4,25</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rgbClr val="000000"/>
                          </a:solidFill>
                          <a:latin typeface="Verdana"/>
                          <a:ea typeface="Verdana"/>
                          <a:cs typeface="Verdana"/>
                          <a:sym typeface="Verdana"/>
                        </a:rPr>
                        <a:t>NOK</a:t>
                      </a:r>
                      <a:endParaRPr b="1"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1</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421025">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Retainability: Call drop rate</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&lt;1%</a:t>
                      </a:r>
                      <a:endParaRPr/>
                    </a:p>
                  </a:txBody>
                  <a:tcPr marL="902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0,40%</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1,71%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1,71%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dirty="0">
                          <a:solidFill>
                            <a:srgbClr val="000000"/>
                          </a:solidFill>
                          <a:latin typeface="Verdana"/>
                          <a:ea typeface="Verdana"/>
                          <a:cs typeface="Verdana"/>
                          <a:sym typeface="Verdana"/>
                        </a:rPr>
                        <a:t>NOK</a:t>
                      </a:r>
                      <a:endParaRPr b="1"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3"/>
                  </a:ext>
                </a:extLst>
              </a:tr>
              <a:tr h="377250">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Call Completetion Rate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=&lt;98%</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98,54%</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95,32%</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94,04%</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1</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323275">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Integrity: Voice quality</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Note requise&gt; 2,8</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4,03</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OK</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3,73</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3,93</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sym typeface="Verdana"/>
                        </a:rPr>
                        <a:t>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413500">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SMS sending success rate % (E2E delivery Time&lt;6 sec)</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&gt;99%</a:t>
                      </a:r>
                      <a:endParaRPr/>
                    </a:p>
                  </a:txBody>
                  <a:tcPr marL="902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99,36%</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93,59%</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85,21%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sym typeface="Verdana"/>
                        </a:rPr>
                        <a:t>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r h="345825">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SMS receving success rate %</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&gt;99%</a:t>
                      </a:r>
                      <a:endParaRPr/>
                    </a:p>
                  </a:txBody>
                  <a:tcPr marL="902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98,87%</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chemeClr val="dk1"/>
                          </a:solidFill>
                          <a:latin typeface="Verdana"/>
                          <a:ea typeface="Verdana"/>
                          <a:cs typeface="Verdana"/>
                          <a:sym typeface="Verdana"/>
                        </a:rPr>
                        <a:t>OK</a:t>
                      </a:r>
                      <a:endParaRPr b="0"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90,38%</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84,44%</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NOK</a:t>
                      </a:r>
                      <a:endParaRPr/>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7525" marR="7525" marT="7525" marB="0" anchor="ctr">
                    <a:lnL w="12700" cap="flat" cmpd="sng">
                      <a:solidFill>
                        <a:srgbClr val="BFBFBF"/>
                      </a:solidFill>
                      <a:prstDash val="solid"/>
                      <a:round/>
                      <a:headEnd type="none" w="sm" len="sm"/>
                      <a:tailEnd type="none" w="sm" len="sm"/>
                    </a:lnL>
                    <a:lnR w="12700" cap="flat" cmpd="sng">
                      <a:solidFill>
                        <a:srgbClr val="BFBFBF"/>
                      </a:solidFill>
                      <a:prstDash val="solid"/>
                      <a:round/>
                      <a:headEnd type="none" w="sm" len="sm"/>
                      <a:tailEnd type="none" w="sm" len="sm"/>
                    </a:lnR>
                    <a:lnT w="12700" cap="flat" cmpd="sng">
                      <a:solidFill>
                        <a:srgbClr val="BFBFBF"/>
                      </a:solidFill>
                      <a:prstDash val="solid"/>
                      <a:round/>
                      <a:headEnd type="none" w="sm" len="sm"/>
                      <a:tailEnd type="none" w="sm" len="sm"/>
                    </a:lnT>
                    <a:lnB w="12700" cap="flat" cmpd="sng">
                      <a:solidFill>
                        <a:srgbClr val="BFBFBF"/>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6"/>
        <p:cNvGrpSpPr/>
        <p:nvPr/>
      </p:nvGrpSpPr>
      <p:grpSpPr>
        <a:xfrm>
          <a:off x="0" y="0"/>
          <a:ext cx="0" cy="0"/>
          <a:chOff x="0" y="0"/>
          <a:chExt cx="0" cy="0"/>
        </a:xfrm>
      </p:grpSpPr>
      <p:sp>
        <p:nvSpPr>
          <p:cNvPr id="1817" name="Google Shape;1817;p2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Key </a:t>
            </a:r>
            <a:r>
              <a:rPr lang="fr-FR" sz="2400" dirty="0" err="1">
                <a:solidFill>
                  <a:srgbClr val="414141"/>
                </a:solidFill>
              </a:rPr>
              <a:t>Results</a:t>
            </a:r>
            <a:r>
              <a:rPr lang="fr-FR" sz="2400" dirty="0">
                <a:solidFill>
                  <a:srgbClr val="414141"/>
                </a:solidFill>
              </a:rPr>
              <a:t> – 3G Data </a:t>
            </a:r>
            <a:r>
              <a:rPr lang="fr-FR" sz="2400" dirty="0" err="1">
                <a:solidFill>
                  <a:srgbClr val="414141"/>
                </a:solidFill>
              </a:rPr>
              <a:t>Summary</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fr-FR" dirty="0">
                <a:solidFill>
                  <a:srgbClr val="7F7F7F"/>
                </a:solidFill>
                <a:latin typeface="Verdana"/>
                <a:ea typeface="Verdana"/>
                <a:cs typeface="Verdana"/>
                <a:sym typeface="Verdana"/>
              </a:rPr>
              <a:t/>
            </a:r>
            <a:br>
              <a:rPr lang="fr-FR" dirty="0">
                <a:solidFill>
                  <a:srgbClr val="7F7F7F"/>
                </a:solidFill>
                <a:latin typeface="Verdana"/>
                <a:ea typeface="Verdana"/>
                <a:cs typeface="Verdana"/>
                <a:sym typeface="Verdana"/>
              </a:rPr>
            </a:br>
            <a:r>
              <a:rPr lang="en-US" sz="1400" dirty="0">
                <a:solidFill>
                  <a:srgbClr val="7F7F7F"/>
                </a:solidFill>
              </a:rPr>
              <a:t>All operators met the 3G Data ARCEP requirements except MOOV in Web failure </a:t>
            </a:r>
            <a:r>
              <a:rPr lang="en-US" sz="1400" dirty="0" smtClean="0">
                <a:solidFill>
                  <a:srgbClr val="7F7F7F"/>
                </a:solidFill>
              </a:rPr>
              <a:t>Rate</a:t>
            </a:r>
            <a:br>
              <a:rPr lang="en-US" sz="1400" dirty="0" smtClean="0">
                <a:solidFill>
                  <a:srgbClr val="7F7F7F"/>
                </a:solidFill>
              </a:rPr>
            </a:br>
            <a:r>
              <a:rPr lang="en-US" sz="1400" dirty="0" smtClean="0">
                <a:solidFill>
                  <a:srgbClr val="7F7F7F"/>
                </a:solidFill>
              </a:rPr>
              <a:t>MTN is ranked first in all kind of 3G data tests except ftp failure rate</a:t>
            </a: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818" name="Google Shape;1818;p24"/>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14</a:t>
            </a:fld>
            <a:endParaRPr sz="651" b="0" i="0" u="none" strike="noStrike" cap="none">
              <a:solidFill>
                <a:srgbClr val="000000"/>
              </a:solidFill>
              <a:latin typeface="Verdana"/>
              <a:ea typeface="Verdana"/>
              <a:cs typeface="Verdana"/>
              <a:sym typeface="Verdana"/>
            </a:endParaRPr>
          </a:p>
        </p:txBody>
      </p:sp>
      <p:sp>
        <p:nvSpPr>
          <p:cNvPr id="1819" name="Google Shape;1819;p24"/>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820" name="Google Shape;1820;p24"/>
          <p:cNvGraphicFramePr/>
          <p:nvPr>
            <p:extLst>
              <p:ext uri="{D42A27DB-BD31-4B8C-83A1-F6EECF244321}">
                <p14:modId xmlns:p14="http://schemas.microsoft.com/office/powerpoint/2010/main" val="2719001272"/>
              </p:ext>
            </p:extLst>
          </p:nvPr>
        </p:nvGraphicFramePr>
        <p:xfrm>
          <a:off x="469897" y="2048068"/>
          <a:ext cx="10883575" cy="3760350"/>
        </p:xfrm>
        <a:graphic>
          <a:graphicData uri="http://schemas.openxmlformats.org/drawingml/2006/table">
            <a:tbl>
              <a:tblPr>
                <a:noFill/>
                <a:tableStyleId>{62A84436-6C33-42CD-8F6A-DCAEFB94276C}</a:tableStyleId>
              </a:tblPr>
              <a:tblGrid>
                <a:gridCol w="1589250">
                  <a:extLst>
                    <a:ext uri="{9D8B030D-6E8A-4147-A177-3AD203B41FA5}">
                      <a16:colId xmlns:a16="http://schemas.microsoft.com/office/drawing/2014/main" val="20000"/>
                    </a:ext>
                  </a:extLst>
                </a:gridCol>
                <a:gridCol w="1706950">
                  <a:extLst>
                    <a:ext uri="{9D8B030D-6E8A-4147-A177-3AD203B41FA5}">
                      <a16:colId xmlns:a16="http://schemas.microsoft.com/office/drawing/2014/main" val="20001"/>
                    </a:ext>
                  </a:extLst>
                </a:gridCol>
                <a:gridCol w="1100375">
                  <a:extLst>
                    <a:ext uri="{9D8B030D-6E8A-4147-A177-3AD203B41FA5}">
                      <a16:colId xmlns:a16="http://schemas.microsoft.com/office/drawing/2014/main" val="20002"/>
                    </a:ext>
                  </a:extLst>
                </a:gridCol>
                <a:gridCol w="964950">
                  <a:extLst>
                    <a:ext uri="{9D8B030D-6E8A-4147-A177-3AD203B41FA5}">
                      <a16:colId xmlns:a16="http://schemas.microsoft.com/office/drawing/2014/main" val="20003"/>
                    </a:ext>
                  </a:extLst>
                </a:gridCol>
                <a:gridCol w="1088925">
                  <a:extLst>
                    <a:ext uri="{9D8B030D-6E8A-4147-A177-3AD203B41FA5}">
                      <a16:colId xmlns:a16="http://schemas.microsoft.com/office/drawing/2014/main" val="20004"/>
                    </a:ext>
                  </a:extLst>
                </a:gridCol>
                <a:gridCol w="931950">
                  <a:extLst>
                    <a:ext uri="{9D8B030D-6E8A-4147-A177-3AD203B41FA5}">
                      <a16:colId xmlns:a16="http://schemas.microsoft.com/office/drawing/2014/main" val="20005"/>
                    </a:ext>
                  </a:extLst>
                </a:gridCol>
                <a:gridCol w="965775">
                  <a:extLst>
                    <a:ext uri="{9D8B030D-6E8A-4147-A177-3AD203B41FA5}">
                      <a16:colId xmlns:a16="http://schemas.microsoft.com/office/drawing/2014/main" val="20006"/>
                    </a:ext>
                  </a:extLst>
                </a:gridCol>
                <a:gridCol w="945360">
                  <a:extLst>
                    <a:ext uri="{9D8B030D-6E8A-4147-A177-3AD203B41FA5}">
                      <a16:colId xmlns:a16="http://schemas.microsoft.com/office/drawing/2014/main" val="20007"/>
                    </a:ext>
                  </a:extLst>
                </a:gridCol>
                <a:gridCol w="834665">
                  <a:extLst>
                    <a:ext uri="{9D8B030D-6E8A-4147-A177-3AD203B41FA5}">
                      <a16:colId xmlns:a16="http://schemas.microsoft.com/office/drawing/2014/main" val="20008"/>
                    </a:ext>
                  </a:extLst>
                </a:gridCol>
                <a:gridCol w="755375">
                  <a:extLst>
                    <a:ext uri="{9D8B030D-6E8A-4147-A177-3AD203B41FA5}">
                      <a16:colId xmlns:a16="http://schemas.microsoft.com/office/drawing/2014/main" val="20009"/>
                    </a:ext>
                  </a:extLst>
                </a:gridCol>
              </a:tblGrid>
              <a:tr h="337375">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Services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KPI</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l" rtl="0">
                        <a:spcBef>
                          <a:spcPts val="0"/>
                        </a:spcBef>
                        <a:spcAft>
                          <a:spcPts val="0"/>
                        </a:spcAft>
                        <a:buNone/>
                      </a:pPr>
                      <a:r>
                        <a:rPr lang="fr-FR" sz="1200" b="1" i="0" u="none" strike="noStrike" cap="none">
                          <a:solidFill>
                            <a:srgbClr val="FFFFFF"/>
                          </a:solidFill>
                          <a:latin typeface="Verdana"/>
                          <a:ea typeface="Verdana"/>
                          <a:cs typeface="Verdana"/>
                          <a:sym typeface="Verdana"/>
                        </a:rPr>
                        <a:t> ARCEP Threshorlds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MOOV</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CELTISS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 Ranking</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65062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vMerge="1">
                  <a:txBody>
                    <a:bodyPr/>
                    <a:lstStyle/>
                    <a:p>
                      <a:endParaRPr lang="fr-FR"/>
                    </a:p>
                  </a:txBody>
                  <a:tcPr/>
                </a:tc>
                <a:extLst>
                  <a:ext uri="{0D108BD9-81ED-4DB2-BD59-A6C34878D82A}">
                    <a16:rowId xmlns:a16="http://schemas.microsoft.com/office/drawing/2014/main" val="10001"/>
                  </a:ext>
                </a:extLst>
              </a:tr>
              <a:tr h="554250">
                <a:tc rowSpan="3">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3G HTTP </a:t>
                      </a:r>
                      <a:endParaRPr/>
                    </a:p>
                  </a:txBody>
                  <a:tcPr marL="6225" marR="6225" marT="6225" marB="0" anchor="ctr">
                    <a:lnL w="12700" cap="flat" cmpd="sng">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Successful internet connexion rate</a:t>
                      </a:r>
                      <a:endParaRPr/>
                    </a:p>
                  </a:txBody>
                  <a:tcPr marL="74750"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000" b="0" i="0" u="none" strike="noStrike" cap="none" dirty="0">
                          <a:solidFill>
                            <a:srgbClr val="000000"/>
                          </a:solidFill>
                          <a:latin typeface="Verdana"/>
                          <a:ea typeface="Verdana"/>
                          <a:cs typeface="Verdana"/>
                          <a:sym typeface="Verdana"/>
                        </a:rPr>
                        <a:t>&gt;96%</a:t>
                      </a:r>
                      <a:endParaRPr dirty="0"/>
                    </a:p>
                  </a:txBody>
                  <a:tcPr marL="74750"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100,00%</a:t>
                      </a:r>
                      <a:endParaRPr/>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100,00%</a:t>
                      </a:r>
                      <a:endParaRPr dirty="0"/>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OK</a:t>
                      </a:r>
                      <a:endParaRPr dirty="0"/>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100,00%</a:t>
                      </a:r>
                      <a:endParaRPr/>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lgn="ctr">
                      <a:solidFill>
                        <a:srgbClr val="A5A5A5"/>
                      </a:solidFill>
                      <a:prstDash val="solid"/>
                      <a:round/>
                      <a:headEnd type="none" w="sm" len="sm"/>
                      <a:tailEnd type="none" w="sm" len="sm"/>
                    </a:lnL>
                    <a:lnR w="12700" cap="flat" cmpd="sng" algn="ctr">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a:t>
                      </a:r>
                      <a:endParaRPr dirty="0"/>
                    </a:p>
                  </a:txBody>
                  <a:tcPr marL="6225" marR="6225" marT="6225" marB="0" anchor="ctr">
                    <a:lnL w="12700" cap="flat" cmpd="sng" algn="ctr">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lgn="ctr">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3"/>
                  </a:ext>
                </a:extLst>
              </a:tr>
              <a:tr h="289175">
                <a:tc vMerge="1">
                  <a:txBody>
                    <a:bodyPr/>
                    <a:lstStyle/>
                    <a:p>
                      <a:endParaRPr lang="fr-FR"/>
                    </a:p>
                  </a:txBody>
                  <a:tcPr/>
                </a:tc>
                <a:tc>
                  <a:txBody>
                    <a:bodyPr/>
                    <a:lstStyle/>
                    <a:p>
                      <a:pPr marL="0" marR="0" lvl="0" indent="0" algn="l" rtl="0">
                        <a:spcBef>
                          <a:spcPts val="0"/>
                        </a:spcBef>
                        <a:spcAft>
                          <a:spcPts val="0"/>
                        </a:spcAft>
                        <a:buNone/>
                      </a:pPr>
                      <a:r>
                        <a:rPr lang="fr-FR" sz="1000" b="0" i="0" u="none" strike="noStrike" cap="none" dirty="0">
                          <a:solidFill>
                            <a:srgbClr val="000000"/>
                          </a:solidFill>
                          <a:latin typeface="Verdana"/>
                          <a:ea typeface="Verdana"/>
                          <a:cs typeface="Verdana"/>
                          <a:sym typeface="Verdana"/>
                        </a:rPr>
                        <a:t>Connexion setup time</a:t>
                      </a:r>
                      <a:endParaRPr dirty="0"/>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&lt;=10sec</a:t>
                      </a:r>
                      <a:endParaRPr sz="1000" b="0" i="0" u="none" strike="noStrike" cap="none">
                        <a:solidFill>
                          <a:srgbClr val="000000"/>
                        </a:solidFill>
                        <a:latin typeface="Verdana"/>
                        <a:ea typeface="Verdana"/>
                        <a:cs typeface="Verdana"/>
                        <a:sym typeface="Verdana"/>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6,66</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6,98</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7,01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4"/>
                  </a:ext>
                </a:extLst>
              </a:tr>
              <a:tr h="554250">
                <a:tc vMerge="1">
                  <a:txBody>
                    <a:bodyPr/>
                    <a:lstStyle/>
                    <a:p>
                      <a:endParaRPr lang="fr-FR"/>
                    </a:p>
                  </a:txBody>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Web service failure rate</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000" b="0" i="0" u="none" strike="noStrike" cap="none" dirty="0">
                          <a:solidFill>
                            <a:srgbClr val="000000"/>
                          </a:solidFill>
                          <a:latin typeface="Verdana"/>
                          <a:ea typeface="Verdana"/>
                          <a:cs typeface="Verdana"/>
                          <a:sym typeface="Verdana"/>
                        </a:rPr>
                        <a:t>&lt;3%</a:t>
                      </a:r>
                      <a:endParaRPr sz="1000" b="0" i="0" u="none" strike="noStrike" cap="none" dirty="0">
                        <a:solidFill>
                          <a:srgbClr val="000000"/>
                        </a:solidFill>
                        <a:latin typeface="Verdana"/>
                        <a:ea typeface="Verdana"/>
                        <a:cs typeface="Verdana"/>
                        <a:sym typeface="Verdana"/>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0,22%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4,67%</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1" i="0" u="none" strike="noStrike" cap="none" dirty="0">
                          <a:solidFill>
                            <a:srgbClr val="000000"/>
                          </a:solidFill>
                          <a:latin typeface="Verdana"/>
                          <a:ea typeface="Verdana"/>
                          <a:cs typeface="Verdana"/>
                          <a:sym typeface="Verdana"/>
                        </a:rPr>
                        <a:t>NOK</a:t>
                      </a:r>
                      <a:endParaRPr b="1"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0,94%</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5"/>
                  </a:ext>
                </a:extLst>
              </a:tr>
              <a:tr h="289175">
                <a:tc rowSpan="3">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3G FTP</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FTP failure rate UL/DL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&lt;3 %</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0,44%/0,84%</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1,3%/0%</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0%/0,62%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6"/>
                  </a:ext>
                </a:extLst>
              </a:tr>
              <a:tr h="542750">
                <a:tc vMerge="1">
                  <a:txBody>
                    <a:bodyPr/>
                    <a:lstStyle/>
                    <a:p>
                      <a:endParaRPr lang="fr-FR"/>
                    </a:p>
                  </a:txBody>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FTP Data transmission average (DL)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  &gt;= 2Mbps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6,970</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4,493</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6,544</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7"/>
                  </a:ext>
                </a:extLst>
              </a:tr>
              <a:tr h="542750">
                <a:tc vMerge="1">
                  <a:txBody>
                    <a:bodyPr/>
                    <a:lstStyle/>
                    <a:p>
                      <a:endParaRPr lang="fr-FR"/>
                    </a:p>
                  </a:txBody>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FTP Data transmission average (UL)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000" b="0" i="0" u="none" strike="noStrike" cap="none">
                          <a:solidFill>
                            <a:srgbClr val="000000"/>
                          </a:solidFill>
                          <a:latin typeface="Verdana"/>
                          <a:ea typeface="Verdana"/>
                          <a:cs typeface="Verdana"/>
                          <a:sym typeface="Verdana"/>
                        </a:rPr>
                        <a:t>  &gt;= 1Mbps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2,627</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1,391</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cs typeface="Verdana"/>
                          <a:sym typeface="Verdana"/>
                        </a:rPr>
                        <a:t>2,015</a:t>
                      </a:r>
                      <a:endParaRPr sz="10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0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5"/>
        <p:cNvGrpSpPr/>
        <p:nvPr/>
      </p:nvGrpSpPr>
      <p:grpSpPr>
        <a:xfrm>
          <a:off x="0" y="0"/>
          <a:ext cx="0" cy="0"/>
          <a:chOff x="0" y="0"/>
          <a:chExt cx="0" cy="0"/>
        </a:xfrm>
      </p:grpSpPr>
      <p:sp>
        <p:nvSpPr>
          <p:cNvPr id="1826" name="Google Shape;1826;p2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Key </a:t>
            </a:r>
            <a:r>
              <a:rPr lang="fr-FR" sz="2400" dirty="0" err="1">
                <a:solidFill>
                  <a:srgbClr val="414141"/>
                </a:solidFill>
              </a:rPr>
              <a:t>Results</a:t>
            </a:r>
            <a:r>
              <a:rPr lang="fr-FR" sz="2400" dirty="0">
                <a:solidFill>
                  <a:srgbClr val="414141"/>
                </a:solidFill>
              </a:rPr>
              <a:t> – 4G Data </a:t>
            </a:r>
            <a:r>
              <a:rPr lang="fr-FR" sz="2400" dirty="0" err="1">
                <a:solidFill>
                  <a:srgbClr val="414141"/>
                </a:solidFill>
              </a:rPr>
              <a:t>Summary</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fr-FR" sz="2400" dirty="0">
                <a:solidFill>
                  <a:schemeClr val="accent1"/>
                </a:solidFill>
              </a:rPr>
              <a:t/>
            </a:r>
            <a:br>
              <a:rPr lang="fr-FR" sz="2400" dirty="0">
                <a:solidFill>
                  <a:schemeClr val="accent1"/>
                </a:solidFill>
              </a:rPr>
            </a:br>
            <a:r>
              <a:rPr lang="en-US" sz="1400" dirty="0">
                <a:solidFill>
                  <a:srgbClr val="7F7F7F"/>
                </a:solidFill>
              </a:rPr>
              <a:t>MTN is ranked first in </a:t>
            </a:r>
            <a:r>
              <a:rPr lang="en-US" sz="1400" dirty="0" smtClean="0">
                <a:solidFill>
                  <a:srgbClr val="7F7F7F"/>
                </a:solidFill>
              </a:rPr>
              <a:t>all kind of 4G data tests</a:t>
            </a:r>
            <a:br>
              <a:rPr lang="en-US" sz="1400" dirty="0" smtClean="0">
                <a:solidFill>
                  <a:srgbClr val="7F7F7F"/>
                </a:solidFill>
              </a:rPr>
            </a:br>
            <a:r>
              <a:rPr lang="en-US" sz="1400" dirty="0" smtClean="0">
                <a:solidFill>
                  <a:srgbClr val="7F7F7F"/>
                </a:solidFill>
              </a:rPr>
              <a:t>All operators met the ARCEP thresholds except CELTISS in ftp failure rate</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827" name="Google Shape;1827;p25"/>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15</a:t>
            </a:fld>
            <a:endParaRPr sz="651" b="0" i="0" u="none" strike="noStrike" cap="none">
              <a:solidFill>
                <a:srgbClr val="000000"/>
              </a:solidFill>
              <a:latin typeface="Verdana"/>
              <a:ea typeface="Verdana"/>
              <a:cs typeface="Verdana"/>
              <a:sym typeface="Verdana"/>
            </a:endParaRPr>
          </a:p>
        </p:txBody>
      </p:sp>
      <p:sp>
        <p:nvSpPr>
          <p:cNvPr id="1828" name="Google Shape;1828;p25"/>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829" name="Google Shape;1829;p25"/>
          <p:cNvGraphicFramePr/>
          <p:nvPr>
            <p:extLst>
              <p:ext uri="{D42A27DB-BD31-4B8C-83A1-F6EECF244321}">
                <p14:modId xmlns:p14="http://schemas.microsoft.com/office/powerpoint/2010/main" val="3068470900"/>
              </p:ext>
            </p:extLst>
          </p:nvPr>
        </p:nvGraphicFramePr>
        <p:xfrm>
          <a:off x="469900" y="2784362"/>
          <a:ext cx="11579600" cy="2743250"/>
        </p:xfrm>
        <a:graphic>
          <a:graphicData uri="http://schemas.openxmlformats.org/drawingml/2006/table">
            <a:tbl>
              <a:tblPr>
                <a:noFill/>
                <a:tableStyleId>{62A84436-6C33-42CD-8F6A-DCAEFB94276C}</a:tableStyleId>
              </a:tblPr>
              <a:tblGrid>
                <a:gridCol w="1563950">
                  <a:extLst>
                    <a:ext uri="{9D8B030D-6E8A-4147-A177-3AD203B41FA5}">
                      <a16:colId xmlns:a16="http://schemas.microsoft.com/office/drawing/2014/main" val="20000"/>
                    </a:ext>
                  </a:extLst>
                </a:gridCol>
                <a:gridCol w="2104200">
                  <a:extLst>
                    <a:ext uri="{9D8B030D-6E8A-4147-A177-3AD203B41FA5}">
                      <a16:colId xmlns:a16="http://schemas.microsoft.com/office/drawing/2014/main" val="20001"/>
                    </a:ext>
                  </a:extLst>
                </a:gridCol>
                <a:gridCol w="1286350">
                  <a:extLst>
                    <a:ext uri="{9D8B030D-6E8A-4147-A177-3AD203B41FA5}">
                      <a16:colId xmlns:a16="http://schemas.microsoft.com/office/drawing/2014/main" val="20002"/>
                    </a:ext>
                  </a:extLst>
                </a:gridCol>
                <a:gridCol w="1061800">
                  <a:extLst>
                    <a:ext uri="{9D8B030D-6E8A-4147-A177-3AD203B41FA5}">
                      <a16:colId xmlns:a16="http://schemas.microsoft.com/office/drawing/2014/main" val="20003"/>
                    </a:ext>
                  </a:extLst>
                </a:gridCol>
                <a:gridCol w="943400">
                  <a:extLst>
                    <a:ext uri="{9D8B030D-6E8A-4147-A177-3AD203B41FA5}">
                      <a16:colId xmlns:a16="http://schemas.microsoft.com/office/drawing/2014/main" val="20004"/>
                    </a:ext>
                  </a:extLst>
                </a:gridCol>
                <a:gridCol w="1165760">
                  <a:extLst>
                    <a:ext uri="{9D8B030D-6E8A-4147-A177-3AD203B41FA5}">
                      <a16:colId xmlns:a16="http://schemas.microsoft.com/office/drawing/2014/main" val="20005"/>
                    </a:ext>
                  </a:extLst>
                </a:gridCol>
                <a:gridCol w="721040">
                  <a:extLst>
                    <a:ext uri="{9D8B030D-6E8A-4147-A177-3AD203B41FA5}">
                      <a16:colId xmlns:a16="http://schemas.microsoft.com/office/drawing/2014/main" val="20006"/>
                    </a:ext>
                  </a:extLst>
                </a:gridCol>
                <a:gridCol w="833200">
                  <a:extLst>
                    <a:ext uri="{9D8B030D-6E8A-4147-A177-3AD203B41FA5}">
                      <a16:colId xmlns:a16="http://schemas.microsoft.com/office/drawing/2014/main" val="20007"/>
                    </a:ext>
                  </a:extLst>
                </a:gridCol>
                <a:gridCol w="965775">
                  <a:extLst>
                    <a:ext uri="{9D8B030D-6E8A-4147-A177-3AD203B41FA5}">
                      <a16:colId xmlns:a16="http://schemas.microsoft.com/office/drawing/2014/main" val="20008"/>
                    </a:ext>
                  </a:extLst>
                </a:gridCol>
                <a:gridCol w="934125">
                  <a:extLst>
                    <a:ext uri="{9D8B030D-6E8A-4147-A177-3AD203B41FA5}">
                      <a16:colId xmlns:a16="http://schemas.microsoft.com/office/drawing/2014/main" val="20009"/>
                    </a:ext>
                  </a:extLst>
                </a:gridCol>
              </a:tblGrid>
              <a:tr h="312250">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Services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KPI</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rowSpan="2">
                  <a:txBody>
                    <a:bodyPr/>
                    <a:lstStyle/>
                    <a:p>
                      <a:pPr marL="0" marR="0" lvl="0" indent="0" algn="l" rtl="0">
                        <a:spcBef>
                          <a:spcPts val="0"/>
                        </a:spcBef>
                        <a:spcAft>
                          <a:spcPts val="0"/>
                        </a:spcAft>
                        <a:buNone/>
                      </a:pPr>
                      <a:r>
                        <a:rPr lang="fr-FR" sz="1200" b="1" i="0" u="none" strike="noStrike" cap="none">
                          <a:solidFill>
                            <a:srgbClr val="FFFFFF"/>
                          </a:solidFill>
                          <a:latin typeface="Verdana"/>
                          <a:ea typeface="Verdana"/>
                          <a:cs typeface="Verdana"/>
                          <a:sym typeface="Verdana"/>
                        </a:rPr>
                        <a:t>Threshorlds*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MOOV</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grid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CELTISS</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hMerge="1">
                  <a:txBody>
                    <a:bodyPr/>
                    <a:lstStyle/>
                    <a:p>
                      <a:endParaRPr lang="fr-FR"/>
                    </a:p>
                  </a:txBody>
                  <a:tcPr/>
                </a:tc>
                <a:tc rowSpan="2">
                  <a:txBody>
                    <a:bodyPr/>
                    <a:lstStyle/>
                    <a:p>
                      <a:pPr marL="0" marR="0" lvl="0" indent="0" algn="ctr" rtl="0">
                        <a:spcBef>
                          <a:spcPts val="0"/>
                        </a:spcBef>
                        <a:spcAft>
                          <a:spcPts val="0"/>
                        </a:spcAft>
                        <a:buNone/>
                      </a:pPr>
                      <a:r>
                        <a:rPr lang="fr-FR" sz="1200" b="1" i="0" u="none" strike="noStrike" cap="none">
                          <a:solidFill>
                            <a:srgbClr val="FFFFFF"/>
                          </a:solidFill>
                          <a:latin typeface="Verdana"/>
                          <a:ea typeface="Verdana"/>
                          <a:cs typeface="Verdana"/>
                          <a:sym typeface="Verdana"/>
                        </a:rPr>
                        <a:t>MTN Ranking</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extLst>
                  <a:ext uri="{0D108BD9-81ED-4DB2-BD59-A6C34878D82A}">
                    <a16:rowId xmlns:a16="http://schemas.microsoft.com/office/drawing/2014/main" val="10000"/>
                  </a:ext>
                </a:extLst>
              </a:tr>
              <a:tr h="602175">
                <a:tc vMerge="1">
                  <a:txBody>
                    <a:bodyPr/>
                    <a:lstStyle/>
                    <a:p>
                      <a:endParaRPr lang="fr-FR"/>
                    </a:p>
                  </a:txBody>
                  <a:tcPr/>
                </a:tc>
                <a:tc vMerge="1">
                  <a:txBody>
                    <a:bodyPr/>
                    <a:lstStyle/>
                    <a:p>
                      <a:endParaRPr lang="fr-FR"/>
                    </a:p>
                  </a:txBody>
                  <a:tcPr/>
                </a:tc>
                <a:tc vMerge="1">
                  <a:txBody>
                    <a:bodyPr/>
                    <a:lstStyle/>
                    <a:p>
                      <a:endParaRPr lang="fr-FR"/>
                    </a:p>
                  </a:txBody>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Value</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a:txBody>
                    <a:bodyPr/>
                    <a:lstStyle/>
                    <a:p>
                      <a:pPr marL="0" marR="0" lvl="0" indent="0" algn="ctr" rtl="0">
                        <a:spcBef>
                          <a:spcPts val="0"/>
                        </a:spcBef>
                        <a:spcAft>
                          <a:spcPts val="0"/>
                        </a:spcAft>
                        <a:buNone/>
                      </a:pPr>
                      <a:r>
                        <a:rPr lang="fr-FR" sz="1200" b="0" i="0" u="none" strike="noStrike" cap="none">
                          <a:solidFill>
                            <a:srgbClr val="FFFFFF"/>
                          </a:solidFill>
                          <a:latin typeface="Verdana"/>
                          <a:ea typeface="Verdana"/>
                          <a:cs typeface="Verdana"/>
                          <a:sym typeface="Verdana"/>
                        </a:rPr>
                        <a:t>Conformity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92D050"/>
                    </a:solidFill>
                  </a:tcPr>
                </a:tc>
                <a:tc vMerge="1">
                  <a:txBody>
                    <a:bodyPr/>
                    <a:lstStyle/>
                    <a:p>
                      <a:endParaRPr lang="fr-FR"/>
                    </a:p>
                  </a:txBody>
                  <a:tcPr/>
                </a:tc>
                <a:extLst>
                  <a:ext uri="{0D108BD9-81ED-4DB2-BD59-A6C34878D82A}">
                    <a16:rowId xmlns:a16="http://schemas.microsoft.com/office/drawing/2014/main" val="10001"/>
                  </a:ext>
                </a:extLst>
              </a:tr>
              <a:tr h="267625">
                <a:tc rowSpan="2">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4G HTTP Browsing</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Web service failure rate (%)</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dirty="0">
                          <a:solidFill>
                            <a:srgbClr val="000000"/>
                          </a:solidFill>
                          <a:latin typeface="Verdana"/>
                          <a:ea typeface="Verdana"/>
                          <a:cs typeface="Verdana"/>
                          <a:sym typeface="Verdana"/>
                        </a:rPr>
                        <a:t>&lt;3%</a:t>
                      </a:r>
                      <a:endParaRPr dirty="0"/>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1,89%</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2,55%</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2,12%</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1</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2"/>
                  </a:ext>
                </a:extLst>
              </a:tr>
              <a:tr h="267625">
                <a:tc vMerge="1">
                  <a:txBody>
                    <a:bodyPr/>
                    <a:lstStyle/>
                    <a:p>
                      <a:endParaRPr lang="fr-FR"/>
                    </a:p>
                  </a:txBody>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Connexion setup time</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&lt;=3sec</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0,88</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1,13</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1,89</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3"/>
                  </a:ext>
                </a:extLst>
              </a:tr>
              <a:tr h="267625">
                <a:tc rowSpan="3">
                  <a:txBody>
                    <a:bodyPr/>
                    <a:lstStyle/>
                    <a:p>
                      <a:pPr marL="0" marR="0" lvl="0" indent="0" algn="ctr" rtl="0">
                        <a:spcBef>
                          <a:spcPts val="0"/>
                        </a:spcBef>
                        <a:spcAft>
                          <a:spcPts val="0"/>
                        </a:spcAft>
                        <a:buNone/>
                      </a:pPr>
                      <a:r>
                        <a:rPr lang="fr-FR" sz="1100" b="1" i="0" u="none" strike="noStrike" cap="none">
                          <a:solidFill>
                            <a:srgbClr val="000000"/>
                          </a:solidFill>
                          <a:latin typeface="Verdana"/>
                          <a:ea typeface="Verdana"/>
                          <a:cs typeface="Verdana"/>
                          <a:sym typeface="Verdana"/>
                        </a:rPr>
                        <a:t>4G FTP </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FTP failure rate UL/DL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&lt;3 %</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0,43%/0%</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0,22%/0,45%</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8,33%/0%</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1" i="0" u="none" strike="noStrike" cap="none" dirty="0">
                          <a:solidFill>
                            <a:srgbClr val="000000"/>
                          </a:solidFill>
                          <a:latin typeface="Verdana"/>
                          <a:ea typeface="Verdana"/>
                          <a:cs typeface="Verdana"/>
                          <a:sym typeface="Verdana"/>
                        </a:rPr>
                        <a:t>NOK</a:t>
                      </a:r>
                      <a:r>
                        <a:rPr lang="fr-FR" sz="1100" b="0" i="0" u="none" strike="noStrike" cap="none" dirty="0">
                          <a:solidFill>
                            <a:srgbClr val="000000"/>
                          </a:solidFill>
                          <a:latin typeface="Verdana"/>
                          <a:ea typeface="Verdana"/>
                          <a:cs typeface="Verdana"/>
                          <a:sym typeface="Verdana"/>
                        </a:rPr>
                        <a:t>/OK</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4"/>
                  </a:ext>
                </a:extLst>
              </a:tr>
              <a:tr h="512975">
                <a:tc vMerge="1">
                  <a:txBody>
                    <a:bodyPr/>
                    <a:lstStyle/>
                    <a:p>
                      <a:endParaRPr lang="fr-FR"/>
                    </a:p>
                  </a:txBody>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FTP Data transmission average (DL)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4G &gt;= 5 Mbps</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52,666</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15,471</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14,025</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tcPr>
                </a:tc>
                <a:extLst>
                  <a:ext uri="{0D108BD9-81ED-4DB2-BD59-A6C34878D82A}">
                    <a16:rowId xmlns:a16="http://schemas.microsoft.com/office/drawing/2014/main" val="10005"/>
                  </a:ext>
                </a:extLst>
              </a:tr>
              <a:tr h="512975">
                <a:tc vMerge="1">
                  <a:txBody>
                    <a:bodyPr/>
                    <a:lstStyle/>
                    <a:p>
                      <a:endParaRPr lang="fr-FR"/>
                    </a:p>
                  </a:txBody>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FTP Data transmission average (UL)</a:t>
                      </a:r>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l" rtl="0">
                        <a:spcBef>
                          <a:spcPts val="0"/>
                        </a:spcBef>
                        <a:spcAft>
                          <a:spcPts val="0"/>
                        </a:spcAft>
                        <a:buNone/>
                      </a:pPr>
                      <a:r>
                        <a:rPr lang="fr-FR" sz="1100" b="0" i="0" u="none" strike="noStrike" cap="none">
                          <a:solidFill>
                            <a:srgbClr val="000000"/>
                          </a:solidFill>
                          <a:latin typeface="Verdana"/>
                          <a:ea typeface="Verdana"/>
                          <a:cs typeface="Verdana"/>
                          <a:sym typeface="Verdana"/>
                        </a:rPr>
                        <a:t>4G: &gt;= 2Mbps</a:t>
                      </a:r>
                      <a:endParaRPr sz="1100" b="0" i="0" u="none" strike="noStrike" cap="none">
                        <a:solidFill>
                          <a:srgbClr val="000000"/>
                        </a:solidFill>
                        <a:latin typeface="Verdana"/>
                        <a:ea typeface="Verdana"/>
                        <a:cs typeface="Verdana"/>
                        <a:sym typeface="Verdana"/>
                      </a:endParaRPr>
                    </a:p>
                  </a:txBody>
                  <a:tcPr marL="74750"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21,183</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chemeClr val="dk1"/>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8,075</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10,441</a:t>
                      </a:r>
                      <a:endParaRPr sz="1100" b="0" i="0" u="none" strike="noStrike" cap="none" dirty="0">
                        <a:solidFill>
                          <a:srgbClr val="000000"/>
                        </a:solidFill>
                        <a:latin typeface="Verdana"/>
                        <a:ea typeface="Verdana"/>
                        <a:cs typeface="Verdana"/>
                        <a:sym typeface="Verdana"/>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a:solidFill>
                            <a:srgbClr val="000000"/>
                          </a:solidFill>
                          <a:latin typeface="Verdana"/>
                          <a:ea typeface="Verdana"/>
                          <a:cs typeface="Verdana"/>
                          <a:sym typeface="Verdana"/>
                        </a:rPr>
                        <a:t>OK</a:t>
                      </a:r>
                      <a:endParaRPr/>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tc>
                  <a:txBody>
                    <a:bodyPr/>
                    <a:lstStyle/>
                    <a:p>
                      <a:pPr marL="0" marR="0" lvl="0" indent="0" algn="ctr" rtl="0">
                        <a:spcBef>
                          <a:spcPts val="0"/>
                        </a:spcBef>
                        <a:spcAft>
                          <a:spcPts val="0"/>
                        </a:spcAft>
                        <a:buNone/>
                      </a:pPr>
                      <a:r>
                        <a:rPr lang="fr-FR" sz="1100" b="0" i="0" u="none" strike="noStrike" cap="none" dirty="0">
                          <a:solidFill>
                            <a:srgbClr val="000000"/>
                          </a:solidFill>
                          <a:latin typeface="Verdana"/>
                          <a:ea typeface="Verdana"/>
                          <a:cs typeface="Verdana"/>
                          <a:sym typeface="Verdana"/>
                        </a:rPr>
                        <a:t>1</a:t>
                      </a:r>
                      <a:endParaRPr dirty="0"/>
                    </a:p>
                  </a:txBody>
                  <a:tcPr marL="6225" marR="6225" marT="6225" marB="0" anchor="ctr">
                    <a:lnL w="12700" cap="flat" cmpd="sng">
                      <a:solidFill>
                        <a:srgbClr val="A5A5A5"/>
                      </a:solidFill>
                      <a:prstDash val="solid"/>
                      <a:round/>
                      <a:headEnd type="none" w="sm" len="sm"/>
                      <a:tailEnd type="none" w="sm" len="sm"/>
                    </a:lnL>
                    <a:lnR w="12700" cap="flat" cmpd="sng">
                      <a:solidFill>
                        <a:srgbClr val="A5A5A5"/>
                      </a:solidFill>
                      <a:prstDash val="solid"/>
                      <a:round/>
                      <a:headEnd type="none" w="sm" len="sm"/>
                      <a:tailEnd type="none" w="sm" len="sm"/>
                    </a:lnR>
                    <a:lnT w="12700" cap="flat" cmpd="sng">
                      <a:solidFill>
                        <a:srgbClr val="A5A5A5"/>
                      </a:solidFill>
                      <a:prstDash val="solid"/>
                      <a:round/>
                      <a:headEnd type="none" w="sm" len="sm"/>
                      <a:tailEnd type="none" w="sm" len="sm"/>
                    </a:lnT>
                    <a:lnB w="12700" cap="flat" cmpd="sng">
                      <a:solidFill>
                        <a:srgbClr val="A5A5A5"/>
                      </a:solidFill>
                      <a:prstDash val="solid"/>
                      <a:round/>
                      <a:headEnd type="none" w="sm" len="sm"/>
                      <a:tailEnd type="none" w="sm" len="sm"/>
                    </a:lnB>
                    <a:solidFill>
                      <a:srgbClr val="D9D9D9"/>
                    </a:solidFill>
                  </a:tcPr>
                </a:tc>
                <a:extLst>
                  <a:ext uri="{0D108BD9-81ED-4DB2-BD59-A6C34878D82A}">
                    <a16:rowId xmlns:a16="http://schemas.microsoft.com/office/drawing/2014/main" val="10006"/>
                  </a:ext>
                </a:extLst>
              </a:tr>
            </a:tbl>
          </a:graphicData>
        </a:graphic>
      </p:graphicFrame>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3"/>
        <p:cNvGrpSpPr/>
        <p:nvPr/>
      </p:nvGrpSpPr>
      <p:grpSpPr>
        <a:xfrm>
          <a:off x="0" y="0"/>
          <a:ext cx="0" cy="0"/>
          <a:chOff x="0" y="0"/>
          <a:chExt cx="0" cy="0"/>
        </a:xfrm>
      </p:grpSpPr>
      <p:sp>
        <p:nvSpPr>
          <p:cNvPr id="1834" name="Google Shape;1834;p26"/>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a:solidFill>
                  <a:srgbClr val="FFFFFF"/>
                </a:solidFill>
                <a:latin typeface="Quattrocento Sans"/>
                <a:ea typeface="Quattrocento Sans"/>
                <a:cs typeface="Quattrocento Sans"/>
                <a:sym typeface="Quattrocento Sans"/>
              </a:rPr>
              <a:t>Benchmarking 2G/3G/4G coverage</a:t>
            </a:r>
            <a:endParaRPr sz="2600" b="0" i="0" u="none" strike="noStrike" cap="none">
              <a:solidFill>
                <a:srgbClr val="FFFFFF"/>
              </a:solidFill>
              <a:latin typeface="Quattrocento Sans"/>
              <a:ea typeface="Quattrocento Sans"/>
              <a:cs typeface="Quattrocento Sans"/>
              <a:sym typeface="Quattrocento Sans"/>
            </a:endParaRPr>
          </a:p>
        </p:txBody>
      </p:sp>
      <p:sp>
        <p:nvSpPr>
          <p:cNvPr id="1835" name="Google Shape;1835;p26"/>
          <p:cNvSpPr txBox="1"/>
          <p:nvPr/>
        </p:nvSpPr>
        <p:spPr>
          <a:xfrm>
            <a:off x="554184" y="2090740"/>
            <a:ext cx="1636567"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04</a:t>
            </a:r>
            <a:endParaRPr dirty="0"/>
          </a:p>
        </p:txBody>
      </p:sp>
      <p:cxnSp>
        <p:nvCxnSpPr>
          <p:cNvPr id="1836" name="Google Shape;1836;p26"/>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41"/>
        <p:cNvGrpSpPr/>
        <p:nvPr/>
      </p:nvGrpSpPr>
      <p:grpSpPr>
        <a:xfrm>
          <a:off x="0" y="0"/>
          <a:ext cx="0" cy="0"/>
          <a:chOff x="0" y="0"/>
          <a:chExt cx="0" cy="0"/>
        </a:xfrm>
      </p:grpSpPr>
      <p:graphicFrame>
        <p:nvGraphicFramePr>
          <p:cNvPr id="8" name="Graphique 14">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418764975"/>
              </p:ext>
            </p:extLst>
          </p:nvPr>
        </p:nvGraphicFramePr>
        <p:xfrm>
          <a:off x="469900" y="1852612"/>
          <a:ext cx="9945687" cy="4167188"/>
        </p:xfrm>
        <a:graphic>
          <a:graphicData uri="http://schemas.openxmlformats.org/drawingml/2006/chart">
            <c:chart xmlns:c="http://schemas.openxmlformats.org/drawingml/2006/chart" xmlns:r="http://schemas.openxmlformats.org/officeDocument/2006/relationships" r:id="rId3"/>
          </a:graphicData>
        </a:graphic>
      </p:graphicFrame>
      <p:sp>
        <p:nvSpPr>
          <p:cNvPr id="1842" name="Google Shape;1842;p2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2G </a:t>
            </a:r>
            <a:r>
              <a:rPr lang="fr-FR" sz="2400" dirty="0" err="1">
                <a:solidFill>
                  <a:srgbClr val="414141"/>
                </a:solidFill>
              </a:rPr>
              <a:t>coverage</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fr-FR" sz="1400" dirty="0" err="1">
                <a:solidFill>
                  <a:srgbClr val="7F7F7F"/>
                </a:solidFill>
              </a:rPr>
              <a:t>Only</a:t>
            </a:r>
            <a:r>
              <a:rPr lang="fr-FR" sz="2400" dirty="0">
                <a:solidFill>
                  <a:srgbClr val="414141"/>
                </a:solidFill>
              </a:rPr>
              <a:t> </a:t>
            </a:r>
            <a:r>
              <a:rPr lang="en-US" sz="1400" dirty="0">
                <a:solidFill>
                  <a:srgbClr val="7F7F7F"/>
                </a:solidFill>
              </a:rPr>
              <a:t>MTN  satisfied  the ARCEP 2G Coverage requirements, MOOV, and CELTISS failed in Indoor coverage</a:t>
            </a:r>
            <a:br>
              <a:rPr lang="en-US" sz="1400" dirty="0">
                <a:solidFill>
                  <a:srgbClr val="7F7F7F"/>
                </a:solidFill>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843" name="Google Shape;1843;p2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17</a:t>
            </a:fld>
            <a:endParaRPr sz="651" b="0" i="0" u="none" strike="noStrike" cap="none">
              <a:solidFill>
                <a:srgbClr val="000000"/>
              </a:solidFill>
              <a:latin typeface="Verdana"/>
              <a:ea typeface="Verdana"/>
              <a:cs typeface="Verdana"/>
              <a:sym typeface="Verdana"/>
            </a:endParaRPr>
          </a:p>
        </p:txBody>
      </p:sp>
      <p:sp>
        <p:nvSpPr>
          <p:cNvPr id="1844" name="Google Shape;1844;p2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846" name="Google Shape;1846;p27"/>
          <p:cNvCxnSpPr/>
          <p:nvPr/>
        </p:nvCxnSpPr>
        <p:spPr>
          <a:xfrm>
            <a:off x="1575435" y="3216518"/>
            <a:ext cx="8315325"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51"/>
        <p:cNvGrpSpPr/>
        <p:nvPr/>
      </p:nvGrpSpPr>
      <p:grpSpPr>
        <a:xfrm>
          <a:off x="0" y="0"/>
          <a:ext cx="0" cy="0"/>
          <a:chOff x="0" y="0"/>
          <a:chExt cx="0" cy="0"/>
        </a:xfrm>
      </p:grpSpPr>
      <p:pic>
        <p:nvPicPr>
          <p:cNvPr id="16" name="Picture 15">
            <a:extLst>
              <a:ext uri="{FF2B5EF4-FFF2-40B4-BE49-F238E27FC236}">
                <a16:creationId xmlns:a16="http://schemas.microsoft.com/office/drawing/2014/main" id="{73196F8B-BF7C-996D-233F-3F4241108FBC}"/>
              </a:ext>
            </a:extLst>
          </p:cNvPr>
          <p:cNvPicPr>
            <a:picLocks noChangeAspect="1"/>
          </p:cNvPicPr>
          <p:nvPr/>
        </p:nvPicPr>
        <p:blipFill>
          <a:blip r:embed="rId3"/>
          <a:stretch>
            <a:fillRect/>
          </a:stretch>
        </p:blipFill>
        <p:spPr>
          <a:xfrm>
            <a:off x="8335859" y="1956735"/>
            <a:ext cx="3654377" cy="323919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9">
            <a:extLst>
              <a:ext uri="{FF2B5EF4-FFF2-40B4-BE49-F238E27FC236}">
                <a16:creationId xmlns:a16="http://schemas.microsoft.com/office/drawing/2014/main" id="{92D0E632-A100-AC97-721F-1529D6A12C49}"/>
              </a:ext>
            </a:extLst>
          </p:cNvPr>
          <p:cNvPicPr>
            <a:picLocks noChangeAspect="1"/>
          </p:cNvPicPr>
          <p:nvPr/>
        </p:nvPicPr>
        <p:blipFill>
          <a:blip r:embed="rId4"/>
          <a:stretch>
            <a:fillRect/>
          </a:stretch>
        </p:blipFill>
        <p:spPr>
          <a:xfrm>
            <a:off x="4318951" y="1956735"/>
            <a:ext cx="3828601" cy="32391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7772A052-8F04-9095-9F46-7798ACA46E86}"/>
              </a:ext>
            </a:extLst>
          </p:cNvPr>
          <p:cNvPicPr>
            <a:picLocks noChangeAspect="1"/>
          </p:cNvPicPr>
          <p:nvPr/>
        </p:nvPicPr>
        <p:blipFill>
          <a:blip r:embed="rId5"/>
          <a:stretch>
            <a:fillRect/>
          </a:stretch>
        </p:blipFill>
        <p:spPr>
          <a:xfrm>
            <a:off x="426498" y="1923810"/>
            <a:ext cx="3740497" cy="32865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52" name="Google Shape;1852;p2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2G </a:t>
            </a:r>
            <a:r>
              <a:rPr lang="fr-FR" sz="2400" dirty="0" err="1">
                <a:solidFill>
                  <a:srgbClr val="414141"/>
                </a:solidFill>
              </a:rPr>
              <a:t>coverage</a:t>
            </a:r>
            <a:r>
              <a:rPr lang="fr-FR" sz="2400" dirty="0">
                <a:solidFill>
                  <a:srgbClr val="414141"/>
                </a:solidFill>
              </a:rPr>
              <a:t> - </a:t>
            </a:r>
            <a:r>
              <a:rPr lang="fr-FR" sz="2400" dirty="0" err="1">
                <a:solidFill>
                  <a:srgbClr val="414141"/>
                </a:solidFill>
              </a:rPr>
              <a:t>Maps</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fr-FR" sz="1400" dirty="0" smtClean="0">
                <a:solidFill>
                  <a:srgbClr val="7F7F7F"/>
                </a:solidFill>
              </a:rPr>
              <a:t>MTN </a:t>
            </a:r>
            <a:r>
              <a:rPr lang="fr-FR" sz="1400" dirty="0">
                <a:solidFill>
                  <a:srgbClr val="7F7F7F"/>
                </a:solidFill>
              </a:rPr>
              <a:t>have the best </a:t>
            </a:r>
            <a:r>
              <a:rPr lang="fr-FR" sz="1400" dirty="0" smtClean="0">
                <a:solidFill>
                  <a:srgbClr val="7F7F7F"/>
                </a:solidFill>
              </a:rPr>
              <a:t>2G </a:t>
            </a:r>
            <a:r>
              <a:rPr lang="fr-FR" sz="1400" dirty="0" err="1">
                <a:solidFill>
                  <a:srgbClr val="7F7F7F"/>
                </a:solidFill>
              </a:rPr>
              <a:t>coverage</a:t>
            </a:r>
            <a:r>
              <a:rPr lang="fr-FR" sz="1400" dirty="0">
                <a:solidFill>
                  <a:srgbClr val="7F7F7F"/>
                </a:solidFill>
              </a:rPr>
              <a:t> distribution</a:t>
            </a: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853" name="Google Shape;1853;p2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18</a:t>
            </a:fld>
            <a:endParaRPr sz="651" b="0" i="0" u="none" strike="noStrike" cap="none">
              <a:solidFill>
                <a:srgbClr val="000000"/>
              </a:solidFill>
              <a:latin typeface="Verdana"/>
              <a:ea typeface="Verdana"/>
              <a:cs typeface="Verdana"/>
              <a:sym typeface="Verdana"/>
            </a:endParaRPr>
          </a:p>
        </p:txBody>
      </p:sp>
      <p:sp>
        <p:nvSpPr>
          <p:cNvPr id="1854" name="Google Shape;1854;p28"/>
          <p:cNvSpPr txBox="1">
            <a:spLocks noGrp="1"/>
          </p:cNvSpPr>
          <p:nvPr>
            <p:ph type="ftr" idx="11"/>
          </p:nvPr>
        </p:nvSpPr>
        <p:spPr>
          <a:xfrm>
            <a:off x="95492" y="6631263"/>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1857" name="Google Shape;1857;p28"/>
          <p:cNvPicPr preferRelativeResize="0"/>
          <p:nvPr/>
        </p:nvPicPr>
        <p:blipFill rotWithShape="1">
          <a:blip r:embed="rId6">
            <a:alphaModFix/>
          </a:blip>
          <a:srcRect/>
          <a:stretch/>
        </p:blipFill>
        <p:spPr>
          <a:xfrm>
            <a:off x="465212" y="1960027"/>
            <a:ext cx="362286" cy="322705"/>
          </a:xfrm>
          <a:prstGeom prst="roundRect">
            <a:avLst>
              <a:gd name="adj" fmla="val 8594"/>
            </a:avLst>
          </a:prstGeom>
          <a:solidFill>
            <a:srgbClr val="ECECEC"/>
          </a:solidFill>
          <a:ln>
            <a:noFill/>
          </a:ln>
          <a:effectLst>
            <a:reflection stA="38000" endPos="28000" dist="5000" dir="5400000" sy="-100000" algn="bl" rotWithShape="0"/>
          </a:effectLst>
        </p:spPr>
      </p:pic>
      <p:pic>
        <p:nvPicPr>
          <p:cNvPr id="1860" name="Google Shape;1860;p28"/>
          <p:cNvPicPr preferRelativeResize="0"/>
          <p:nvPr/>
        </p:nvPicPr>
        <p:blipFill rotWithShape="1">
          <a:blip r:embed="rId7">
            <a:alphaModFix/>
          </a:blip>
          <a:srcRect l="8657" r="10313"/>
          <a:stretch/>
        </p:blipFill>
        <p:spPr>
          <a:xfrm>
            <a:off x="4318950" y="1956735"/>
            <a:ext cx="339173" cy="317302"/>
          </a:xfrm>
          <a:prstGeom prst="roundRect">
            <a:avLst>
              <a:gd name="adj" fmla="val 8594"/>
            </a:avLst>
          </a:prstGeom>
          <a:solidFill>
            <a:srgbClr val="ECECEC"/>
          </a:solidFill>
          <a:ln>
            <a:noFill/>
          </a:ln>
          <a:effectLst>
            <a:reflection stA="38000" endPos="28000" dist="5000" dir="5400000" sy="-100000" algn="bl" rotWithShape="0"/>
          </a:effectLst>
        </p:spPr>
      </p:pic>
      <p:pic>
        <p:nvPicPr>
          <p:cNvPr id="21" name="Google Shape;1863;p28">
            <a:extLst>
              <a:ext uri="{FF2B5EF4-FFF2-40B4-BE49-F238E27FC236}">
                <a16:creationId xmlns:a16="http://schemas.microsoft.com/office/drawing/2014/main" id="{C7359E55-5F13-2A1A-8D44-376BDC535658}"/>
              </a:ext>
            </a:extLst>
          </p:cNvPr>
          <p:cNvPicPr preferRelativeResize="0"/>
          <p:nvPr/>
        </p:nvPicPr>
        <p:blipFill rotWithShape="1">
          <a:blip r:embed="rId8">
            <a:alphaModFix/>
          </a:blip>
          <a:srcRect/>
          <a:stretch/>
        </p:blipFill>
        <p:spPr>
          <a:xfrm>
            <a:off x="8335859" y="1944515"/>
            <a:ext cx="361361" cy="310577"/>
          </a:xfrm>
          <a:prstGeom prst="rect">
            <a:avLst/>
          </a:prstGeom>
          <a:noFill/>
          <a:ln>
            <a:noFill/>
          </a:ln>
        </p:spPr>
      </p:pic>
      <p:pic>
        <p:nvPicPr>
          <p:cNvPr id="7" name="Picture 6">
            <a:extLst>
              <a:ext uri="{FF2B5EF4-FFF2-40B4-BE49-F238E27FC236}">
                <a16:creationId xmlns:a16="http://schemas.microsoft.com/office/drawing/2014/main" id="{CFD59A24-2720-B58D-0BD4-B8E50A8A1089}"/>
              </a:ext>
            </a:extLst>
          </p:cNvPr>
          <p:cNvPicPr>
            <a:picLocks noChangeAspect="1"/>
          </p:cNvPicPr>
          <p:nvPr/>
        </p:nvPicPr>
        <p:blipFill>
          <a:blip r:embed="rId9"/>
          <a:stretch>
            <a:fillRect/>
          </a:stretch>
        </p:blipFill>
        <p:spPr>
          <a:xfrm>
            <a:off x="2861955" y="1956735"/>
            <a:ext cx="1305039" cy="805237"/>
          </a:xfrm>
          <a:prstGeom prst="rect">
            <a:avLst/>
          </a:prstGeom>
        </p:spPr>
      </p:pic>
      <p:pic>
        <p:nvPicPr>
          <p:cNvPr id="13" name="Picture 12">
            <a:extLst>
              <a:ext uri="{FF2B5EF4-FFF2-40B4-BE49-F238E27FC236}">
                <a16:creationId xmlns:a16="http://schemas.microsoft.com/office/drawing/2014/main" id="{D38C3FD6-AAF7-7EF6-8816-6796CC583C52}"/>
              </a:ext>
            </a:extLst>
          </p:cNvPr>
          <p:cNvPicPr>
            <a:picLocks noChangeAspect="1"/>
          </p:cNvPicPr>
          <p:nvPr/>
        </p:nvPicPr>
        <p:blipFill>
          <a:blip r:embed="rId10"/>
          <a:stretch>
            <a:fillRect/>
          </a:stretch>
        </p:blipFill>
        <p:spPr>
          <a:xfrm>
            <a:off x="6804933" y="1944515"/>
            <a:ext cx="1301683" cy="817457"/>
          </a:xfrm>
          <a:prstGeom prst="rect">
            <a:avLst/>
          </a:prstGeom>
        </p:spPr>
      </p:pic>
      <p:pic>
        <p:nvPicPr>
          <p:cNvPr id="19" name="Picture 18">
            <a:extLst>
              <a:ext uri="{FF2B5EF4-FFF2-40B4-BE49-F238E27FC236}">
                <a16:creationId xmlns:a16="http://schemas.microsoft.com/office/drawing/2014/main" id="{EC599BDE-B28B-5693-D079-E91B763D1DDA}"/>
              </a:ext>
            </a:extLst>
          </p:cNvPr>
          <p:cNvPicPr>
            <a:picLocks noChangeAspect="1"/>
          </p:cNvPicPr>
          <p:nvPr/>
        </p:nvPicPr>
        <p:blipFill>
          <a:blip r:embed="rId11"/>
          <a:stretch>
            <a:fillRect/>
          </a:stretch>
        </p:blipFill>
        <p:spPr>
          <a:xfrm>
            <a:off x="10592598" y="1940011"/>
            <a:ext cx="1397638" cy="820741"/>
          </a:xfrm>
          <a:prstGeom prst="rect">
            <a:avLst/>
          </a:prstGeom>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8"/>
        <p:cNvGrpSpPr/>
        <p:nvPr/>
      </p:nvGrpSpPr>
      <p:grpSpPr>
        <a:xfrm>
          <a:off x="0" y="0"/>
          <a:ext cx="0" cy="0"/>
          <a:chOff x="0" y="0"/>
          <a:chExt cx="0" cy="0"/>
        </a:xfrm>
      </p:grpSpPr>
      <p:graphicFrame>
        <p:nvGraphicFramePr>
          <p:cNvPr id="8" name="Graphique 4">
            <a:extLst>
              <a:ext uri="{FF2B5EF4-FFF2-40B4-BE49-F238E27FC236}">
                <a16:creationId xmlns:a16="http://schemas.microsoft.com/office/drawing/2014/main" id="{00000000-0008-0000-0000-000007000000}"/>
              </a:ext>
            </a:extLst>
          </p:cNvPr>
          <p:cNvGraphicFramePr>
            <a:graphicFrameLocks/>
          </p:cNvGraphicFramePr>
          <p:nvPr>
            <p:extLst>
              <p:ext uri="{D42A27DB-BD31-4B8C-83A1-F6EECF244321}">
                <p14:modId xmlns:p14="http://schemas.microsoft.com/office/powerpoint/2010/main" val="1837587473"/>
              </p:ext>
            </p:extLst>
          </p:nvPr>
        </p:nvGraphicFramePr>
        <p:xfrm>
          <a:off x="1805940" y="1816700"/>
          <a:ext cx="8580120" cy="4523139"/>
        </p:xfrm>
        <a:graphic>
          <a:graphicData uri="http://schemas.openxmlformats.org/drawingml/2006/chart">
            <c:chart xmlns:c="http://schemas.openxmlformats.org/drawingml/2006/chart" xmlns:r="http://schemas.openxmlformats.org/officeDocument/2006/relationships" r:id="rId3"/>
          </a:graphicData>
        </a:graphic>
      </p:graphicFrame>
      <p:sp>
        <p:nvSpPr>
          <p:cNvPr id="1869" name="Google Shape;1869;p2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3G </a:t>
            </a:r>
            <a:r>
              <a:rPr lang="fr-FR" sz="2400" dirty="0" err="1">
                <a:solidFill>
                  <a:srgbClr val="414141"/>
                </a:solidFill>
              </a:rPr>
              <a:t>coverage</a:t>
            </a:r>
            <a:r>
              <a:rPr lang="fr-FR" sz="2400" dirty="0">
                <a:solidFill>
                  <a:srgbClr val="414141"/>
                </a:solidFill>
              </a:rPr>
              <a:t/>
            </a:r>
            <a:br>
              <a:rPr lang="fr-FR" sz="2400" dirty="0">
                <a:solidFill>
                  <a:srgbClr val="414141"/>
                </a:solidFill>
              </a:rPr>
            </a:br>
            <a:r>
              <a:rPr lang="fr-FR" dirty="0">
                <a:solidFill>
                  <a:srgbClr val="7F7F7F"/>
                </a:solidFill>
                <a:latin typeface="Verdana"/>
                <a:ea typeface="Verdana"/>
                <a:cs typeface="Verdana"/>
                <a:sym typeface="Verdana"/>
              </a:rPr>
              <a:t/>
            </a:r>
            <a:br>
              <a:rPr lang="fr-FR" dirty="0">
                <a:solidFill>
                  <a:srgbClr val="7F7F7F"/>
                </a:solidFill>
                <a:latin typeface="Verdana"/>
                <a:ea typeface="Verdana"/>
                <a:cs typeface="Verdana"/>
                <a:sym typeface="Verdana"/>
              </a:rPr>
            </a:br>
            <a:r>
              <a:rPr lang="fr-FR" sz="1400" dirty="0" err="1">
                <a:solidFill>
                  <a:srgbClr val="7F7F7F"/>
                </a:solidFill>
              </a:rPr>
              <a:t>Only</a:t>
            </a:r>
            <a:r>
              <a:rPr lang="fr-FR" sz="2400" dirty="0">
                <a:solidFill>
                  <a:srgbClr val="414141"/>
                </a:solidFill>
              </a:rPr>
              <a:t> </a:t>
            </a:r>
            <a:r>
              <a:rPr lang="en-US" sz="1400" dirty="0">
                <a:solidFill>
                  <a:srgbClr val="7F7F7F"/>
                </a:solidFill>
              </a:rPr>
              <a:t>MTN  satisfied  the ARCEP 2G Coverage requirements</a:t>
            </a:r>
            <a:r>
              <a:rPr lang="fr-FR" dirty="0">
                <a:solidFill>
                  <a:srgbClr val="7F7F7F"/>
                </a:solidFill>
                <a:latin typeface="Verdana"/>
                <a:ea typeface="Verdana"/>
                <a:cs typeface="Verdana"/>
                <a:sym typeface="Verdana"/>
              </a:rPr>
              <a:t/>
            </a:r>
            <a:br>
              <a:rPr lang="fr-FR"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870" name="Google Shape;1870;p2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19</a:t>
            </a:fld>
            <a:endParaRPr sz="651" b="0" i="0" u="none" strike="noStrike" cap="none">
              <a:solidFill>
                <a:srgbClr val="000000"/>
              </a:solidFill>
              <a:latin typeface="Verdana"/>
              <a:ea typeface="Verdana"/>
              <a:cs typeface="Verdana"/>
              <a:sym typeface="Verdana"/>
            </a:endParaRPr>
          </a:p>
        </p:txBody>
      </p:sp>
      <p:sp>
        <p:nvSpPr>
          <p:cNvPr id="1871" name="Google Shape;1871;p2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873" name="Google Shape;1873;p29"/>
          <p:cNvCxnSpPr/>
          <p:nvPr/>
        </p:nvCxnSpPr>
        <p:spPr>
          <a:xfrm>
            <a:off x="3639731" y="2966081"/>
            <a:ext cx="5229225"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1438" name="Google Shape;1438;p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smtClean="0">
                <a:solidFill>
                  <a:srgbClr val="414141"/>
                </a:solidFill>
              </a:rPr>
              <a:t>Summary</a:t>
            </a:r>
            <a:endParaRPr dirty="0"/>
          </a:p>
        </p:txBody>
      </p:sp>
      <p:sp>
        <p:nvSpPr>
          <p:cNvPr id="1439" name="Google Shape;1439;p3"/>
          <p:cNvSpPr txBox="1">
            <a:spLocks noGrp="1"/>
          </p:cNvSpPr>
          <p:nvPr>
            <p:ph type="sldNum" idx="4294967295"/>
          </p:nvPr>
        </p:nvSpPr>
        <p:spPr>
          <a:xfrm>
            <a:off x="11568112" y="6666515"/>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a:t>
            </a:fld>
            <a:endParaRPr sz="651" b="0" i="0" u="none" strike="noStrike" cap="none">
              <a:solidFill>
                <a:srgbClr val="000000"/>
              </a:solidFill>
              <a:latin typeface="Verdana"/>
              <a:ea typeface="Verdana"/>
              <a:cs typeface="Verdana"/>
              <a:sym typeface="Verdana"/>
            </a:endParaRPr>
          </a:p>
        </p:txBody>
      </p:sp>
      <p:graphicFrame>
        <p:nvGraphicFramePr>
          <p:cNvPr id="1440" name="Google Shape;1440;p3"/>
          <p:cNvGraphicFramePr/>
          <p:nvPr/>
        </p:nvGraphicFramePr>
        <p:xfrm>
          <a:off x="921482" y="1430005"/>
          <a:ext cx="10996150" cy="4144525"/>
        </p:xfrm>
        <a:graphic>
          <a:graphicData uri="http://schemas.openxmlformats.org/drawingml/2006/table">
            <a:tbl>
              <a:tblPr>
                <a:noFill/>
                <a:tableStyleId>{62A84436-6C33-42CD-8F6A-DCAEFB94276C}</a:tableStyleId>
              </a:tblPr>
              <a:tblGrid>
                <a:gridCol w="10136150">
                  <a:extLst>
                    <a:ext uri="{9D8B030D-6E8A-4147-A177-3AD203B41FA5}">
                      <a16:colId xmlns:a16="http://schemas.microsoft.com/office/drawing/2014/main" val="20000"/>
                    </a:ext>
                  </a:extLst>
                </a:gridCol>
                <a:gridCol w="860000">
                  <a:extLst>
                    <a:ext uri="{9D8B030D-6E8A-4147-A177-3AD203B41FA5}">
                      <a16:colId xmlns:a16="http://schemas.microsoft.com/office/drawing/2014/main" val="20001"/>
                    </a:ext>
                  </a:extLst>
                </a:gridCol>
              </a:tblGrid>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a:solidFill>
                            <a:srgbClr val="414141"/>
                          </a:solidFill>
                          <a:latin typeface="Verdana"/>
                          <a:ea typeface="Verdana"/>
                          <a:cs typeface="Verdana"/>
                          <a:sym typeface="Verdana"/>
                        </a:rPr>
                        <a:t>Drive tests Activity, Current Status &amp; Progress</a:t>
                      </a:r>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a:solidFill>
                            <a:srgbClr val="414141"/>
                          </a:solidFill>
                          <a:latin typeface="Verdana"/>
                          <a:ea typeface="Verdana"/>
                          <a:cs typeface="Verdana"/>
                          <a:sym typeface="Verdana"/>
                        </a:rPr>
                        <a:t>12</a:t>
                      </a:r>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0"/>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a:solidFill>
                            <a:srgbClr val="414141"/>
                          </a:solidFill>
                          <a:latin typeface="Verdana"/>
                          <a:ea typeface="Verdana"/>
                          <a:cs typeface="Verdana"/>
                          <a:sym typeface="Verdana"/>
                        </a:rPr>
                        <a:t>Executive Summary</a:t>
                      </a:r>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a:solidFill>
                            <a:srgbClr val="414141"/>
                          </a:solidFill>
                          <a:latin typeface="Verdana"/>
                          <a:ea typeface="Verdana"/>
                          <a:cs typeface="Verdana"/>
                          <a:sym typeface="Verdana"/>
                        </a:rPr>
                        <a:t>15</a:t>
                      </a:r>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1"/>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a:solidFill>
                            <a:srgbClr val="414141"/>
                          </a:solidFill>
                          <a:latin typeface="Verdana"/>
                          <a:ea typeface="Verdana"/>
                          <a:cs typeface="Verdana"/>
                          <a:sym typeface="Verdana"/>
                        </a:rPr>
                        <a:t>Benchmarking Key Results</a:t>
                      </a:r>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a:solidFill>
                            <a:srgbClr val="414141"/>
                          </a:solidFill>
                          <a:latin typeface="Verdana"/>
                          <a:ea typeface="Verdana"/>
                          <a:cs typeface="Verdana"/>
                          <a:sym typeface="Verdana"/>
                        </a:rPr>
                        <a:t>21</a:t>
                      </a:r>
                      <a:endParaRPr sz="1600" b="1" i="0" u="none" strike="noStrike" cap="none">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2"/>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a:solidFill>
                            <a:srgbClr val="414141"/>
                          </a:solidFill>
                          <a:latin typeface="Verdana"/>
                          <a:ea typeface="Verdana"/>
                          <a:cs typeface="Verdana"/>
                          <a:sym typeface="Verdana"/>
                        </a:rPr>
                        <a:t>Benchmarking Coverage</a:t>
                      </a:r>
                      <a:endParaRPr sz="1600" b="0" i="0" u="none" strike="noStrike" cap="none">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a:solidFill>
                            <a:srgbClr val="414141"/>
                          </a:solidFill>
                          <a:latin typeface="Verdana"/>
                          <a:ea typeface="Verdana"/>
                          <a:cs typeface="Verdana"/>
                          <a:sym typeface="Verdana"/>
                        </a:rPr>
                        <a:t>26</a:t>
                      </a:r>
                      <a:endParaRPr sz="1600" b="1" i="0" u="none" strike="noStrike" cap="none">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3"/>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a:solidFill>
                            <a:srgbClr val="414141"/>
                          </a:solidFill>
                          <a:latin typeface="Verdana"/>
                          <a:ea typeface="Verdana"/>
                          <a:cs typeface="Verdana"/>
                          <a:sym typeface="Verdana"/>
                        </a:rPr>
                        <a:t>Benchmarking Voice Service</a:t>
                      </a:r>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a:solidFill>
                            <a:srgbClr val="414141"/>
                          </a:solidFill>
                          <a:latin typeface="Verdana"/>
                          <a:ea typeface="Verdana"/>
                          <a:cs typeface="Verdana"/>
                          <a:sym typeface="Verdana"/>
                        </a:rPr>
                        <a:t>33</a:t>
                      </a:r>
                      <a:endParaRPr sz="1600" b="1" i="0" u="none" strike="noStrike" cap="none">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4"/>
                  </a:ext>
                </a:extLst>
              </a:tr>
              <a:tr h="592075">
                <a:tc>
                  <a:txBody>
                    <a:bodyPr/>
                    <a:lstStyle/>
                    <a:p>
                      <a:pPr marL="355600" marR="0" lvl="0" indent="-355600" algn="l" rtl="0">
                        <a:lnSpc>
                          <a:spcPct val="106000"/>
                        </a:lnSpc>
                        <a:spcBef>
                          <a:spcPts val="0"/>
                        </a:spcBef>
                        <a:spcAft>
                          <a:spcPts val="0"/>
                        </a:spcAft>
                        <a:buClr>
                          <a:srgbClr val="000000"/>
                        </a:buClr>
                        <a:buSzPts val="1600"/>
                        <a:buFont typeface="Noto Sans Symbols"/>
                        <a:buNone/>
                      </a:pPr>
                      <a:r>
                        <a:rPr lang="fr-FR" sz="1600" b="0" i="0" u="none" strike="noStrike" cap="none">
                          <a:solidFill>
                            <a:srgbClr val="414141"/>
                          </a:solidFill>
                          <a:latin typeface="Verdana"/>
                          <a:ea typeface="Verdana"/>
                          <a:cs typeface="Verdana"/>
                          <a:sym typeface="Verdana"/>
                        </a:rPr>
                        <a:t>Benchmarking Data Service</a:t>
                      </a:r>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a:solidFill>
                            <a:srgbClr val="414141"/>
                          </a:solidFill>
                          <a:latin typeface="Verdana"/>
                          <a:ea typeface="Verdana"/>
                          <a:cs typeface="Verdana"/>
                          <a:sym typeface="Verdana"/>
                        </a:rPr>
                        <a:t>48</a:t>
                      </a:r>
                      <a:endParaRPr sz="1600" b="1" i="0" u="none" strike="noStrike" cap="none">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5"/>
                  </a:ext>
                </a:extLst>
              </a:tr>
              <a:tr h="592075">
                <a:tc>
                  <a:txBody>
                    <a:bodyPr/>
                    <a:lstStyle/>
                    <a:p>
                      <a:pPr marL="355600" marR="0" lvl="0" indent="-355600" algn="l" rtl="0">
                        <a:lnSpc>
                          <a:spcPct val="106000"/>
                        </a:lnSpc>
                        <a:spcBef>
                          <a:spcPts val="0"/>
                        </a:spcBef>
                        <a:spcAft>
                          <a:spcPts val="0"/>
                        </a:spcAft>
                        <a:buClr>
                          <a:schemeClr val="dk1"/>
                        </a:buClr>
                        <a:buSzPts val="1600"/>
                        <a:buFont typeface="Noto Sans Symbols"/>
                        <a:buNone/>
                      </a:pPr>
                      <a:r>
                        <a:rPr lang="fr-FR" sz="1600" b="0" i="0" u="none" strike="noStrike" cap="none">
                          <a:solidFill>
                            <a:srgbClr val="414141"/>
                          </a:solidFill>
                          <a:latin typeface="Verdana"/>
                          <a:ea typeface="Verdana"/>
                          <a:cs typeface="Verdana"/>
                          <a:sym typeface="Verdana"/>
                        </a:rPr>
                        <a:t>Next Steps</a:t>
                      </a:r>
                      <a:endParaRPr sz="1600" b="0" i="0" u="none" strike="noStrike" cap="none">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tc>
                  <a:txBody>
                    <a:bodyPr/>
                    <a:lstStyle/>
                    <a:p>
                      <a:pPr marL="355600" marR="0" lvl="0" indent="-355600" algn="ctr" rtl="0">
                        <a:lnSpc>
                          <a:spcPct val="106000"/>
                        </a:lnSpc>
                        <a:spcBef>
                          <a:spcPts val="0"/>
                        </a:spcBef>
                        <a:spcAft>
                          <a:spcPts val="0"/>
                        </a:spcAft>
                        <a:buClr>
                          <a:schemeClr val="dk1"/>
                        </a:buClr>
                        <a:buSzPts val="1600"/>
                        <a:buFont typeface="Noto Sans Symbols"/>
                        <a:buNone/>
                      </a:pPr>
                      <a:r>
                        <a:rPr lang="fr-FR" sz="1600" b="1" i="0" u="none" strike="noStrike" cap="none">
                          <a:solidFill>
                            <a:srgbClr val="414141"/>
                          </a:solidFill>
                          <a:latin typeface="Verdana"/>
                          <a:ea typeface="Verdana"/>
                          <a:cs typeface="Verdana"/>
                          <a:sym typeface="Verdana"/>
                        </a:rPr>
                        <a:t>63</a:t>
                      </a:r>
                      <a:endParaRPr sz="1600" b="1" i="0" u="none" strike="noStrike" cap="none">
                        <a:solidFill>
                          <a:srgbClr val="414141"/>
                        </a:solidFill>
                        <a:latin typeface="Verdana"/>
                        <a:ea typeface="Verdana"/>
                        <a:cs typeface="Verdana"/>
                        <a:sym typeface="Verdana"/>
                      </a:endParaRPr>
                    </a:p>
                  </a:txBody>
                  <a:tcPr marL="49850" marR="49850" marT="54000" marB="5400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accent1"/>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
        <p:nvSpPr>
          <p:cNvPr id="1441" name="Google Shape;1441;p3"/>
          <p:cNvSpPr txBox="1">
            <a:spLocks noGrp="1"/>
          </p:cNvSpPr>
          <p:nvPr>
            <p:ph type="ftr" idx="4294967295"/>
          </p:nvPr>
        </p:nvSpPr>
        <p:spPr>
          <a:xfrm>
            <a:off x="469122" y="6584426"/>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a:p>
        </p:txBody>
      </p:sp>
      <p:sp>
        <p:nvSpPr>
          <p:cNvPr id="1442" name="Google Shape;1442;p3"/>
          <p:cNvSpPr/>
          <p:nvPr/>
        </p:nvSpPr>
        <p:spPr>
          <a:xfrm>
            <a:off x="469900" y="1536251"/>
            <a:ext cx="368120" cy="367041"/>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3" y="132"/>
                </a:moveTo>
                <a:cubicBezTo>
                  <a:pt x="255" y="410"/>
                  <a:pt x="255" y="410"/>
                  <a:pt x="255" y="410"/>
                </a:cubicBezTo>
                <a:cubicBezTo>
                  <a:pt x="253" y="413"/>
                  <a:pt x="249" y="416"/>
                  <a:pt x="245" y="416"/>
                </a:cubicBezTo>
                <a:cubicBezTo>
                  <a:pt x="245" y="416"/>
                  <a:pt x="245" y="416"/>
                  <a:pt x="244" y="416"/>
                </a:cubicBezTo>
                <a:cubicBezTo>
                  <a:pt x="240" y="415"/>
                  <a:pt x="236" y="413"/>
                  <a:pt x="235" y="409"/>
                </a:cubicBezTo>
                <a:cubicBezTo>
                  <a:pt x="200" y="312"/>
                  <a:pt x="200" y="312"/>
                  <a:pt x="200" y="312"/>
                </a:cubicBezTo>
                <a:cubicBezTo>
                  <a:pt x="103" y="276"/>
                  <a:pt x="103" y="276"/>
                  <a:pt x="103" y="276"/>
                </a:cubicBezTo>
                <a:cubicBezTo>
                  <a:pt x="99" y="275"/>
                  <a:pt x="96" y="271"/>
                  <a:pt x="96" y="267"/>
                </a:cubicBezTo>
                <a:cubicBezTo>
                  <a:pt x="95" y="263"/>
                  <a:pt x="98" y="259"/>
                  <a:pt x="102" y="257"/>
                </a:cubicBezTo>
                <a:cubicBezTo>
                  <a:pt x="379" y="118"/>
                  <a:pt x="379" y="118"/>
                  <a:pt x="379" y="118"/>
                </a:cubicBezTo>
                <a:cubicBezTo>
                  <a:pt x="383" y="116"/>
                  <a:pt x="388" y="117"/>
                  <a:pt x="391" y="120"/>
                </a:cubicBezTo>
                <a:cubicBezTo>
                  <a:pt x="394" y="123"/>
                  <a:pt x="395" y="128"/>
                  <a:pt x="393" y="132"/>
                </a:cubicBezTo>
                <a:close/>
                <a:moveTo>
                  <a:pt x="133" y="265"/>
                </a:moveTo>
                <a:cubicBezTo>
                  <a:pt x="360" y="152"/>
                  <a:pt x="360" y="152"/>
                  <a:pt x="360" y="152"/>
                </a:cubicBezTo>
                <a:cubicBezTo>
                  <a:pt x="247" y="378"/>
                  <a:pt x="247" y="378"/>
                  <a:pt x="247" y="378"/>
                </a:cubicBezTo>
                <a:cubicBezTo>
                  <a:pt x="218" y="300"/>
                  <a:pt x="218" y="300"/>
                  <a:pt x="218" y="300"/>
                </a:cubicBezTo>
                <a:cubicBezTo>
                  <a:pt x="217" y="297"/>
                  <a:pt x="215" y="295"/>
                  <a:pt x="212" y="294"/>
                </a:cubicBezTo>
                <a:lnTo>
                  <a:pt x="133" y="26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43" name="Google Shape;1443;p3"/>
          <p:cNvSpPr/>
          <p:nvPr/>
        </p:nvSpPr>
        <p:spPr>
          <a:xfrm>
            <a:off x="470440" y="2702778"/>
            <a:ext cx="367041" cy="368120"/>
          </a:xfrm>
          <a:custGeom>
            <a:avLst/>
            <a:gdLst/>
            <a:ahLst/>
            <a:cxnLst/>
            <a:rect l="l" t="t" r="r" b="b"/>
            <a:pathLst>
              <a:path w="512" h="512" extrusionOk="0">
                <a:moveTo>
                  <a:pt x="201" y="170"/>
                </a:moveTo>
                <a:cubicBezTo>
                  <a:pt x="147" y="170"/>
                  <a:pt x="147" y="170"/>
                  <a:pt x="147" y="170"/>
                </a:cubicBezTo>
                <a:cubicBezTo>
                  <a:pt x="165" y="147"/>
                  <a:pt x="190" y="130"/>
                  <a:pt x="220" y="122"/>
                </a:cubicBezTo>
                <a:cubicBezTo>
                  <a:pt x="212" y="135"/>
                  <a:pt x="206" y="151"/>
                  <a:pt x="201" y="170"/>
                </a:cubicBezTo>
                <a:close/>
                <a:moveTo>
                  <a:pt x="256" y="117"/>
                </a:moveTo>
                <a:cubicBezTo>
                  <a:pt x="245" y="117"/>
                  <a:pt x="232" y="137"/>
                  <a:pt x="223" y="170"/>
                </a:cubicBezTo>
                <a:cubicBezTo>
                  <a:pt x="288" y="170"/>
                  <a:pt x="288" y="170"/>
                  <a:pt x="288" y="170"/>
                </a:cubicBezTo>
                <a:cubicBezTo>
                  <a:pt x="279" y="137"/>
                  <a:pt x="266" y="117"/>
                  <a:pt x="256" y="117"/>
                </a:cubicBezTo>
                <a:close/>
                <a:moveTo>
                  <a:pt x="197" y="192"/>
                </a:moveTo>
                <a:cubicBezTo>
                  <a:pt x="133" y="192"/>
                  <a:pt x="133" y="192"/>
                  <a:pt x="133" y="192"/>
                </a:cubicBezTo>
                <a:cubicBezTo>
                  <a:pt x="124" y="208"/>
                  <a:pt x="119" y="226"/>
                  <a:pt x="118" y="245"/>
                </a:cubicBezTo>
                <a:cubicBezTo>
                  <a:pt x="192" y="245"/>
                  <a:pt x="192" y="245"/>
                  <a:pt x="192" y="245"/>
                </a:cubicBezTo>
                <a:cubicBezTo>
                  <a:pt x="192" y="227"/>
                  <a:pt x="194" y="209"/>
                  <a:pt x="197" y="192"/>
                </a:cubicBezTo>
                <a:close/>
                <a:moveTo>
                  <a:pt x="218" y="320"/>
                </a:moveTo>
                <a:cubicBezTo>
                  <a:pt x="293" y="320"/>
                  <a:pt x="293" y="320"/>
                  <a:pt x="293" y="320"/>
                </a:cubicBezTo>
                <a:cubicBezTo>
                  <a:pt x="296" y="304"/>
                  <a:pt x="298" y="286"/>
                  <a:pt x="298" y="266"/>
                </a:cubicBezTo>
                <a:cubicBezTo>
                  <a:pt x="213" y="266"/>
                  <a:pt x="213" y="266"/>
                  <a:pt x="213" y="266"/>
                </a:cubicBezTo>
                <a:cubicBezTo>
                  <a:pt x="214" y="286"/>
                  <a:pt x="216" y="304"/>
                  <a:pt x="218" y="320"/>
                </a:cubicBezTo>
                <a:close/>
                <a:moveTo>
                  <a:pt x="365" y="170"/>
                </a:moveTo>
                <a:cubicBezTo>
                  <a:pt x="347" y="147"/>
                  <a:pt x="321" y="130"/>
                  <a:pt x="292" y="122"/>
                </a:cubicBezTo>
                <a:cubicBezTo>
                  <a:pt x="299" y="135"/>
                  <a:pt x="306" y="151"/>
                  <a:pt x="310" y="170"/>
                </a:cubicBezTo>
                <a:lnTo>
                  <a:pt x="365" y="170"/>
                </a:lnTo>
                <a:close/>
                <a:moveTo>
                  <a:pt x="293" y="192"/>
                </a:moveTo>
                <a:cubicBezTo>
                  <a:pt x="218" y="192"/>
                  <a:pt x="218" y="192"/>
                  <a:pt x="218" y="192"/>
                </a:cubicBezTo>
                <a:cubicBezTo>
                  <a:pt x="216" y="207"/>
                  <a:pt x="214" y="225"/>
                  <a:pt x="213" y="245"/>
                </a:cubicBezTo>
                <a:cubicBezTo>
                  <a:pt x="298" y="245"/>
                  <a:pt x="298" y="245"/>
                  <a:pt x="298" y="245"/>
                </a:cubicBezTo>
                <a:cubicBezTo>
                  <a:pt x="298" y="225"/>
                  <a:pt x="296" y="207"/>
                  <a:pt x="293" y="192"/>
                </a:cubicBezTo>
                <a:close/>
                <a:moveTo>
                  <a:pt x="192" y="266"/>
                </a:moveTo>
                <a:cubicBezTo>
                  <a:pt x="118" y="266"/>
                  <a:pt x="118" y="266"/>
                  <a:pt x="118" y="266"/>
                </a:cubicBezTo>
                <a:cubicBezTo>
                  <a:pt x="119" y="285"/>
                  <a:pt x="124" y="303"/>
                  <a:pt x="133" y="320"/>
                </a:cubicBezTo>
                <a:cubicBezTo>
                  <a:pt x="197" y="320"/>
                  <a:pt x="197" y="320"/>
                  <a:pt x="197" y="320"/>
                </a:cubicBezTo>
                <a:cubicBezTo>
                  <a:pt x="194" y="303"/>
                  <a:pt x="192" y="284"/>
                  <a:pt x="192" y="266"/>
                </a:cubicBezTo>
                <a:close/>
                <a:moveTo>
                  <a:pt x="319" y="245"/>
                </a:moveTo>
                <a:cubicBezTo>
                  <a:pt x="394" y="245"/>
                  <a:pt x="394" y="245"/>
                  <a:pt x="394" y="245"/>
                </a:cubicBezTo>
                <a:cubicBezTo>
                  <a:pt x="392" y="226"/>
                  <a:pt x="387" y="208"/>
                  <a:pt x="379" y="192"/>
                </a:cubicBezTo>
                <a:cubicBezTo>
                  <a:pt x="314" y="192"/>
                  <a:pt x="314" y="192"/>
                  <a:pt x="314" y="192"/>
                </a:cubicBezTo>
                <a:cubicBezTo>
                  <a:pt x="317" y="209"/>
                  <a:pt x="319" y="227"/>
                  <a:pt x="319"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56"/>
                </a:moveTo>
                <a:cubicBezTo>
                  <a:pt x="416" y="167"/>
                  <a:pt x="344" y="96"/>
                  <a:pt x="256" y="96"/>
                </a:cubicBezTo>
                <a:cubicBezTo>
                  <a:pt x="167" y="96"/>
                  <a:pt x="96" y="167"/>
                  <a:pt x="96" y="256"/>
                </a:cubicBezTo>
                <a:cubicBezTo>
                  <a:pt x="96" y="344"/>
                  <a:pt x="167" y="416"/>
                  <a:pt x="256" y="416"/>
                </a:cubicBezTo>
                <a:cubicBezTo>
                  <a:pt x="344" y="416"/>
                  <a:pt x="416" y="344"/>
                  <a:pt x="416" y="256"/>
                </a:cubicBezTo>
                <a:close/>
                <a:moveTo>
                  <a:pt x="314" y="320"/>
                </a:moveTo>
                <a:cubicBezTo>
                  <a:pt x="379" y="320"/>
                  <a:pt x="379" y="320"/>
                  <a:pt x="379" y="320"/>
                </a:cubicBezTo>
                <a:cubicBezTo>
                  <a:pt x="387" y="303"/>
                  <a:pt x="392" y="285"/>
                  <a:pt x="394" y="266"/>
                </a:cubicBezTo>
                <a:cubicBezTo>
                  <a:pt x="319" y="266"/>
                  <a:pt x="319" y="266"/>
                  <a:pt x="319" y="266"/>
                </a:cubicBezTo>
                <a:cubicBezTo>
                  <a:pt x="319" y="284"/>
                  <a:pt x="317" y="303"/>
                  <a:pt x="314" y="320"/>
                </a:cubicBezTo>
                <a:close/>
                <a:moveTo>
                  <a:pt x="147" y="341"/>
                </a:moveTo>
                <a:cubicBezTo>
                  <a:pt x="165" y="364"/>
                  <a:pt x="190" y="381"/>
                  <a:pt x="220" y="389"/>
                </a:cubicBezTo>
                <a:cubicBezTo>
                  <a:pt x="212" y="377"/>
                  <a:pt x="206" y="360"/>
                  <a:pt x="201" y="341"/>
                </a:cubicBezTo>
                <a:lnTo>
                  <a:pt x="147" y="341"/>
                </a:lnTo>
                <a:close/>
                <a:moveTo>
                  <a:pt x="292" y="389"/>
                </a:moveTo>
                <a:cubicBezTo>
                  <a:pt x="321" y="381"/>
                  <a:pt x="347" y="364"/>
                  <a:pt x="365" y="341"/>
                </a:cubicBezTo>
                <a:cubicBezTo>
                  <a:pt x="310" y="341"/>
                  <a:pt x="310" y="341"/>
                  <a:pt x="310" y="341"/>
                </a:cubicBezTo>
                <a:cubicBezTo>
                  <a:pt x="306" y="360"/>
                  <a:pt x="299" y="377"/>
                  <a:pt x="292" y="389"/>
                </a:cubicBezTo>
                <a:close/>
                <a:moveTo>
                  <a:pt x="256" y="394"/>
                </a:moveTo>
                <a:cubicBezTo>
                  <a:pt x="266" y="394"/>
                  <a:pt x="279" y="375"/>
                  <a:pt x="288" y="341"/>
                </a:cubicBezTo>
                <a:cubicBezTo>
                  <a:pt x="223" y="341"/>
                  <a:pt x="223" y="341"/>
                  <a:pt x="223" y="341"/>
                </a:cubicBezTo>
                <a:cubicBezTo>
                  <a:pt x="232" y="375"/>
                  <a:pt x="245" y="394"/>
                  <a:pt x="256" y="39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44" name="Google Shape;1444;p3"/>
          <p:cNvSpPr/>
          <p:nvPr/>
        </p:nvSpPr>
        <p:spPr>
          <a:xfrm>
            <a:off x="469450" y="3309285"/>
            <a:ext cx="369021" cy="370106"/>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31" y="381"/>
                </a:moveTo>
                <a:cubicBezTo>
                  <a:pt x="229" y="383"/>
                  <a:pt x="226" y="384"/>
                  <a:pt x="223" y="384"/>
                </a:cubicBezTo>
                <a:cubicBezTo>
                  <a:pt x="221" y="384"/>
                  <a:pt x="218" y="383"/>
                  <a:pt x="216" y="382"/>
                </a:cubicBezTo>
                <a:cubicBezTo>
                  <a:pt x="213" y="379"/>
                  <a:pt x="200" y="377"/>
                  <a:pt x="194" y="376"/>
                </a:cubicBezTo>
                <a:cubicBezTo>
                  <a:pt x="187" y="375"/>
                  <a:pt x="181" y="374"/>
                  <a:pt x="177" y="372"/>
                </a:cubicBezTo>
                <a:cubicBezTo>
                  <a:pt x="167" y="369"/>
                  <a:pt x="162" y="357"/>
                  <a:pt x="160" y="350"/>
                </a:cubicBezTo>
                <a:cubicBezTo>
                  <a:pt x="159" y="343"/>
                  <a:pt x="156" y="332"/>
                  <a:pt x="161" y="324"/>
                </a:cubicBezTo>
                <a:cubicBezTo>
                  <a:pt x="167" y="317"/>
                  <a:pt x="173" y="302"/>
                  <a:pt x="176" y="291"/>
                </a:cubicBezTo>
                <a:cubicBezTo>
                  <a:pt x="180" y="272"/>
                  <a:pt x="179" y="258"/>
                  <a:pt x="172" y="250"/>
                </a:cubicBezTo>
                <a:cubicBezTo>
                  <a:pt x="164" y="240"/>
                  <a:pt x="149" y="240"/>
                  <a:pt x="149" y="240"/>
                </a:cubicBezTo>
                <a:cubicBezTo>
                  <a:pt x="149" y="240"/>
                  <a:pt x="149" y="240"/>
                  <a:pt x="149" y="240"/>
                </a:cubicBezTo>
                <a:cubicBezTo>
                  <a:pt x="149" y="240"/>
                  <a:pt x="149" y="240"/>
                  <a:pt x="149" y="240"/>
                </a:cubicBezTo>
                <a:cubicBezTo>
                  <a:pt x="148" y="240"/>
                  <a:pt x="134" y="240"/>
                  <a:pt x="125" y="250"/>
                </a:cubicBezTo>
                <a:cubicBezTo>
                  <a:pt x="119" y="259"/>
                  <a:pt x="118" y="272"/>
                  <a:pt x="122" y="291"/>
                </a:cubicBezTo>
                <a:cubicBezTo>
                  <a:pt x="125" y="302"/>
                  <a:pt x="131" y="317"/>
                  <a:pt x="136" y="324"/>
                </a:cubicBezTo>
                <a:cubicBezTo>
                  <a:pt x="142" y="332"/>
                  <a:pt x="139" y="344"/>
                  <a:pt x="137" y="350"/>
                </a:cubicBezTo>
                <a:cubicBezTo>
                  <a:pt x="135" y="357"/>
                  <a:pt x="131" y="369"/>
                  <a:pt x="121" y="372"/>
                </a:cubicBezTo>
                <a:cubicBezTo>
                  <a:pt x="120" y="373"/>
                  <a:pt x="118" y="373"/>
                  <a:pt x="117" y="373"/>
                </a:cubicBezTo>
                <a:cubicBezTo>
                  <a:pt x="113" y="373"/>
                  <a:pt x="109" y="370"/>
                  <a:pt x="107" y="366"/>
                </a:cubicBezTo>
                <a:cubicBezTo>
                  <a:pt x="105" y="361"/>
                  <a:pt x="108" y="354"/>
                  <a:pt x="113" y="352"/>
                </a:cubicBezTo>
                <a:cubicBezTo>
                  <a:pt x="115" y="351"/>
                  <a:pt x="119" y="340"/>
                  <a:pt x="118" y="336"/>
                </a:cubicBezTo>
                <a:cubicBezTo>
                  <a:pt x="112" y="326"/>
                  <a:pt x="105" y="310"/>
                  <a:pt x="101" y="296"/>
                </a:cubicBezTo>
                <a:cubicBezTo>
                  <a:pt x="95" y="270"/>
                  <a:pt x="98" y="250"/>
                  <a:pt x="109" y="237"/>
                </a:cubicBezTo>
                <a:cubicBezTo>
                  <a:pt x="123" y="219"/>
                  <a:pt x="146" y="218"/>
                  <a:pt x="149" y="218"/>
                </a:cubicBezTo>
                <a:cubicBezTo>
                  <a:pt x="149" y="218"/>
                  <a:pt x="149" y="218"/>
                  <a:pt x="149" y="218"/>
                </a:cubicBezTo>
                <a:cubicBezTo>
                  <a:pt x="149" y="218"/>
                  <a:pt x="149" y="218"/>
                  <a:pt x="149" y="218"/>
                </a:cubicBezTo>
                <a:cubicBezTo>
                  <a:pt x="149" y="218"/>
                  <a:pt x="149" y="218"/>
                  <a:pt x="149" y="218"/>
                </a:cubicBezTo>
                <a:cubicBezTo>
                  <a:pt x="149" y="218"/>
                  <a:pt x="149" y="218"/>
                  <a:pt x="149" y="218"/>
                </a:cubicBezTo>
                <a:cubicBezTo>
                  <a:pt x="153" y="218"/>
                  <a:pt x="175" y="219"/>
                  <a:pt x="189" y="237"/>
                </a:cubicBezTo>
                <a:cubicBezTo>
                  <a:pt x="200" y="250"/>
                  <a:pt x="203" y="270"/>
                  <a:pt x="196" y="296"/>
                </a:cubicBezTo>
                <a:cubicBezTo>
                  <a:pt x="193" y="310"/>
                  <a:pt x="186" y="326"/>
                  <a:pt x="180" y="336"/>
                </a:cubicBezTo>
                <a:cubicBezTo>
                  <a:pt x="179" y="340"/>
                  <a:pt x="183" y="351"/>
                  <a:pt x="185" y="353"/>
                </a:cubicBezTo>
                <a:cubicBezTo>
                  <a:pt x="187" y="353"/>
                  <a:pt x="193" y="354"/>
                  <a:pt x="198" y="355"/>
                </a:cubicBezTo>
                <a:cubicBezTo>
                  <a:pt x="210" y="357"/>
                  <a:pt x="223" y="359"/>
                  <a:pt x="230" y="366"/>
                </a:cubicBezTo>
                <a:cubicBezTo>
                  <a:pt x="235" y="370"/>
                  <a:pt x="235" y="376"/>
                  <a:pt x="231" y="381"/>
                </a:cubicBezTo>
                <a:close/>
                <a:moveTo>
                  <a:pt x="416" y="320"/>
                </a:moveTo>
                <a:cubicBezTo>
                  <a:pt x="416" y="326"/>
                  <a:pt x="411" y="330"/>
                  <a:pt x="405" y="330"/>
                </a:cubicBezTo>
                <a:cubicBezTo>
                  <a:pt x="224" y="330"/>
                  <a:pt x="224" y="330"/>
                  <a:pt x="224" y="330"/>
                </a:cubicBezTo>
                <a:cubicBezTo>
                  <a:pt x="218" y="330"/>
                  <a:pt x="213" y="326"/>
                  <a:pt x="213" y="320"/>
                </a:cubicBezTo>
                <a:cubicBezTo>
                  <a:pt x="213" y="314"/>
                  <a:pt x="218" y="309"/>
                  <a:pt x="224" y="309"/>
                </a:cubicBezTo>
                <a:cubicBezTo>
                  <a:pt x="394" y="309"/>
                  <a:pt x="394" y="309"/>
                  <a:pt x="394" y="309"/>
                </a:cubicBezTo>
                <a:cubicBezTo>
                  <a:pt x="394" y="181"/>
                  <a:pt x="394" y="181"/>
                  <a:pt x="394" y="181"/>
                </a:cubicBezTo>
                <a:cubicBezTo>
                  <a:pt x="170" y="181"/>
                  <a:pt x="170" y="181"/>
                  <a:pt x="170" y="181"/>
                </a:cubicBezTo>
                <a:cubicBezTo>
                  <a:pt x="170" y="192"/>
                  <a:pt x="170" y="192"/>
                  <a:pt x="170" y="192"/>
                </a:cubicBezTo>
                <a:cubicBezTo>
                  <a:pt x="170" y="198"/>
                  <a:pt x="166" y="202"/>
                  <a:pt x="160" y="202"/>
                </a:cubicBezTo>
                <a:cubicBezTo>
                  <a:pt x="154" y="202"/>
                  <a:pt x="149" y="198"/>
                  <a:pt x="149" y="192"/>
                </a:cubicBezTo>
                <a:cubicBezTo>
                  <a:pt x="149" y="170"/>
                  <a:pt x="149" y="170"/>
                  <a:pt x="149" y="170"/>
                </a:cubicBezTo>
                <a:cubicBezTo>
                  <a:pt x="149" y="164"/>
                  <a:pt x="154" y="160"/>
                  <a:pt x="160" y="160"/>
                </a:cubicBezTo>
                <a:cubicBezTo>
                  <a:pt x="405" y="160"/>
                  <a:pt x="405" y="160"/>
                  <a:pt x="405" y="160"/>
                </a:cubicBezTo>
                <a:cubicBezTo>
                  <a:pt x="411" y="160"/>
                  <a:pt x="416" y="164"/>
                  <a:pt x="416" y="170"/>
                </a:cubicBezTo>
                <a:lnTo>
                  <a:pt x="416" y="320"/>
                </a:lnTo>
                <a:close/>
                <a:moveTo>
                  <a:pt x="234" y="256"/>
                </a:moveTo>
                <a:cubicBezTo>
                  <a:pt x="362" y="256"/>
                  <a:pt x="362" y="256"/>
                  <a:pt x="362" y="256"/>
                </a:cubicBezTo>
                <a:cubicBezTo>
                  <a:pt x="368" y="256"/>
                  <a:pt x="373" y="260"/>
                  <a:pt x="373" y="266"/>
                </a:cubicBezTo>
                <a:cubicBezTo>
                  <a:pt x="373" y="272"/>
                  <a:pt x="368" y="277"/>
                  <a:pt x="362" y="277"/>
                </a:cubicBezTo>
                <a:cubicBezTo>
                  <a:pt x="234" y="277"/>
                  <a:pt x="234" y="277"/>
                  <a:pt x="234" y="277"/>
                </a:cubicBezTo>
                <a:cubicBezTo>
                  <a:pt x="228" y="277"/>
                  <a:pt x="224" y="272"/>
                  <a:pt x="224" y="266"/>
                </a:cubicBezTo>
                <a:cubicBezTo>
                  <a:pt x="224" y="260"/>
                  <a:pt x="228" y="256"/>
                  <a:pt x="234" y="256"/>
                </a:cubicBezTo>
                <a:close/>
                <a:moveTo>
                  <a:pt x="224" y="224"/>
                </a:moveTo>
                <a:cubicBezTo>
                  <a:pt x="224" y="218"/>
                  <a:pt x="228" y="213"/>
                  <a:pt x="234" y="213"/>
                </a:cubicBezTo>
                <a:cubicBezTo>
                  <a:pt x="362" y="213"/>
                  <a:pt x="362" y="213"/>
                  <a:pt x="362" y="213"/>
                </a:cubicBezTo>
                <a:cubicBezTo>
                  <a:pt x="368" y="213"/>
                  <a:pt x="373" y="218"/>
                  <a:pt x="373" y="224"/>
                </a:cubicBezTo>
                <a:cubicBezTo>
                  <a:pt x="373" y="230"/>
                  <a:pt x="368" y="234"/>
                  <a:pt x="362" y="234"/>
                </a:cubicBezTo>
                <a:cubicBezTo>
                  <a:pt x="234" y="234"/>
                  <a:pt x="234" y="234"/>
                  <a:pt x="234" y="234"/>
                </a:cubicBezTo>
                <a:cubicBezTo>
                  <a:pt x="228" y="234"/>
                  <a:pt x="224" y="230"/>
                  <a:pt x="224" y="224"/>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grpSp>
        <p:nvGrpSpPr>
          <p:cNvPr id="1445" name="Google Shape;1445;p3"/>
          <p:cNvGrpSpPr/>
          <p:nvPr/>
        </p:nvGrpSpPr>
        <p:grpSpPr>
          <a:xfrm>
            <a:off x="469122" y="3902805"/>
            <a:ext cx="369676" cy="369676"/>
            <a:chOff x="5426" y="1148"/>
            <a:chExt cx="340" cy="340"/>
          </a:xfrm>
        </p:grpSpPr>
        <p:sp>
          <p:nvSpPr>
            <p:cNvPr id="1446" name="Google Shape;1446;p3"/>
            <p:cNvSpPr/>
            <p:nvPr/>
          </p:nvSpPr>
          <p:spPr>
            <a:xfrm>
              <a:off x="5518" y="1254"/>
              <a:ext cx="156" cy="142"/>
            </a:xfrm>
            <a:custGeom>
              <a:avLst/>
              <a:gdLst/>
              <a:ahLst/>
              <a:cxnLst/>
              <a:rect l="l" t="t" r="r" b="b"/>
              <a:pathLst>
                <a:path w="235" h="213" extrusionOk="0">
                  <a:moveTo>
                    <a:pt x="203" y="53"/>
                  </a:moveTo>
                  <a:cubicBezTo>
                    <a:pt x="203" y="55"/>
                    <a:pt x="203" y="56"/>
                    <a:pt x="202" y="57"/>
                  </a:cubicBezTo>
                  <a:cubicBezTo>
                    <a:pt x="189" y="87"/>
                    <a:pt x="155" y="106"/>
                    <a:pt x="117" y="106"/>
                  </a:cubicBezTo>
                  <a:cubicBezTo>
                    <a:pt x="80" y="106"/>
                    <a:pt x="47" y="87"/>
                    <a:pt x="33" y="57"/>
                  </a:cubicBezTo>
                  <a:cubicBezTo>
                    <a:pt x="33" y="56"/>
                    <a:pt x="32" y="55"/>
                    <a:pt x="32" y="53"/>
                  </a:cubicBezTo>
                  <a:cubicBezTo>
                    <a:pt x="32" y="0"/>
                    <a:pt x="32" y="0"/>
                    <a:pt x="32" y="0"/>
                  </a:cubicBezTo>
                  <a:cubicBezTo>
                    <a:pt x="0" y="0"/>
                    <a:pt x="0" y="0"/>
                    <a:pt x="0" y="0"/>
                  </a:cubicBezTo>
                  <a:cubicBezTo>
                    <a:pt x="0" y="213"/>
                    <a:pt x="0" y="213"/>
                    <a:pt x="0" y="213"/>
                  </a:cubicBezTo>
                  <a:cubicBezTo>
                    <a:pt x="235" y="213"/>
                    <a:pt x="235" y="213"/>
                    <a:pt x="235" y="213"/>
                  </a:cubicBezTo>
                  <a:cubicBezTo>
                    <a:pt x="235" y="0"/>
                    <a:pt x="235" y="0"/>
                    <a:pt x="235" y="0"/>
                  </a:cubicBezTo>
                  <a:cubicBezTo>
                    <a:pt x="203" y="0"/>
                    <a:pt x="203" y="0"/>
                    <a:pt x="203" y="0"/>
                  </a:cubicBezTo>
                  <a:lnTo>
                    <a:pt x="203" y="53"/>
                  </a:lnTo>
                  <a:close/>
                  <a:moveTo>
                    <a:pt x="203" y="192"/>
                  </a:moveTo>
                  <a:cubicBezTo>
                    <a:pt x="32" y="192"/>
                    <a:pt x="32" y="192"/>
                    <a:pt x="32" y="192"/>
                  </a:cubicBezTo>
                  <a:cubicBezTo>
                    <a:pt x="26" y="192"/>
                    <a:pt x="22" y="187"/>
                    <a:pt x="22" y="181"/>
                  </a:cubicBezTo>
                  <a:cubicBezTo>
                    <a:pt x="22" y="175"/>
                    <a:pt x="26" y="170"/>
                    <a:pt x="32" y="170"/>
                  </a:cubicBezTo>
                  <a:cubicBezTo>
                    <a:pt x="203" y="170"/>
                    <a:pt x="203" y="170"/>
                    <a:pt x="203" y="170"/>
                  </a:cubicBezTo>
                  <a:cubicBezTo>
                    <a:pt x="209" y="170"/>
                    <a:pt x="214" y="175"/>
                    <a:pt x="214" y="181"/>
                  </a:cubicBezTo>
                  <a:cubicBezTo>
                    <a:pt x="214" y="187"/>
                    <a:pt x="209" y="192"/>
                    <a:pt x="203" y="192"/>
                  </a:cubicBezTo>
                  <a:close/>
                  <a:moveTo>
                    <a:pt x="214" y="138"/>
                  </a:moveTo>
                  <a:cubicBezTo>
                    <a:pt x="214" y="144"/>
                    <a:pt x="209" y="149"/>
                    <a:pt x="203" y="149"/>
                  </a:cubicBezTo>
                  <a:cubicBezTo>
                    <a:pt x="32" y="149"/>
                    <a:pt x="32" y="149"/>
                    <a:pt x="32" y="149"/>
                  </a:cubicBezTo>
                  <a:cubicBezTo>
                    <a:pt x="26" y="149"/>
                    <a:pt x="22" y="144"/>
                    <a:pt x="22" y="138"/>
                  </a:cubicBezTo>
                  <a:cubicBezTo>
                    <a:pt x="22" y="132"/>
                    <a:pt x="26" y="128"/>
                    <a:pt x="32" y="128"/>
                  </a:cubicBezTo>
                  <a:cubicBezTo>
                    <a:pt x="203" y="128"/>
                    <a:pt x="203" y="128"/>
                    <a:pt x="203" y="128"/>
                  </a:cubicBezTo>
                  <a:cubicBezTo>
                    <a:pt x="209" y="128"/>
                    <a:pt x="214" y="132"/>
                    <a:pt x="214" y="13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47" name="Google Shape;1447;p3"/>
            <p:cNvSpPr/>
            <p:nvPr/>
          </p:nvSpPr>
          <p:spPr>
            <a:xfrm>
              <a:off x="5553" y="1233"/>
              <a:ext cx="85" cy="78"/>
            </a:xfrm>
            <a:custGeom>
              <a:avLst/>
              <a:gdLst/>
              <a:ahLst/>
              <a:cxnLst/>
              <a:rect l="l" t="t" r="r" b="b"/>
              <a:pathLst>
                <a:path w="128" h="117" extrusionOk="0">
                  <a:moveTo>
                    <a:pt x="63" y="117"/>
                  </a:moveTo>
                  <a:cubicBezTo>
                    <a:pt x="91" y="117"/>
                    <a:pt x="117" y="103"/>
                    <a:pt x="128" y="83"/>
                  </a:cubicBezTo>
                  <a:cubicBezTo>
                    <a:pt x="128" y="0"/>
                    <a:pt x="128" y="0"/>
                    <a:pt x="128" y="0"/>
                  </a:cubicBezTo>
                  <a:cubicBezTo>
                    <a:pt x="0" y="0"/>
                    <a:pt x="0" y="0"/>
                    <a:pt x="0" y="0"/>
                  </a:cubicBezTo>
                  <a:cubicBezTo>
                    <a:pt x="0" y="83"/>
                    <a:pt x="0" y="83"/>
                    <a:pt x="0" y="83"/>
                  </a:cubicBezTo>
                  <a:cubicBezTo>
                    <a:pt x="9" y="100"/>
                    <a:pt x="31" y="117"/>
                    <a:pt x="63" y="117"/>
                  </a:cubicBezTo>
                  <a:close/>
                  <a:moveTo>
                    <a:pt x="24" y="45"/>
                  </a:moveTo>
                  <a:cubicBezTo>
                    <a:pt x="28" y="41"/>
                    <a:pt x="35" y="41"/>
                    <a:pt x="39" y="45"/>
                  </a:cubicBezTo>
                  <a:cubicBezTo>
                    <a:pt x="53" y="59"/>
                    <a:pt x="53" y="59"/>
                    <a:pt x="53" y="59"/>
                  </a:cubicBezTo>
                  <a:cubicBezTo>
                    <a:pt x="53" y="32"/>
                    <a:pt x="53" y="32"/>
                    <a:pt x="53" y="32"/>
                  </a:cubicBezTo>
                  <a:cubicBezTo>
                    <a:pt x="53" y="26"/>
                    <a:pt x="58" y="21"/>
                    <a:pt x="64" y="21"/>
                  </a:cubicBezTo>
                  <a:cubicBezTo>
                    <a:pt x="70" y="21"/>
                    <a:pt x="74" y="26"/>
                    <a:pt x="74" y="32"/>
                  </a:cubicBezTo>
                  <a:cubicBezTo>
                    <a:pt x="74" y="59"/>
                    <a:pt x="74" y="59"/>
                    <a:pt x="74" y="59"/>
                  </a:cubicBezTo>
                  <a:cubicBezTo>
                    <a:pt x="88" y="45"/>
                    <a:pt x="88" y="45"/>
                    <a:pt x="88" y="45"/>
                  </a:cubicBezTo>
                  <a:cubicBezTo>
                    <a:pt x="92" y="41"/>
                    <a:pt x="99" y="41"/>
                    <a:pt x="103" y="45"/>
                  </a:cubicBezTo>
                  <a:cubicBezTo>
                    <a:pt x="107" y="50"/>
                    <a:pt x="107" y="56"/>
                    <a:pt x="103" y="61"/>
                  </a:cubicBezTo>
                  <a:cubicBezTo>
                    <a:pt x="71" y="93"/>
                    <a:pt x="71" y="93"/>
                    <a:pt x="71" y="93"/>
                  </a:cubicBezTo>
                  <a:cubicBezTo>
                    <a:pt x="69" y="95"/>
                    <a:pt x="66" y="96"/>
                    <a:pt x="64" y="96"/>
                  </a:cubicBezTo>
                  <a:cubicBezTo>
                    <a:pt x="61" y="96"/>
                    <a:pt x="58" y="95"/>
                    <a:pt x="56" y="93"/>
                  </a:cubicBezTo>
                  <a:cubicBezTo>
                    <a:pt x="24" y="61"/>
                    <a:pt x="24" y="61"/>
                    <a:pt x="24" y="61"/>
                  </a:cubicBezTo>
                  <a:cubicBezTo>
                    <a:pt x="20" y="56"/>
                    <a:pt x="20" y="50"/>
                    <a:pt x="24" y="45"/>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48" name="Google Shape;1448;p3"/>
            <p:cNvSpPr/>
            <p:nvPr/>
          </p:nvSpPr>
          <p:spPr>
            <a:xfrm>
              <a:off x="5426" y="1148"/>
              <a:ext cx="340" cy="340"/>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49"/>
                    <a:pt x="117" y="149"/>
                    <a:pt x="117" y="149"/>
                  </a:cubicBezTo>
                  <a:cubicBezTo>
                    <a:pt x="117" y="143"/>
                    <a:pt x="122" y="138"/>
                    <a:pt x="128" y="138"/>
                  </a:cubicBezTo>
                  <a:cubicBezTo>
                    <a:pt x="170" y="138"/>
                    <a:pt x="170" y="138"/>
                    <a:pt x="170" y="138"/>
                  </a:cubicBezTo>
                  <a:cubicBezTo>
                    <a:pt x="170" y="117"/>
                    <a:pt x="170" y="117"/>
                    <a:pt x="170" y="117"/>
                  </a:cubicBezTo>
                  <a:cubicBezTo>
                    <a:pt x="170" y="111"/>
                    <a:pt x="175" y="106"/>
                    <a:pt x="181" y="106"/>
                  </a:cubicBezTo>
                  <a:cubicBezTo>
                    <a:pt x="330" y="106"/>
                    <a:pt x="330" y="106"/>
                    <a:pt x="330" y="106"/>
                  </a:cubicBezTo>
                  <a:cubicBezTo>
                    <a:pt x="336" y="106"/>
                    <a:pt x="341" y="111"/>
                    <a:pt x="341" y="117"/>
                  </a:cubicBezTo>
                  <a:cubicBezTo>
                    <a:pt x="341" y="138"/>
                    <a:pt x="341" y="138"/>
                    <a:pt x="341" y="138"/>
                  </a:cubicBezTo>
                  <a:cubicBezTo>
                    <a:pt x="384" y="138"/>
                    <a:pt x="384" y="138"/>
                    <a:pt x="384" y="138"/>
                  </a:cubicBezTo>
                  <a:cubicBezTo>
                    <a:pt x="390" y="138"/>
                    <a:pt x="394" y="143"/>
                    <a:pt x="394" y="149"/>
                  </a:cubicBezTo>
                  <a:lnTo>
                    <a:pt x="394" y="384"/>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grpSp>
      <p:sp>
        <p:nvSpPr>
          <p:cNvPr id="1449" name="Google Shape;1449;p3"/>
          <p:cNvSpPr/>
          <p:nvPr/>
        </p:nvSpPr>
        <p:spPr>
          <a:xfrm>
            <a:off x="470145" y="2151312"/>
            <a:ext cx="367631" cy="367631"/>
          </a:xfrm>
          <a:custGeom>
            <a:avLst/>
            <a:gdLst/>
            <a:ahLst/>
            <a:cxnLst/>
            <a:rect l="l" t="t" r="r" b="b"/>
            <a:pathLst>
              <a:path w="512" h="512" extrusionOk="0">
                <a:moveTo>
                  <a:pt x="393" y="234"/>
                </a:moveTo>
                <a:cubicBezTo>
                  <a:pt x="368" y="234"/>
                  <a:pt x="368" y="234"/>
                  <a:pt x="368" y="234"/>
                </a:cubicBezTo>
                <a:cubicBezTo>
                  <a:pt x="364" y="234"/>
                  <a:pt x="359" y="231"/>
                  <a:pt x="358" y="227"/>
                </a:cubicBezTo>
                <a:cubicBezTo>
                  <a:pt x="356" y="219"/>
                  <a:pt x="353" y="211"/>
                  <a:pt x="349" y="204"/>
                </a:cubicBezTo>
                <a:cubicBezTo>
                  <a:pt x="346" y="200"/>
                  <a:pt x="347" y="194"/>
                  <a:pt x="351" y="191"/>
                </a:cubicBezTo>
                <a:cubicBezTo>
                  <a:pt x="367" y="174"/>
                  <a:pt x="367" y="174"/>
                  <a:pt x="367" y="174"/>
                </a:cubicBezTo>
                <a:cubicBezTo>
                  <a:pt x="366" y="173"/>
                  <a:pt x="366" y="173"/>
                  <a:pt x="366" y="173"/>
                </a:cubicBezTo>
                <a:cubicBezTo>
                  <a:pt x="366" y="173"/>
                  <a:pt x="366" y="172"/>
                  <a:pt x="366" y="172"/>
                </a:cubicBezTo>
                <a:cubicBezTo>
                  <a:pt x="366" y="172"/>
                  <a:pt x="366" y="172"/>
                  <a:pt x="366" y="172"/>
                </a:cubicBezTo>
                <a:cubicBezTo>
                  <a:pt x="358" y="162"/>
                  <a:pt x="349" y="153"/>
                  <a:pt x="340" y="146"/>
                </a:cubicBezTo>
                <a:cubicBezTo>
                  <a:pt x="340" y="146"/>
                  <a:pt x="340" y="146"/>
                  <a:pt x="339" y="145"/>
                </a:cubicBezTo>
                <a:cubicBezTo>
                  <a:pt x="339" y="145"/>
                  <a:pt x="339" y="145"/>
                  <a:pt x="338" y="145"/>
                </a:cubicBezTo>
                <a:cubicBezTo>
                  <a:pt x="337" y="144"/>
                  <a:pt x="337" y="144"/>
                  <a:pt x="337" y="144"/>
                </a:cubicBezTo>
                <a:cubicBezTo>
                  <a:pt x="320" y="161"/>
                  <a:pt x="320" y="161"/>
                  <a:pt x="320" y="161"/>
                </a:cubicBezTo>
                <a:cubicBezTo>
                  <a:pt x="317" y="164"/>
                  <a:pt x="312" y="165"/>
                  <a:pt x="308" y="163"/>
                </a:cubicBezTo>
                <a:cubicBezTo>
                  <a:pt x="300" y="159"/>
                  <a:pt x="293" y="155"/>
                  <a:pt x="285" y="153"/>
                </a:cubicBezTo>
                <a:cubicBezTo>
                  <a:pt x="280" y="152"/>
                  <a:pt x="277" y="148"/>
                  <a:pt x="277" y="143"/>
                </a:cubicBezTo>
                <a:cubicBezTo>
                  <a:pt x="277" y="119"/>
                  <a:pt x="277" y="119"/>
                  <a:pt x="277" y="119"/>
                </a:cubicBezTo>
                <a:cubicBezTo>
                  <a:pt x="274" y="118"/>
                  <a:pt x="270" y="118"/>
                  <a:pt x="267" y="118"/>
                </a:cubicBezTo>
                <a:cubicBezTo>
                  <a:pt x="259" y="117"/>
                  <a:pt x="252" y="117"/>
                  <a:pt x="245" y="118"/>
                </a:cubicBezTo>
                <a:cubicBezTo>
                  <a:pt x="241" y="118"/>
                  <a:pt x="238" y="118"/>
                  <a:pt x="234" y="119"/>
                </a:cubicBezTo>
                <a:cubicBezTo>
                  <a:pt x="234" y="143"/>
                  <a:pt x="234" y="143"/>
                  <a:pt x="234" y="143"/>
                </a:cubicBezTo>
                <a:cubicBezTo>
                  <a:pt x="234" y="148"/>
                  <a:pt x="231" y="152"/>
                  <a:pt x="227" y="153"/>
                </a:cubicBezTo>
                <a:cubicBezTo>
                  <a:pt x="219" y="155"/>
                  <a:pt x="211" y="159"/>
                  <a:pt x="204" y="163"/>
                </a:cubicBezTo>
                <a:cubicBezTo>
                  <a:pt x="200" y="165"/>
                  <a:pt x="194" y="164"/>
                  <a:pt x="191" y="161"/>
                </a:cubicBezTo>
                <a:cubicBezTo>
                  <a:pt x="174" y="144"/>
                  <a:pt x="174" y="144"/>
                  <a:pt x="174" y="144"/>
                </a:cubicBezTo>
                <a:cubicBezTo>
                  <a:pt x="174" y="144"/>
                  <a:pt x="173" y="144"/>
                  <a:pt x="173" y="145"/>
                </a:cubicBezTo>
                <a:cubicBezTo>
                  <a:pt x="162" y="153"/>
                  <a:pt x="153" y="162"/>
                  <a:pt x="145" y="173"/>
                </a:cubicBezTo>
                <a:cubicBezTo>
                  <a:pt x="144" y="173"/>
                  <a:pt x="144" y="174"/>
                  <a:pt x="144" y="174"/>
                </a:cubicBezTo>
                <a:cubicBezTo>
                  <a:pt x="161" y="191"/>
                  <a:pt x="161" y="191"/>
                  <a:pt x="161" y="191"/>
                </a:cubicBezTo>
                <a:cubicBezTo>
                  <a:pt x="164" y="194"/>
                  <a:pt x="165" y="200"/>
                  <a:pt x="163" y="204"/>
                </a:cubicBezTo>
                <a:cubicBezTo>
                  <a:pt x="159" y="211"/>
                  <a:pt x="155" y="219"/>
                  <a:pt x="153" y="227"/>
                </a:cubicBezTo>
                <a:cubicBezTo>
                  <a:pt x="152" y="231"/>
                  <a:pt x="148" y="234"/>
                  <a:pt x="143" y="234"/>
                </a:cubicBezTo>
                <a:cubicBezTo>
                  <a:pt x="119" y="234"/>
                  <a:pt x="119" y="234"/>
                  <a:pt x="119" y="234"/>
                </a:cubicBezTo>
                <a:cubicBezTo>
                  <a:pt x="118" y="238"/>
                  <a:pt x="118" y="241"/>
                  <a:pt x="118" y="245"/>
                </a:cubicBezTo>
                <a:cubicBezTo>
                  <a:pt x="117" y="248"/>
                  <a:pt x="117" y="252"/>
                  <a:pt x="117" y="256"/>
                </a:cubicBezTo>
                <a:cubicBezTo>
                  <a:pt x="117" y="259"/>
                  <a:pt x="117" y="263"/>
                  <a:pt x="118" y="267"/>
                </a:cubicBezTo>
                <a:cubicBezTo>
                  <a:pt x="118" y="270"/>
                  <a:pt x="118" y="274"/>
                  <a:pt x="119" y="277"/>
                </a:cubicBezTo>
                <a:cubicBezTo>
                  <a:pt x="143" y="277"/>
                  <a:pt x="143" y="277"/>
                  <a:pt x="143" y="277"/>
                </a:cubicBezTo>
                <a:cubicBezTo>
                  <a:pt x="148" y="277"/>
                  <a:pt x="152" y="280"/>
                  <a:pt x="153" y="285"/>
                </a:cubicBezTo>
                <a:cubicBezTo>
                  <a:pt x="155" y="293"/>
                  <a:pt x="159" y="300"/>
                  <a:pt x="163" y="308"/>
                </a:cubicBezTo>
                <a:cubicBezTo>
                  <a:pt x="165" y="312"/>
                  <a:pt x="164" y="317"/>
                  <a:pt x="161" y="320"/>
                </a:cubicBezTo>
                <a:cubicBezTo>
                  <a:pt x="144" y="337"/>
                  <a:pt x="144" y="337"/>
                  <a:pt x="144" y="337"/>
                </a:cubicBezTo>
                <a:cubicBezTo>
                  <a:pt x="145" y="338"/>
                  <a:pt x="145" y="338"/>
                  <a:pt x="145" y="338"/>
                </a:cubicBezTo>
                <a:cubicBezTo>
                  <a:pt x="145" y="339"/>
                  <a:pt x="145" y="339"/>
                  <a:pt x="145" y="339"/>
                </a:cubicBezTo>
                <a:cubicBezTo>
                  <a:pt x="145" y="339"/>
                  <a:pt x="146" y="340"/>
                  <a:pt x="146" y="340"/>
                </a:cubicBezTo>
                <a:cubicBezTo>
                  <a:pt x="153" y="349"/>
                  <a:pt x="162" y="358"/>
                  <a:pt x="172" y="366"/>
                </a:cubicBezTo>
                <a:cubicBezTo>
                  <a:pt x="172" y="366"/>
                  <a:pt x="172" y="366"/>
                  <a:pt x="172" y="366"/>
                </a:cubicBezTo>
                <a:cubicBezTo>
                  <a:pt x="172" y="366"/>
                  <a:pt x="173" y="366"/>
                  <a:pt x="173" y="367"/>
                </a:cubicBezTo>
                <a:cubicBezTo>
                  <a:pt x="174" y="367"/>
                  <a:pt x="174" y="367"/>
                  <a:pt x="174" y="367"/>
                </a:cubicBezTo>
                <a:cubicBezTo>
                  <a:pt x="191" y="351"/>
                  <a:pt x="191" y="351"/>
                  <a:pt x="191" y="351"/>
                </a:cubicBezTo>
                <a:cubicBezTo>
                  <a:pt x="194" y="347"/>
                  <a:pt x="200" y="346"/>
                  <a:pt x="204" y="349"/>
                </a:cubicBezTo>
                <a:cubicBezTo>
                  <a:pt x="211" y="353"/>
                  <a:pt x="219" y="356"/>
                  <a:pt x="227" y="358"/>
                </a:cubicBezTo>
                <a:cubicBezTo>
                  <a:pt x="231" y="359"/>
                  <a:pt x="234" y="364"/>
                  <a:pt x="234" y="368"/>
                </a:cubicBezTo>
                <a:cubicBezTo>
                  <a:pt x="234" y="393"/>
                  <a:pt x="234" y="393"/>
                  <a:pt x="234" y="393"/>
                </a:cubicBezTo>
                <a:cubicBezTo>
                  <a:pt x="238" y="393"/>
                  <a:pt x="241" y="394"/>
                  <a:pt x="245" y="394"/>
                </a:cubicBezTo>
                <a:cubicBezTo>
                  <a:pt x="245" y="394"/>
                  <a:pt x="245" y="394"/>
                  <a:pt x="245" y="394"/>
                </a:cubicBezTo>
                <a:cubicBezTo>
                  <a:pt x="245" y="394"/>
                  <a:pt x="245" y="394"/>
                  <a:pt x="245" y="394"/>
                </a:cubicBezTo>
                <a:cubicBezTo>
                  <a:pt x="245" y="394"/>
                  <a:pt x="245" y="394"/>
                  <a:pt x="245" y="394"/>
                </a:cubicBezTo>
                <a:cubicBezTo>
                  <a:pt x="252" y="394"/>
                  <a:pt x="259" y="395"/>
                  <a:pt x="267" y="394"/>
                </a:cubicBezTo>
                <a:cubicBezTo>
                  <a:pt x="270" y="394"/>
                  <a:pt x="274" y="393"/>
                  <a:pt x="277" y="393"/>
                </a:cubicBezTo>
                <a:cubicBezTo>
                  <a:pt x="277" y="368"/>
                  <a:pt x="277" y="368"/>
                  <a:pt x="277" y="368"/>
                </a:cubicBezTo>
                <a:cubicBezTo>
                  <a:pt x="277" y="364"/>
                  <a:pt x="280" y="359"/>
                  <a:pt x="285" y="358"/>
                </a:cubicBezTo>
                <a:cubicBezTo>
                  <a:pt x="293" y="356"/>
                  <a:pt x="300" y="353"/>
                  <a:pt x="308" y="349"/>
                </a:cubicBezTo>
                <a:cubicBezTo>
                  <a:pt x="312" y="346"/>
                  <a:pt x="317" y="347"/>
                  <a:pt x="320" y="351"/>
                </a:cubicBezTo>
                <a:cubicBezTo>
                  <a:pt x="337" y="368"/>
                  <a:pt x="337" y="368"/>
                  <a:pt x="337" y="368"/>
                </a:cubicBezTo>
                <a:cubicBezTo>
                  <a:pt x="338" y="367"/>
                  <a:pt x="338" y="367"/>
                  <a:pt x="339" y="367"/>
                </a:cubicBezTo>
                <a:cubicBezTo>
                  <a:pt x="349" y="359"/>
                  <a:pt x="359" y="349"/>
                  <a:pt x="367" y="339"/>
                </a:cubicBezTo>
                <a:cubicBezTo>
                  <a:pt x="367" y="338"/>
                  <a:pt x="367" y="338"/>
                  <a:pt x="368" y="337"/>
                </a:cubicBezTo>
                <a:cubicBezTo>
                  <a:pt x="351" y="320"/>
                  <a:pt x="351" y="320"/>
                  <a:pt x="351" y="320"/>
                </a:cubicBezTo>
                <a:cubicBezTo>
                  <a:pt x="347" y="317"/>
                  <a:pt x="346" y="312"/>
                  <a:pt x="349" y="308"/>
                </a:cubicBezTo>
                <a:cubicBezTo>
                  <a:pt x="353" y="300"/>
                  <a:pt x="356" y="293"/>
                  <a:pt x="358" y="285"/>
                </a:cubicBezTo>
                <a:cubicBezTo>
                  <a:pt x="359" y="280"/>
                  <a:pt x="364" y="277"/>
                  <a:pt x="368" y="277"/>
                </a:cubicBezTo>
                <a:cubicBezTo>
                  <a:pt x="393" y="277"/>
                  <a:pt x="393" y="277"/>
                  <a:pt x="393" y="277"/>
                </a:cubicBezTo>
                <a:cubicBezTo>
                  <a:pt x="393" y="274"/>
                  <a:pt x="393" y="270"/>
                  <a:pt x="394" y="267"/>
                </a:cubicBezTo>
                <a:cubicBezTo>
                  <a:pt x="394" y="263"/>
                  <a:pt x="394" y="259"/>
                  <a:pt x="394" y="256"/>
                </a:cubicBezTo>
                <a:cubicBezTo>
                  <a:pt x="394" y="252"/>
                  <a:pt x="394" y="248"/>
                  <a:pt x="394" y="245"/>
                </a:cubicBezTo>
                <a:cubicBezTo>
                  <a:pt x="393" y="241"/>
                  <a:pt x="393" y="238"/>
                  <a:pt x="393" y="234"/>
                </a:cubicBezTo>
                <a:close/>
                <a:moveTo>
                  <a:pt x="256" y="320"/>
                </a:moveTo>
                <a:cubicBezTo>
                  <a:pt x="220" y="320"/>
                  <a:pt x="192" y="291"/>
                  <a:pt x="192" y="256"/>
                </a:cubicBezTo>
                <a:cubicBezTo>
                  <a:pt x="192" y="220"/>
                  <a:pt x="220" y="192"/>
                  <a:pt x="256" y="192"/>
                </a:cubicBezTo>
                <a:cubicBezTo>
                  <a:pt x="291" y="192"/>
                  <a:pt x="320" y="220"/>
                  <a:pt x="320" y="256"/>
                </a:cubicBezTo>
                <a:cubicBezTo>
                  <a:pt x="320" y="291"/>
                  <a:pt x="291" y="320"/>
                  <a:pt x="256" y="320"/>
                </a:cubicBezTo>
                <a:close/>
                <a:moveTo>
                  <a:pt x="298" y="256"/>
                </a:moveTo>
                <a:cubicBezTo>
                  <a:pt x="298" y="279"/>
                  <a:pt x="279" y="298"/>
                  <a:pt x="256" y="298"/>
                </a:cubicBezTo>
                <a:cubicBezTo>
                  <a:pt x="232" y="298"/>
                  <a:pt x="213" y="279"/>
                  <a:pt x="213" y="256"/>
                </a:cubicBezTo>
                <a:cubicBezTo>
                  <a:pt x="213" y="232"/>
                  <a:pt x="232" y="213"/>
                  <a:pt x="256" y="213"/>
                </a:cubicBezTo>
                <a:cubicBezTo>
                  <a:pt x="279" y="213"/>
                  <a:pt x="298" y="232"/>
                  <a:pt x="298" y="256"/>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68"/>
                </a:moveTo>
                <a:cubicBezTo>
                  <a:pt x="414" y="276"/>
                  <a:pt x="413" y="283"/>
                  <a:pt x="412" y="290"/>
                </a:cubicBezTo>
                <a:cubicBezTo>
                  <a:pt x="411" y="295"/>
                  <a:pt x="406" y="298"/>
                  <a:pt x="401" y="298"/>
                </a:cubicBezTo>
                <a:cubicBezTo>
                  <a:pt x="376" y="298"/>
                  <a:pt x="376" y="298"/>
                  <a:pt x="376" y="298"/>
                </a:cubicBezTo>
                <a:cubicBezTo>
                  <a:pt x="375" y="303"/>
                  <a:pt x="373" y="307"/>
                  <a:pt x="371" y="311"/>
                </a:cubicBezTo>
                <a:cubicBezTo>
                  <a:pt x="389" y="329"/>
                  <a:pt x="389" y="329"/>
                  <a:pt x="389" y="329"/>
                </a:cubicBezTo>
                <a:cubicBezTo>
                  <a:pt x="392" y="332"/>
                  <a:pt x="393" y="338"/>
                  <a:pt x="390" y="342"/>
                </a:cubicBezTo>
                <a:cubicBezTo>
                  <a:pt x="388" y="345"/>
                  <a:pt x="386" y="348"/>
                  <a:pt x="384" y="351"/>
                </a:cubicBezTo>
                <a:cubicBezTo>
                  <a:pt x="375" y="364"/>
                  <a:pt x="364" y="375"/>
                  <a:pt x="351" y="384"/>
                </a:cubicBezTo>
                <a:cubicBezTo>
                  <a:pt x="348" y="386"/>
                  <a:pt x="345" y="388"/>
                  <a:pt x="342" y="390"/>
                </a:cubicBezTo>
                <a:cubicBezTo>
                  <a:pt x="338" y="393"/>
                  <a:pt x="332" y="392"/>
                  <a:pt x="329" y="389"/>
                </a:cubicBezTo>
                <a:cubicBezTo>
                  <a:pt x="311" y="371"/>
                  <a:pt x="311" y="371"/>
                  <a:pt x="311" y="371"/>
                </a:cubicBezTo>
                <a:cubicBezTo>
                  <a:pt x="307" y="373"/>
                  <a:pt x="303" y="375"/>
                  <a:pt x="298" y="376"/>
                </a:cubicBezTo>
                <a:cubicBezTo>
                  <a:pt x="298" y="401"/>
                  <a:pt x="298" y="401"/>
                  <a:pt x="298" y="401"/>
                </a:cubicBezTo>
                <a:cubicBezTo>
                  <a:pt x="298" y="407"/>
                  <a:pt x="295" y="411"/>
                  <a:pt x="290" y="412"/>
                </a:cubicBezTo>
                <a:cubicBezTo>
                  <a:pt x="283" y="414"/>
                  <a:pt x="276" y="415"/>
                  <a:pt x="269" y="415"/>
                </a:cubicBezTo>
                <a:cubicBezTo>
                  <a:pt x="269" y="415"/>
                  <a:pt x="269" y="416"/>
                  <a:pt x="269" y="416"/>
                </a:cubicBezTo>
                <a:cubicBezTo>
                  <a:pt x="268" y="416"/>
                  <a:pt x="268" y="416"/>
                  <a:pt x="268" y="416"/>
                </a:cubicBezTo>
                <a:cubicBezTo>
                  <a:pt x="268" y="416"/>
                  <a:pt x="268" y="416"/>
                  <a:pt x="268" y="416"/>
                </a:cubicBezTo>
                <a:cubicBezTo>
                  <a:pt x="267" y="416"/>
                  <a:pt x="265" y="415"/>
                  <a:pt x="264" y="416"/>
                </a:cubicBezTo>
                <a:cubicBezTo>
                  <a:pt x="261" y="416"/>
                  <a:pt x="258" y="416"/>
                  <a:pt x="256" y="416"/>
                </a:cubicBezTo>
                <a:cubicBezTo>
                  <a:pt x="256" y="416"/>
                  <a:pt x="256" y="416"/>
                  <a:pt x="256" y="416"/>
                </a:cubicBezTo>
                <a:cubicBezTo>
                  <a:pt x="256" y="416"/>
                  <a:pt x="256" y="416"/>
                  <a:pt x="256" y="416"/>
                </a:cubicBezTo>
                <a:cubicBezTo>
                  <a:pt x="253" y="416"/>
                  <a:pt x="251" y="416"/>
                  <a:pt x="249" y="416"/>
                </a:cubicBezTo>
                <a:cubicBezTo>
                  <a:pt x="247" y="416"/>
                  <a:pt x="245" y="416"/>
                  <a:pt x="243" y="416"/>
                </a:cubicBezTo>
                <a:cubicBezTo>
                  <a:pt x="243" y="416"/>
                  <a:pt x="243" y="416"/>
                  <a:pt x="243" y="416"/>
                </a:cubicBezTo>
                <a:cubicBezTo>
                  <a:pt x="243" y="416"/>
                  <a:pt x="243" y="416"/>
                  <a:pt x="243" y="416"/>
                </a:cubicBezTo>
                <a:cubicBezTo>
                  <a:pt x="243" y="416"/>
                  <a:pt x="243" y="416"/>
                  <a:pt x="243" y="416"/>
                </a:cubicBezTo>
                <a:cubicBezTo>
                  <a:pt x="235" y="416"/>
                  <a:pt x="228" y="414"/>
                  <a:pt x="221" y="412"/>
                </a:cubicBezTo>
                <a:cubicBezTo>
                  <a:pt x="216" y="411"/>
                  <a:pt x="213" y="407"/>
                  <a:pt x="213" y="401"/>
                </a:cubicBezTo>
                <a:cubicBezTo>
                  <a:pt x="213" y="376"/>
                  <a:pt x="213" y="376"/>
                  <a:pt x="213" y="376"/>
                </a:cubicBezTo>
                <a:cubicBezTo>
                  <a:pt x="209" y="375"/>
                  <a:pt x="205" y="373"/>
                  <a:pt x="201" y="371"/>
                </a:cubicBezTo>
                <a:cubicBezTo>
                  <a:pt x="183" y="389"/>
                  <a:pt x="183" y="389"/>
                  <a:pt x="183" y="389"/>
                </a:cubicBezTo>
                <a:cubicBezTo>
                  <a:pt x="179" y="392"/>
                  <a:pt x="174" y="393"/>
                  <a:pt x="169" y="390"/>
                </a:cubicBezTo>
                <a:cubicBezTo>
                  <a:pt x="167" y="389"/>
                  <a:pt x="164" y="387"/>
                  <a:pt x="161" y="385"/>
                </a:cubicBezTo>
                <a:cubicBezTo>
                  <a:pt x="161" y="384"/>
                  <a:pt x="160" y="384"/>
                  <a:pt x="160" y="384"/>
                </a:cubicBezTo>
                <a:cubicBezTo>
                  <a:pt x="160" y="383"/>
                  <a:pt x="159" y="383"/>
                  <a:pt x="158" y="382"/>
                </a:cubicBezTo>
                <a:cubicBezTo>
                  <a:pt x="147" y="374"/>
                  <a:pt x="137" y="364"/>
                  <a:pt x="129" y="353"/>
                </a:cubicBezTo>
                <a:cubicBezTo>
                  <a:pt x="128" y="352"/>
                  <a:pt x="128" y="352"/>
                  <a:pt x="128" y="351"/>
                </a:cubicBezTo>
                <a:cubicBezTo>
                  <a:pt x="127" y="351"/>
                  <a:pt x="127" y="350"/>
                  <a:pt x="127" y="350"/>
                </a:cubicBezTo>
                <a:cubicBezTo>
                  <a:pt x="127" y="350"/>
                  <a:pt x="127" y="350"/>
                  <a:pt x="127" y="350"/>
                </a:cubicBezTo>
                <a:cubicBezTo>
                  <a:pt x="125" y="347"/>
                  <a:pt x="123" y="345"/>
                  <a:pt x="121" y="342"/>
                </a:cubicBezTo>
                <a:cubicBezTo>
                  <a:pt x="118" y="338"/>
                  <a:pt x="119" y="332"/>
                  <a:pt x="122" y="329"/>
                </a:cubicBezTo>
                <a:cubicBezTo>
                  <a:pt x="140" y="311"/>
                  <a:pt x="140" y="311"/>
                  <a:pt x="140" y="311"/>
                </a:cubicBezTo>
                <a:cubicBezTo>
                  <a:pt x="138" y="307"/>
                  <a:pt x="137" y="303"/>
                  <a:pt x="135" y="298"/>
                </a:cubicBezTo>
                <a:cubicBezTo>
                  <a:pt x="110" y="298"/>
                  <a:pt x="110" y="298"/>
                  <a:pt x="110" y="298"/>
                </a:cubicBezTo>
                <a:cubicBezTo>
                  <a:pt x="105" y="298"/>
                  <a:pt x="100" y="295"/>
                  <a:pt x="99" y="290"/>
                </a:cubicBezTo>
                <a:cubicBezTo>
                  <a:pt x="98" y="283"/>
                  <a:pt x="97" y="276"/>
                  <a:pt x="96" y="268"/>
                </a:cubicBezTo>
                <a:cubicBezTo>
                  <a:pt x="96" y="265"/>
                  <a:pt x="96" y="262"/>
                  <a:pt x="96" y="259"/>
                </a:cubicBezTo>
                <a:cubicBezTo>
                  <a:pt x="96" y="258"/>
                  <a:pt x="96" y="257"/>
                  <a:pt x="96" y="256"/>
                </a:cubicBezTo>
                <a:cubicBezTo>
                  <a:pt x="96" y="256"/>
                  <a:pt x="96" y="256"/>
                  <a:pt x="96" y="256"/>
                </a:cubicBezTo>
                <a:cubicBezTo>
                  <a:pt x="96" y="256"/>
                  <a:pt x="96" y="256"/>
                  <a:pt x="96" y="256"/>
                </a:cubicBezTo>
                <a:cubicBezTo>
                  <a:pt x="96" y="254"/>
                  <a:pt x="96" y="253"/>
                  <a:pt x="96" y="252"/>
                </a:cubicBezTo>
                <a:cubicBezTo>
                  <a:pt x="96" y="249"/>
                  <a:pt x="96" y="246"/>
                  <a:pt x="96" y="243"/>
                </a:cubicBezTo>
                <a:cubicBezTo>
                  <a:pt x="96" y="243"/>
                  <a:pt x="96" y="243"/>
                  <a:pt x="96" y="243"/>
                </a:cubicBezTo>
                <a:cubicBezTo>
                  <a:pt x="96" y="243"/>
                  <a:pt x="96" y="243"/>
                  <a:pt x="96" y="243"/>
                </a:cubicBezTo>
                <a:cubicBezTo>
                  <a:pt x="96" y="243"/>
                  <a:pt x="96" y="243"/>
                  <a:pt x="96" y="243"/>
                </a:cubicBezTo>
                <a:cubicBezTo>
                  <a:pt x="97" y="235"/>
                  <a:pt x="98" y="228"/>
                  <a:pt x="99" y="221"/>
                </a:cubicBezTo>
                <a:cubicBezTo>
                  <a:pt x="100" y="216"/>
                  <a:pt x="105" y="213"/>
                  <a:pt x="110" y="213"/>
                </a:cubicBezTo>
                <a:cubicBezTo>
                  <a:pt x="135" y="213"/>
                  <a:pt x="135" y="213"/>
                  <a:pt x="135" y="213"/>
                </a:cubicBezTo>
                <a:cubicBezTo>
                  <a:pt x="137" y="209"/>
                  <a:pt x="138" y="205"/>
                  <a:pt x="140" y="201"/>
                </a:cubicBezTo>
                <a:cubicBezTo>
                  <a:pt x="122" y="183"/>
                  <a:pt x="122" y="183"/>
                  <a:pt x="122" y="183"/>
                </a:cubicBezTo>
                <a:cubicBezTo>
                  <a:pt x="119" y="179"/>
                  <a:pt x="118" y="174"/>
                  <a:pt x="121" y="169"/>
                </a:cubicBezTo>
                <a:cubicBezTo>
                  <a:pt x="123" y="166"/>
                  <a:pt x="125" y="163"/>
                  <a:pt x="128" y="160"/>
                </a:cubicBezTo>
                <a:cubicBezTo>
                  <a:pt x="137" y="148"/>
                  <a:pt x="148" y="137"/>
                  <a:pt x="160" y="128"/>
                </a:cubicBezTo>
                <a:cubicBezTo>
                  <a:pt x="163" y="125"/>
                  <a:pt x="166" y="123"/>
                  <a:pt x="169" y="121"/>
                </a:cubicBezTo>
                <a:cubicBezTo>
                  <a:pt x="174" y="118"/>
                  <a:pt x="179" y="119"/>
                  <a:pt x="183" y="122"/>
                </a:cubicBezTo>
                <a:cubicBezTo>
                  <a:pt x="201" y="140"/>
                  <a:pt x="201" y="140"/>
                  <a:pt x="201" y="140"/>
                </a:cubicBezTo>
                <a:cubicBezTo>
                  <a:pt x="205" y="138"/>
                  <a:pt x="209" y="137"/>
                  <a:pt x="213" y="135"/>
                </a:cubicBezTo>
                <a:cubicBezTo>
                  <a:pt x="213" y="110"/>
                  <a:pt x="213" y="110"/>
                  <a:pt x="213" y="110"/>
                </a:cubicBezTo>
                <a:cubicBezTo>
                  <a:pt x="213" y="105"/>
                  <a:pt x="216" y="100"/>
                  <a:pt x="221" y="99"/>
                </a:cubicBezTo>
                <a:cubicBezTo>
                  <a:pt x="228" y="98"/>
                  <a:pt x="236" y="97"/>
                  <a:pt x="243" y="96"/>
                </a:cubicBezTo>
                <a:cubicBezTo>
                  <a:pt x="251" y="96"/>
                  <a:pt x="260" y="96"/>
                  <a:pt x="268" y="96"/>
                </a:cubicBezTo>
                <a:cubicBezTo>
                  <a:pt x="276" y="97"/>
                  <a:pt x="283" y="98"/>
                  <a:pt x="290" y="99"/>
                </a:cubicBezTo>
                <a:cubicBezTo>
                  <a:pt x="295" y="100"/>
                  <a:pt x="298" y="105"/>
                  <a:pt x="298" y="110"/>
                </a:cubicBezTo>
                <a:cubicBezTo>
                  <a:pt x="298" y="135"/>
                  <a:pt x="298" y="135"/>
                  <a:pt x="298" y="135"/>
                </a:cubicBezTo>
                <a:cubicBezTo>
                  <a:pt x="303" y="137"/>
                  <a:pt x="307" y="138"/>
                  <a:pt x="311" y="140"/>
                </a:cubicBezTo>
                <a:cubicBezTo>
                  <a:pt x="329" y="122"/>
                  <a:pt x="329" y="122"/>
                  <a:pt x="329" y="122"/>
                </a:cubicBezTo>
                <a:cubicBezTo>
                  <a:pt x="332" y="119"/>
                  <a:pt x="338" y="118"/>
                  <a:pt x="342" y="121"/>
                </a:cubicBezTo>
                <a:cubicBezTo>
                  <a:pt x="345" y="123"/>
                  <a:pt x="347" y="125"/>
                  <a:pt x="350" y="127"/>
                </a:cubicBezTo>
                <a:cubicBezTo>
                  <a:pt x="350" y="127"/>
                  <a:pt x="351" y="127"/>
                  <a:pt x="351" y="128"/>
                </a:cubicBezTo>
                <a:cubicBezTo>
                  <a:pt x="352" y="128"/>
                  <a:pt x="353" y="129"/>
                  <a:pt x="353" y="129"/>
                </a:cubicBezTo>
                <a:cubicBezTo>
                  <a:pt x="364" y="137"/>
                  <a:pt x="374" y="147"/>
                  <a:pt x="383" y="159"/>
                </a:cubicBezTo>
                <a:cubicBezTo>
                  <a:pt x="383" y="159"/>
                  <a:pt x="383" y="159"/>
                  <a:pt x="384" y="160"/>
                </a:cubicBezTo>
                <a:cubicBezTo>
                  <a:pt x="384" y="160"/>
                  <a:pt x="384" y="161"/>
                  <a:pt x="385" y="161"/>
                </a:cubicBezTo>
                <a:cubicBezTo>
                  <a:pt x="385" y="162"/>
                  <a:pt x="385" y="162"/>
                  <a:pt x="385" y="162"/>
                </a:cubicBezTo>
                <a:cubicBezTo>
                  <a:pt x="387" y="164"/>
                  <a:pt x="389" y="167"/>
                  <a:pt x="390" y="169"/>
                </a:cubicBezTo>
                <a:cubicBezTo>
                  <a:pt x="393" y="174"/>
                  <a:pt x="392" y="179"/>
                  <a:pt x="389" y="183"/>
                </a:cubicBezTo>
                <a:cubicBezTo>
                  <a:pt x="371" y="201"/>
                  <a:pt x="371" y="201"/>
                  <a:pt x="371" y="201"/>
                </a:cubicBezTo>
                <a:cubicBezTo>
                  <a:pt x="373" y="205"/>
                  <a:pt x="375" y="209"/>
                  <a:pt x="376" y="213"/>
                </a:cubicBezTo>
                <a:cubicBezTo>
                  <a:pt x="401" y="213"/>
                  <a:pt x="401" y="213"/>
                  <a:pt x="401" y="213"/>
                </a:cubicBezTo>
                <a:cubicBezTo>
                  <a:pt x="406" y="213"/>
                  <a:pt x="411" y="216"/>
                  <a:pt x="412" y="221"/>
                </a:cubicBezTo>
                <a:cubicBezTo>
                  <a:pt x="414" y="228"/>
                  <a:pt x="414" y="235"/>
                  <a:pt x="416" y="243"/>
                </a:cubicBezTo>
                <a:cubicBezTo>
                  <a:pt x="416" y="243"/>
                  <a:pt x="416" y="243"/>
                  <a:pt x="416" y="243"/>
                </a:cubicBezTo>
                <a:cubicBezTo>
                  <a:pt x="416" y="247"/>
                  <a:pt x="416" y="251"/>
                  <a:pt x="416" y="256"/>
                </a:cubicBezTo>
                <a:cubicBezTo>
                  <a:pt x="416" y="260"/>
                  <a:pt x="415" y="264"/>
                  <a:pt x="415" y="26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50" name="Google Shape;1450;p3"/>
          <p:cNvSpPr/>
          <p:nvPr/>
        </p:nvSpPr>
        <p:spPr>
          <a:xfrm>
            <a:off x="469361" y="4556862"/>
            <a:ext cx="368120" cy="367041"/>
          </a:xfrm>
          <a:custGeom>
            <a:avLst/>
            <a:gdLst/>
            <a:ahLst/>
            <a:cxnLst/>
            <a:rect l="l" t="t" r="r" b="b"/>
            <a:pathLst>
              <a:path w="512" h="512" extrusionOk="0">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3" y="132"/>
                </a:moveTo>
                <a:cubicBezTo>
                  <a:pt x="255" y="410"/>
                  <a:pt x="255" y="410"/>
                  <a:pt x="255" y="410"/>
                </a:cubicBezTo>
                <a:cubicBezTo>
                  <a:pt x="253" y="413"/>
                  <a:pt x="249" y="416"/>
                  <a:pt x="245" y="416"/>
                </a:cubicBezTo>
                <a:cubicBezTo>
                  <a:pt x="245" y="416"/>
                  <a:pt x="245" y="416"/>
                  <a:pt x="244" y="416"/>
                </a:cubicBezTo>
                <a:cubicBezTo>
                  <a:pt x="240" y="415"/>
                  <a:pt x="236" y="413"/>
                  <a:pt x="235" y="409"/>
                </a:cubicBezTo>
                <a:cubicBezTo>
                  <a:pt x="200" y="312"/>
                  <a:pt x="200" y="312"/>
                  <a:pt x="200" y="312"/>
                </a:cubicBezTo>
                <a:cubicBezTo>
                  <a:pt x="103" y="276"/>
                  <a:pt x="103" y="276"/>
                  <a:pt x="103" y="276"/>
                </a:cubicBezTo>
                <a:cubicBezTo>
                  <a:pt x="99" y="275"/>
                  <a:pt x="96" y="271"/>
                  <a:pt x="96" y="267"/>
                </a:cubicBezTo>
                <a:cubicBezTo>
                  <a:pt x="95" y="263"/>
                  <a:pt x="98" y="259"/>
                  <a:pt x="102" y="257"/>
                </a:cubicBezTo>
                <a:cubicBezTo>
                  <a:pt x="379" y="118"/>
                  <a:pt x="379" y="118"/>
                  <a:pt x="379" y="118"/>
                </a:cubicBezTo>
                <a:cubicBezTo>
                  <a:pt x="383" y="116"/>
                  <a:pt x="388" y="117"/>
                  <a:pt x="391" y="120"/>
                </a:cubicBezTo>
                <a:cubicBezTo>
                  <a:pt x="394" y="123"/>
                  <a:pt x="395" y="128"/>
                  <a:pt x="393" y="132"/>
                </a:cubicBezTo>
                <a:close/>
                <a:moveTo>
                  <a:pt x="133" y="265"/>
                </a:moveTo>
                <a:cubicBezTo>
                  <a:pt x="360" y="152"/>
                  <a:pt x="360" y="152"/>
                  <a:pt x="360" y="152"/>
                </a:cubicBezTo>
                <a:cubicBezTo>
                  <a:pt x="247" y="378"/>
                  <a:pt x="247" y="378"/>
                  <a:pt x="247" y="378"/>
                </a:cubicBezTo>
                <a:cubicBezTo>
                  <a:pt x="218" y="300"/>
                  <a:pt x="218" y="300"/>
                  <a:pt x="218" y="300"/>
                </a:cubicBezTo>
                <a:cubicBezTo>
                  <a:pt x="217" y="297"/>
                  <a:pt x="215" y="295"/>
                  <a:pt x="212" y="294"/>
                </a:cubicBezTo>
                <a:lnTo>
                  <a:pt x="133" y="265"/>
                </a:ln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
        <p:nvSpPr>
          <p:cNvPr id="1451" name="Google Shape;1451;p3"/>
          <p:cNvSpPr/>
          <p:nvPr/>
        </p:nvSpPr>
        <p:spPr>
          <a:xfrm>
            <a:off x="469122" y="5084932"/>
            <a:ext cx="367631" cy="367631"/>
          </a:xfrm>
          <a:custGeom>
            <a:avLst/>
            <a:gdLst/>
            <a:ahLst/>
            <a:cxnLst/>
            <a:rect l="l" t="t" r="r" b="b"/>
            <a:pathLst>
              <a:path w="512" h="512" extrusionOk="0">
                <a:moveTo>
                  <a:pt x="393" y="234"/>
                </a:moveTo>
                <a:cubicBezTo>
                  <a:pt x="368" y="234"/>
                  <a:pt x="368" y="234"/>
                  <a:pt x="368" y="234"/>
                </a:cubicBezTo>
                <a:cubicBezTo>
                  <a:pt x="364" y="234"/>
                  <a:pt x="359" y="231"/>
                  <a:pt x="358" y="227"/>
                </a:cubicBezTo>
                <a:cubicBezTo>
                  <a:pt x="356" y="219"/>
                  <a:pt x="353" y="211"/>
                  <a:pt x="349" y="204"/>
                </a:cubicBezTo>
                <a:cubicBezTo>
                  <a:pt x="346" y="200"/>
                  <a:pt x="347" y="194"/>
                  <a:pt x="351" y="191"/>
                </a:cubicBezTo>
                <a:cubicBezTo>
                  <a:pt x="367" y="174"/>
                  <a:pt x="367" y="174"/>
                  <a:pt x="367" y="174"/>
                </a:cubicBezTo>
                <a:cubicBezTo>
                  <a:pt x="366" y="173"/>
                  <a:pt x="366" y="173"/>
                  <a:pt x="366" y="173"/>
                </a:cubicBezTo>
                <a:cubicBezTo>
                  <a:pt x="366" y="173"/>
                  <a:pt x="366" y="172"/>
                  <a:pt x="366" y="172"/>
                </a:cubicBezTo>
                <a:cubicBezTo>
                  <a:pt x="366" y="172"/>
                  <a:pt x="366" y="172"/>
                  <a:pt x="366" y="172"/>
                </a:cubicBezTo>
                <a:cubicBezTo>
                  <a:pt x="358" y="162"/>
                  <a:pt x="349" y="153"/>
                  <a:pt x="340" y="146"/>
                </a:cubicBezTo>
                <a:cubicBezTo>
                  <a:pt x="340" y="146"/>
                  <a:pt x="340" y="146"/>
                  <a:pt x="339" y="145"/>
                </a:cubicBezTo>
                <a:cubicBezTo>
                  <a:pt x="339" y="145"/>
                  <a:pt x="339" y="145"/>
                  <a:pt x="338" y="145"/>
                </a:cubicBezTo>
                <a:cubicBezTo>
                  <a:pt x="337" y="144"/>
                  <a:pt x="337" y="144"/>
                  <a:pt x="337" y="144"/>
                </a:cubicBezTo>
                <a:cubicBezTo>
                  <a:pt x="320" y="161"/>
                  <a:pt x="320" y="161"/>
                  <a:pt x="320" y="161"/>
                </a:cubicBezTo>
                <a:cubicBezTo>
                  <a:pt x="317" y="164"/>
                  <a:pt x="312" y="165"/>
                  <a:pt x="308" y="163"/>
                </a:cubicBezTo>
                <a:cubicBezTo>
                  <a:pt x="300" y="159"/>
                  <a:pt x="293" y="155"/>
                  <a:pt x="285" y="153"/>
                </a:cubicBezTo>
                <a:cubicBezTo>
                  <a:pt x="280" y="152"/>
                  <a:pt x="277" y="148"/>
                  <a:pt x="277" y="143"/>
                </a:cubicBezTo>
                <a:cubicBezTo>
                  <a:pt x="277" y="119"/>
                  <a:pt x="277" y="119"/>
                  <a:pt x="277" y="119"/>
                </a:cubicBezTo>
                <a:cubicBezTo>
                  <a:pt x="274" y="118"/>
                  <a:pt x="270" y="118"/>
                  <a:pt x="267" y="118"/>
                </a:cubicBezTo>
                <a:cubicBezTo>
                  <a:pt x="259" y="117"/>
                  <a:pt x="252" y="117"/>
                  <a:pt x="245" y="118"/>
                </a:cubicBezTo>
                <a:cubicBezTo>
                  <a:pt x="241" y="118"/>
                  <a:pt x="238" y="118"/>
                  <a:pt x="234" y="119"/>
                </a:cubicBezTo>
                <a:cubicBezTo>
                  <a:pt x="234" y="143"/>
                  <a:pt x="234" y="143"/>
                  <a:pt x="234" y="143"/>
                </a:cubicBezTo>
                <a:cubicBezTo>
                  <a:pt x="234" y="148"/>
                  <a:pt x="231" y="152"/>
                  <a:pt x="227" y="153"/>
                </a:cubicBezTo>
                <a:cubicBezTo>
                  <a:pt x="219" y="155"/>
                  <a:pt x="211" y="159"/>
                  <a:pt x="204" y="163"/>
                </a:cubicBezTo>
                <a:cubicBezTo>
                  <a:pt x="200" y="165"/>
                  <a:pt x="194" y="164"/>
                  <a:pt x="191" y="161"/>
                </a:cubicBezTo>
                <a:cubicBezTo>
                  <a:pt x="174" y="144"/>
                  <a:pt x="174" y="144"/>
                  <a:pt x="174" y="144"/>
                </a:cubicBezTo>
                <a:cubicBezTo>
                  <a:pt x="174" y="144"/>
                  <a:pt x="173" y="144"/>
                  <a:pt x="173" y="145"/>
                </a:cubicBezTo>
                <a:cubicBezTo>
                  <a:pt x="162" y="153"/>
                  <a:pt x="153" y="162"/>
                  <a:pt x="145" y="173"/>
                </a:cubicBezTo>
                <a:cubicBezTo>
                  <a:pt x="144" y="173"/>
                  <a:pt x="144" y="174"/>
                  <a:pt x="144" y="174"/>
                </a:cubicBezTo>
                <a:cubicBezTo>
                  <a:pt x="161" y="191"/>
                  <a:pt x="161" y="191"/>
                  <a:pt x="161" y="191"/>
                </a:cubicBezTo>
                <a:cubicBezTo>
                  <a:pt x="164" y="194"/>
                  <a:pt x="165" y="200"/>
                  <a:pt x="163" y="204"/>
                </a:cubicBezTo>
                <a:cubicBezTo>
                  <a:pt x="159" y="211"/>
                  <a:pt x="155" y="219"/>
                  <a:pt x="153" y="227"/>
                </a:cubicBezTo>
                <a:cubicBezTo>
                  <a:pt x="152" y="231"/>
                  <a:pt x="148" y="234"/>
                  <a:pt x="143" y="234"/>
                </a:cubicBezTo>
                <a:cubicBezTo>
                  <a:pt x="119" y="234"/>
                  <a:pt x="119" y="234"/>
                  <a:pt x="119" y="234"/>
                </a:cubicBezTo>
                <a:cubicBezTo>
                  <a:pt x="118" y="238"/>
                  <a:pt x="118" y="241"/>
                  <a:pt x="118" y="245"/>
                </a:cubicBezTo>
                <a:cubicBezTo>
                  <a:pt x="117" y="248"/>
                  <a:pt x="117" y="252"/>
                  <a:pt x="117" y="256"/>
                </a:cubicBezTo>
                <a:cubicBezTo>
                  <a:pt x="117" y="259"/>
                  <a:pt x="117" y="263"/>
                  <a:pt x="118" y="267"/>
                </a:cubicBezTo>
                <a:cubicBezTo>
                  <a:pt x="118" y="270"/>
                  <a:pt x="118" y="274"/>
                  <a:pt x="119" y="277"/>
                </a:cubicBezTo>
                <a:cubicBezTo>
                  <a:pt x="143" y="277"/>
                  <a:pt x="143" y="277"/>
                  <a:pt x="143" y="277"/>
                </a:cubicBezTo>
                <a:cubicBezTo>
                  <a:pt x="148" y="277"/>
                  <a:pt x="152" y="280"/>
                  <a:pt x="153" y="285"/>
                </a:cubicBezTo>
                <a:cubicBezTo>
                  <a:pt x="155" y="293"/>
                  <a:pt x="159" y="300"/>
                  <a:pt x="163" y="308"/>
                </a:cubicBezTo>
                <a:cubicBezTo>
                  <a:pt x="165" y="312"/>
                  <a:pt x="164" y="317"/>
                  <a:pt x="161" y="320"/>
                </a:cubicBezTo>
                <a:cubicBezTo>
                  <a:pt x="144" y="337"/>
                  <a:pt x="144" y="337"/>
                  <a:pt x="144" y="337"/>
                </a:cubicBezTo>
                <a:cubicBezTo>
                  <a:pt x="145" y="338"/>
                  <a:pt x="145" y="338"/>
                  <a:pt x="145" y="338"/>
                </a:cubicBezTo>
                <a:cubicBezTo>
                  <a:pt x="145" y="339"/>
                  <a:pt x="145" y="339"/>
                  <a:pt x="145" y="339"/>
                </a:cubicBezTo>
                <a:cubicBezTo>
                  <a:pt x="145" y="339"/>
                  <a:pt x="146" y="340"/>
                  <a:pt x="146" y="340"/>
                </a:cubicBezTo>
                <a:cubicBezTo>
                  <a:pt x="153" y="349"/>
                  <a:pt x="162" y="358"/>
                  <a:pt x="172" y="366"/>
                </a:cubicBezTo>
                <a:cubicBezTo>
                  <a:pt x="172" y="366"/>
                  <a:pt x="172" y="366"/>
                  <a:pt x="172" y="366"/>
                </a:cubicBezTo>
                <a:cubicBezTo>
                  <a:pt x="172" y="366"/>
                  <a:pt x="173" y="366"/>
                  <a:pt x="173" y="367"/>
                </a:cubicBezTo>
                <a:cubicBezTo>
                  <a:pt x="174" y="367"/>
                  <a:pt x="174" y="367"/>
                  <a:pt x="174" y="367"/>
                </a:cubicBezTo>
                <a:cubicBezTo>
                  <a:pt x="191" y="351"/>
                  <a:pt x="191" y="351"/>
                  <a:pt x="191" y="351"/>
                </a:cubicBezTo>
                <a:cubicBezTo>
                  <a:pt x="194" y="347"/>
                  <a:pt x="200" y="346"/>
                  <a:pt x="204" y="349"/>
                </a:cubicBezTo>
                <a:cubicBezTo>
                  <a:pt x="211" y="353"/>
                  <a:pt x="219" y="356"/>
                  <a:pt x="227" y="358"/>
                </a:cubicBezTo>
                <a:cubicBezTo>
                  <a:pt x="231" y="359"/>
                  <a:pt x="234" y="364"/>
                  <a:pt x="234" y="368"/>
                </a:cubicBezTo>
                <a:cubicBezTo>
                  <a:pt x="234" y="393"/>
                  <a:pt x="234" y="393"/>
                  <a:pt x="234" y="393"/>
                </a:cubicBezTo>
                <a:cubicBezTo>
                  <a:pt x="238" y="393"/>
                  <a:pt x="241" y="394"/>
                  <a:pt x="245" y="394"/>
                </a:cubicBezTo>
                <a:cubicBezTo>
                  <a:pt x="245" y="394"/>
                  <a:pt x="245" y="394"/>
                  <a:pt x="245" y="394"/>
                </a:cubicBezTo>
                <a:cubicBezTo>
                  <a:pt x="245" y="394"/>
                  <a:pt x="245" y="394"/>
                  <a:pt x="245" y="394"/>
                </a:cubicBezTo>
                <a:cubicBezTo>
                  <a:pt x="245" y="394"/>
                  <a:pt x="245" y="394"/>
                  <a:pt x="245" y="394"/>
                </a:cubicBezTo>
                <a:cubicBezTo>
                  <a:pt x="252" y="394"/>
                  <a:pt x="259" y="395"/>
                  <a:pt x="267" y="394"/>
                </a:cubicBezTo>
                <a:cubicBezTo>
                  <a:pt x="270" y="394"/>
                  <a:pt x="274" y="393"/>
                  <a:pt x="277" y="393"/>
                </a:cubicBezTo>
                <a:cubicBezTo>
                  <a:pt x="277" y="368"/>
                  <a:pt x="277" y="368"/>
                  <a:pt x="277" y="368"/>
                </a:cubicBezTo>
                <a:cubicBezTo>
                  <a:pt x="277" y="364"/>
                  <a:pt x="280" y="359"/>
                  <a:pt x="285" y="358"/>
                </a:cubicBezTo>
                <a:cubicBezTo>
                  <a:pt x="293" y="356"/>
                  <a:pt x="300" y="353"/>
                  <a:pt x="308" y="349"/>
                </a:cubicBezTo>
                <a:cubicBezTo>
                  <a:pt x="312" y="346"/>
                  <a:pt x="317" y="347"/>
                  <a:pt x="320" y="351"/>
                </a:cubicBezTo>
                <a:cubicBezTo>
                  <a:pt x="337" y="368"/>
                  <a:pt x="337" y="368"/>
                  <a:pt x="337" y="368"/>
                </a:cubicBezTo>
                <a:cubicBezTo>
                  <a:pt x="338" y="367"/>
                  <a:pt x="338" y="367"/>
                  <a:pt x="339" y="367"/>
                </a:cubicBezTo>
                <a:cubicBezTo>
                  <a:pt x="349" y="359"/>
                  <a:pt x="359" y="349"/>
                  <a:pt x="367" y="339"/>
                </a:cubicBezTo>
                <a:cubicBezTo>
                  <a:pt x="367" y="338"/>
                  <a:pt x="367" y="338"/>
                  <a:pt x="368" y="337"/>
                </a:cubicBezTo>
                <a:cubicBezTo>
                  <a:pt x="351" y="320"/>
                  <a:pt x="351" y="320"/>
                  <a:pt x="351" y="320"/>
                </a:cubicBezTo>
                <a:cubicBezTo>
                  <a:pt x="347" y="317"/>
                  <a:pt x="346" y="312"/>
                  <a:pt x="349" y="308"/>
                </a:cubicBezTo>
                <a:cubicBezTo>
                  <a:pt x="353" y="300"/>
                  <a:pt x="356" y="293"/>
                  <a:pt x="358" y="285"/>
                </a:cubicBezTo>
                <a:cubicBezTo>
                  <a:pt x="359" y="280"/>
                  <a:pt x="364" y="277"/>
                  <a:pt x="368" y="277"/>
                </a:cubicBezTo>
                <a:cubicBezTo>
                  <a:pt x="393" y="277"/>
                  <a:pt x="393" y="277"/>
                  <a:pt x="393" y="277"/>
                </a:cubicBezTo>
                <a:cubicBezTo>
                  <a:pt x="393" y="274"/>
                  <a:pt x="393" y="270"/>
                  <a:pt x="394" y="267"/>
                </a:cubicBezTo>
                <a:cubicBezTo>
                  <a:pt x="394" y="263"/>
                  <a:pt x="394" y="259"/>
                  <a:pt x="394" y="256"/>
                </a:cubicBezTo>
                <a:cubicBezTo>
                  <a:pt x="394" y="252"/>
                  <a:pt x="394" y="248"/>
                  <a:pt x="394" y="245"/>
                </a:cubicBezTo>
                <a:cubicBezTo>
                  <a:pt x="393" y="241"/>
                  <a:pt x="393" y="238"/>
                  <a:pt x="393" y="234"/>
                </a:cubicBezTo>
                <a:close/>
                <a:moveTo>
                  <a:pt x="256" y="320"/>
                </a:moveTo>
                <a:cubicBezTo>
                  <a:pt x="220" y="320"/>
                  <a:pt x="192" y="291"/>
                  <a:pt x="192" y="256"/>
                </a:cubicBezTo>
                <a:cubicBezTo>
                  <a:pt x="192" y="220"/>
                  <a:pt x="220" y="192"/>
                  <a:pt x="256" y="192"/>
                </a:cubicBezTo>
                <a:cubicBezTo>
                  <a:pt x="291" y="192"/>
                  <a:pt x="320" y="220"/>
                  <a:pt x="320" y="256"/>
                </a:cubicBezTo>
                <a:cubicBezTo>
                  <a:pt x="320" y="291"/>
                  <a:pt x="291" y="320"/>
                  <a:pt x="256" y="320"/>
                </a:cubicBezTo>
                <a:close/>
                <a:moveTo>
                  <a:pt x="298" y="256"/>
                </a:moveTo>
                <a:cubicBezTo>
                  <a:pt x="298" y="279"/>
                  <a:pt x="279" y="298"/>
                  <a:pt x="256" y="298"/>
                </a:cubicBezTo>
                <a:cubicBezTo>
                  <a:pt x="232" y="298"/>
                  <a:pt x="213" y="279"/>
                  <a:pt x="213" y="256"/>
                </a:cubicBezTo>
                <a:cubicBezTo>
                  <a:pt x="213" y="232"/>
                  <a:pt x="232" y="213"/>
                  <a:pt x="256" y="213"/>
                </a:cubicBezTo>
                <a:cubicBezTo>
                  <a:pt x="279" y="213"/>
                  <a:pt x="298" y="232"/>
                  <a:pt x="298" y="256"/>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5" y="268"/>
                </a:moveTo>
                <a:cubicBezTo>
                  <a:pt x="414" y="276"/>
                  <a:pt x="413" y="283"/>
                  <a:pt x="412" y="290"/>
                </a:cubicBezTo>
                <a:cubicBezTo>
                  <a:pt x="411" y="295"/>
                  <a:pt x="406" y="298"/>
                  <a:pt x="401" y="298"/>
                </a:cubicBezTo>
                <a:cubicBezTo>
                  <a:pt x="376" y="298"/>
                  <a:pt x="376" y="298"/>
                  <a:pt x="376" y="298"/>
                </a:cubicBezTo>
                <a:cubicBezTo>
                  <a:pt x="375" y="303"/>
                  <a:pt x="373" y="307"/>
                  <a:pt x="371" y="311"/>
                </a:cubicBezTo>
                <a:cubicBezTo>
                  <a:pt x="389" y="329"/>
                  <a:pt x="389" y="329"/>
                  <a:pt x="389" y="329"/>
                </a:cubicBezTo>
                <a:cubicBezTo>
                  <a:pt x="392" y="332"/>
                  <a:pt x="393" y="338"/>
                  <a:pt x="390" y="342"/>
                </a:cubicBezTo>
                <a:cubicBezTo>
                  <a:pt x="388" y="345"/>
                  <a:pt x="386" y="348"/>
                  <a:pt x="384" y="351"/>
                </a:cubicBezTo>
                <a:cubicBezTo>
                  <a:pt x="375" y="364"/>
                  <a:pt x="364" y="375"/>
                  <a:pt x="351" y="384"/>
                </a:cubicBezTo>
                <a:cubicBezTo>
                  <a:pt x="348" y="386"/>
                  <a:pt x="345" y="388"/>
                  <a:pt x="342" y="390"/>
                </a:cubicBezTo>
                <a:cubicBezTo>
                  <a:pt x="338" y="393"/>
                  <a:pt x="332" y="392"/>
                  <a:pt x="329" y="389"/>
                </a:cubicBezTo>
                <a:cubicBezTo>
                  <a:pt x="311" y="371"/>
                  <a:pt x="311" y="371"/>
                  <a:pt x="311" y="371"/>
                </a:cubicBezTo>
                <a:cubicBezTo>
                  <a:pt x="307" y="373"/>
                  <a:pt x="303" y="375"/>
                  <a:pt x="298" y="376"/>
                </a:cubicBezTo>
                <a:cubicBezTo>
                  <a:pt x="298" y="401"/>
                  <a:pt x="298" y="401"/>
                  <a:pt x="298" y="401"/>
                </a:cubicBezTo>
                <a:cubicBezTo>
                  <a:pt x="298" y="407"/>
                  <a:pt x="295" y="411"/>
                  <a:pt x="290" y="412"/>
                </a:cubicBezTo>
                <a:cubicBezTo>
                  <a:pt x="283" y="414"/>
                  <a:pt x="276" y="415"/>
                  <a:pt x="269" y="415"/>
                </a:cubicBezTo>
                <a:cubicBezTo>
                  <a:pt x="269" y="415"/>
                  <a:pt x="269" y="416"/>
                  <a:pt x="269" y="416"/>
                </a:cubicBezTo>
                <a:cubicBezTo>
                  <a:pt x="268" y="416"/>
                  <a:pt x="268" y="416"/>
                  <a:pt x="268" y="416"/>
                </a:cubicBezTo>
                <a:cubicBezTo>
                  <a:pt x="268" y="416"/>
                  <a:pt x="268" y="416"/>
                  <a:pt x="268" y="416"/>
                </a:cubicBezTo>
                <a:cubicBezTo>
                  <a:pt x="267" y="416"/>
                  <a:pt x="265" y="415"/>
                  <a:pt x="264" y="416"/>
                </a:cubicBezTo>
                <a:cubicBezTo>
                  <a:pt x="261" y="416"/>
                  <a:pt x="258" y="416"/>
                  <a:pt x="256" y="416"/>
                </a:cubicBezTo>
                <a:cubicBezTo>
                  <a:pt x="256" y="416"/>
                  <a:pt x="256" y="416"/>
                  <a:pt x="256" y="416"/>
                </a:cubicBezTo>
                <a:cubicBezTo>
                  <a:pt x="256" y="416"/>
                  <a:pt x="256" y="416"/>
                  <a:pt x="256" y="416"/>
                </a:cubicBezTo>
                <a:cubicBezTo>
                  <a:pt x="253" y="416"/>
                  <a:pt x="251" y="416"/>
                  <a:pt x="249" y="416"/>
                </a:cubicBezTo>
                <a:cubicBezTo>
                  <a:pt x="247" y="416"/>
                  <a:pt x="245" y="416"/>
                  <a:pt x="243" y="416"/>
                </a:cubicBezTo>
                <a:cubicBezTo>
                  <a:pt x="243" y="416"/>
                  <a:pt x="243" y="416"/>
                  <a:pt x="243" y="416"/>
                </a:cubicBezTo>
                <a:cubicBezTo>
                  <a:pt x="243" y="416"/>
                  <a:pt x="243" y="416"/>
                  <a:pt x="243" y="416"/>
                </a:cubicBezTo>
                <a:cubicBezTo>
                  <a:pt x="243" y="416"/>
                  <a:pt x="243" y="416"/>
                  <a:pt x="243" y="416"/>
                </a:cubicBezTo>
                <a:cubicBezTo>
                  <a:pt x="235" y="416"/>
                  <a:pt x="228" y="414"/>
                  <a:pt x="221" y="412"/>
                </a:cubicBezTo>
                <a:cubicBezTo>
                  <a:pt x="216" y="411"/>
                  <a:pt x="213" y="407"/>
                  <a:pt x="213" y="401"/>
                </a:cubicBezTo>
                <a:cubicBezTo>
                  <a:pt x="213" y="376"/>
                  <a:pt x="213" y="376"/>
                  <a:pt x="213" y="376"/>
                </a:cubicBezTo>
                <a:cubicBezTo>
                  <a:pt x="209" y="375"/>
                  <a:pt x="205" y="373"/>
                  <a:pt x="201" y="371"/>
                </a:cubicBezTo>
                <a:cubicBezTo>
                  <a:pt x="183" y="389"/>
                  <a:pt x="183" y="389"/>
                  <a:pt x="183" y="389"/>
                </a:cubicBezTo>
                <a:cubicBezTo>
                  <a:pt x="179" y="392"/>
                  <a:pt x="174" y="393"/>
                  <a:pt x="169" y="390"/>
                </a:cubicBezTo>
                <a:cubicBezTo>
                  <a:pt x="167" y="389"/>
                  <a:pt x="164" y="387"/>
                  <a:pt x="161" y="385"/>
                </a:cubicBezTo>
                <a:cubicBezTo>
                  <a:pt x="161" y="384"/>
                  <a:pt x="160" y="384"/>
                  <a:pt x="160" y="384"/>
                </a:cubicBezTo>
                <a:cubicBezTo>
                  <a:pt x="160" y="383"/>
                  <a:pt x="159" y="383"/>
                  <a:pt x="158" y="382"/>
                </a:cubicBezTo>
                <a:cubicBezTo>
                  <a:pt x="147" y="374"/>
                  <a:pt x="137" y="364"/>
                  <a:pt x="129" y="353"/>
                </a:cubicBezTo>
                <a:cubicBezTo>
                  <a:pt x="128" y="352"/>
                  <a:pt x="128" y="352"/>
                  <a:pt x="128" y="351"/>
                </a:cubicBezTo>
                <a:cubicBezTo>
                  <a:pt x="127" y="351"/>
                  <a:pt x="127" y="350"/>
                  <a:pt x="127" y="350"/>
                </a:cubicBezTo>
                <a:cubicBezTo>
                  <a:pt x="127" y="350"/>
                  <a:pt x="127" y="350"/>
                  <a:pt x="127" y="350"/>
                </a:cubicBezTo>
                <a:cubicBezTo>
                  <a:pt x="125" y="347"/>
                  <a:pt x="123" y="345"/>
                  <a:pt x="121" y="342"/>
                </a:cubicBezTo>
                <a:cubicBezTo>
                  <a:pt x="118" y="338"/>
                  <a:pt x="119" y="332"/>
                  <a:pt x="122" y="329"/>
                </a:cubicBezTo>
                <a:cubicBezTo>
                  <a:pt x="140" y="311"/>
                  <a:pt x="140" y="311"/>
                  <a:pt x="140" y="311"/>
                </a:cubicBezTo>
                <a:cubicBezTo>
                  <a:pt x="138" y="307"/>
                  <a:pt x="137" y="303"/>
                  <a:pt x="135" y="298"/>
                </a:cubicBezTo>
                <a:cubicBezTo>
                  <a:pt x="110" y="298"/>
                  <a:pt x="110" y="298"/>
                  <a:pt x="110" y="298"/>
                </a:cubicBezTo>
                <a:cubicBezTo>
                  <a:pt x="105" y="298"/>
                  <a:pt x="100" y="295"/>
                  <a:pt x="99" y="290"/>
                </a:cubicBezTo>
                <a:cubicBezTo>
                  <a:pt x="98" y="283"/>
                  <a:pt x="97" y="276"/>
                  <a:pt x="96" y="268"/>
                </a:cubicBezTo>
                <a:cubicBezTo>
                  <a:pt x="96" y="265"/>
                  <a:pt x="96" y="262"/>
                  <a:pt x="96" y="259"/>
                </a:cubicBezTo>
                <a:cubicBezTo>
                  <a:pt x="96" y="258"/>
                  <a:pt x="96" y="257"/>
                  <a:pt x="96" y="256"/>
                </a:cubicBezTo>
                <a:cubicBezTo>
                  <a:pt x="96" y="256"/>
                  <a:pt x="96" y="256"/>
                  <a:pt x="96" y="256"/>
                </a:cubicBezTo>
                <a:cubicBezTo>
                  <a:pt x="96" y="256"/>
                  <a:pt x="96" y="256"/>
                  <a:pt x="96" y="256"/>
                </a:cubicBezTo>
                <a:cubicBezTo>
                  <a:pt x="96" y="254"/>
                  <a:pt x="96" y="253"/>
                  <a:pt x="96" y="252"/>
                </a:cubicBezTo>
                <a:cubicBezTo>
                  <a:pt x="96" y="249"/>
                  <a:pt x="96" y="246"/>
                  <a:pt x="96" y="243"/>
                </a:cubicBezTo>
                <a:cubicBezTo>
                  <a:pt x="96" y="243"/>
                  <a:pt x="96" y="243"/>
                  <a:pt x="96" y="243"/>
                </a:cubicBezTo>
                <a:cubicBezTo>
                  <a:pt x="96" y="243"/>
                  <a:pt x="96" y="243"/>
                  <a:pt x="96" y="243"/>
                </a:cubicBezTo>
                <a:cubicBezTo>
                  <a:pt x="96" y="243"/>
                  <a:pt x="96" y="243"/>
                  <a:pt x="96" y="243"/>
                </a:cubicBezTo>
                <a:cubicBezTo>
                  <a:pt x="97" y="235"/>
                  <a:pt x="98" y="228"/>
                  <a:pt x="99" y="221"/>
                </a:cubicBezTo>
                <a:cubicBezTo>
                  <a:pt x="100" y="216"/>
                  <a:pt x="105" y="213"/>
                  <a:pt x="110" y="213"/>
                </a:cubicBezTo>
                <a:cubicBezTo>
                  <a:pt x="135" y="213"/>
                  <a:pt x="135" y="213"/>
                  <a:pt x="135" y="213"/>
                </a:cubicBezTo>
                <a:cubicBezTo>
                  <a:pt x="137" y="209"/>
                  <a:pt x="138" y="205"/>
                  <a:pt x="140" y="201"/>
                </a:cubicBezTo>
                <a:cubicBezTo>
                  <a:pt x="122" y="183"/>
                  <a:pt x="122" y="183"/>
                  <a:pt x="122" y="183"/>
                </a:cubicBezTo>
                <a:cubicBezTo>
                  <a:pt x="119" y="179"/>
                  <a:pt x="118" y="174"/>
                  <a:pt x="121" y="169"/>
                </a:cubicBezTo>
                <a:cubicBezTo>
                  <a:pt x="123" y="166"/>
                  <a:pt x="125" y="163"/>
                  <a:pt x="128" y="160"/>
                </a:cubicBezTo>
                <a:cubicBezTo>
                  <a:pt x="137" y="148"/>
                  <a:pt x="148" y="137"/>
                  <a:pt x="160" y="128"/>
                </a:cubicBezTo>
                <a:cubicBezTo>
                  <a:pt x="163" y="125"/>
                  <a:pt x="166" y="123"/>
                  <a:pt x="169" y="121"/>
                </a:cubicBezTo>
                <a:cubicBezTo>
                  <a:pt x="174" y="118"/>
                  <a:pt x="179" y="119"/>
                  <a:pt x="183" y="122"/>
                </a:cubicBezTo>
                <a:cubicBezTo>
                  <a:pt x="201" y="140"/>
                  <a:pt x="201" y="140"/>
                  <a:pt x="201" y="140"/>
                </a:cubicBezTo>
                <a:cubicBezTo>
                  <a:pt x="205" y="138"/>
                  <a:pt x="209" y="137"/>
                  <a:pt x="213" y="135"/>
                </a:cubicBezTo>
                <a:cubicBezTo>
                  <a:pt x="213" y="110"/>
                  <a:pt x="213" y="110"/>
                  <a:pt x="213" y="110"/>
                </a:cubicBezTo>
                <a:cubicBezTo>
                  <a:pt x="213" y="105"/>
                  <a:pt x="216" y="100"/>
                  <a:pt x="221" y="99"/>
                </a:cubicBezTo>
                <a:cubicBezTo>
                  <a:pt x="228" y="98"/>
                  <a:pt x="236" y="97"/>
                  <a:pt x="243" y="96"/>
                </a:cubicBezTo>
                <a:cubicBezTo>
                  <a:pt x="251" y="96"/>
                  <a:pt x="260" y="96"/>
                  <a:pt x="268" y="96"/>
                </a:cubicBezTo>
                <a:cubicBezTo>
                  <a:pt x="276" y="97"/>
                  <a:pt x="283" y="98"/>
                  <a:pt x="290" y="99"/>
                </a:cubicBezTo>
                <a:cubicBezTo>
                  <a:pt x="295" y="100"/>
                  <a:pt x="298" y="105"/>
                  <a:pt x="298" y="110"/>
                </a:cubicBezTo>
                <a:cubicBezTo>
                  <a:pt x="298" y="135"/>
                  <a:pt x="298" y="135"/>
                  <a:pt x="298" y="135"/>
                </a:cubicBezTo>
                <a:cubicBezTo>
                  <a:pt x="303" y="137"/>
                  <a:pt x="307" y="138"/>
                  <a:pt x="311" y="140"/>
                </a:cubicBezTo>
                <a:cubicBezTo>
                  <a:pt x="329" y="122"/>
                  <a:pt x="329" y="122"/>
                  <a:pt x="329" y="122"/>
                </a:cubicBezTo>
                <a:cubicBezTo>
                  <a:pt x="332" y="119"/>
                  <a:pt x="338" y="118"/>
                  <a:pt x="342" y="121"/>
                </a:cubicBezTo>
                <a:cubicBezTo>
                  <a:pt x="345" y="123"/>
                  <a:pt x="347" y="125"/>
                  <a:pt x="350" y="127"/>
                </a:cubicBezTo>
                <a:cubicBezTo>
                  <a:pt x="350" y="127"/>
                  <a:pt x="351" y="127"/>
                  <a:pt x="351" y="128"/>
                </a:cubicBezTo>
                <a:cubicBezTo>
                  <a:pt x="352" y="128"/>
                  <a:pt x="353" y="129"/>
                  <a:pt x="353" y="129"/>
                </a:cubicBezTo>
                <a:cubicBezTo>
                  <a:pt x="364" y="137"/>
                  <a:pt x="374" y="147"/>
                  <a:pt x="383" y="159"/>
                </a:cubicBezTo>
                <a:cubicBezTo>
                  <a:pt x="383" y="159"/>
                  <a:pt x="383" y="159"/>
                  <a:pt x="384" y="160"/>
                </a:cubicBezTo>
                <a:cubicBezTo>
                  <a:pt x="384" y="160"/>
                  <a:pt x="384" y="161"/>
                  <a:pt x="385" y="161"/>
                </a:cubicBezTo>
                <a:cubicBezTo>
                  <a:pt x="385" y="162"/>
                  <a:pt x="385" y="162"/>
                  <a:pt x="385" y="162"/>
                </a:cubicBezTo>
                <a:cubicBezTo>
                  <a:pt x="387" y="164"/>
                  <a:pt x="389" y="167"/>
                  <a:pt x="390" y="169"/>
                </a:cubicBezTo>
                <a:cubicBezTo>
                  <a:pt x="393" y="174"/>
                  <a:pt x="392" y="179"/>
                  <a:pt x="389" y="183"/>
                </a:cubicBezTo>
                <a:cubicBezTo>
                  <a:pt x="371" y="201"/>
                  <a:pt x="371" y="201"/>
                  <a:pt x="371" y="201"/>
                </a:cubicBezTo>
                <a:cubicBezTo>
                  <a:pt x="373" y="205"/>
                  <a:pt x="375" y="209"/>
                  <a:pt x="376" y="213"/>
                </a:cubicBezTo>
                <a:cubicBezTo>
                  <a:pt x="401" y="213"/>
                  <a:pt x="401" y="213"/>
                  <a:pt x="401" y="213"/>
                </a:cubicBezTo>
                <a:cubicBezTo>
                  <a:pt x="406" y="213"/>
                  <a:pt x="411" y="216"/>
                  <a:pt x="412" y="221"/>
                </a:cubicBezTo>
                <a:cubicBezTo>
                  <a:pt x="414" y="228"/>
                  <a:pt x="414" y="235"/>
                  <a:pt x="416" y="243"/>
                </a:cubicBezTo>
                <a:cubicBezTo>
                  <a:pt x="416" y="243"/>
                  <a:pt x="416" y="243"/>
                  <a:pt x="416" y="243"/>
                </a:cubicBezTo>
                <a:cubicBezTo>
                  <a:pt x="416" y="247"/>
                  <a:pt x="416" y="251"/>
                  <a:pt x="416" y="256"/>
                </a:cubicBezTo>
                <a:cubicBezTo>
                  <a:pt x="416" y="260"/>
                  <a:pt x="415" y="264"/>
                  <a:pt x="415" y="268"/>
                </a:cubicBezTo>
                <a:close/>
              </a:path>
            </a:pathLst>
          </a:custGeom>
          <a:solidFill>
            <a:schemeClr val="accen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Verdana"/>
              <a:buNone/>
            </a:pPr>
            <a:endParaRPr sz="2400" b="0" i="0" u="none" strike="noStrike" cap="none">
              <a:solidFill>
                <a:srgbClr val="000000"/>
              </a:solidFill>
              <a:latin typeface="Verdana"/>
              <a:ea typeface="Verdana"/>
              <a:cs typeface="Verdana"/>
              <a:sym typeface="Verdana"/>
            </a:endParaRPr>
          </a:p>
        </p:txBody>
      </p:sp>
    </p:spTree>
    <p:extLst>
      <p:ext uri="{BB962C8B-B14F-4D97-AF65-F5344CB8AC3E}">
        <p14:creationId xmlns:p14="http://schemas.microsoft.com/office/powerpoint/2010/main" val="346898702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78"/>
        <p:cNvGrpSpPr/>
        <p:nvPr/>
      </p:nvGrpSpPr>
      <p:grpSpPr>
        <a:xfrm>
          <a:off x="0" y="0"/>
          <a:ext cx="0" cy="0"/>
          <a:chOff x="0" y="0"/>
          <a:chExt cx="0" cy="0"/>
        </a:xfrm>
      </p:grpSpPr>
      <p:pic>
        <p:nvPicPr>
          <p:cNvPr id="15" name="Picture 14">
            <a:extLst>
              <a:ext uri="{FF2B5EF4-FFF2-40B4-BE49-F238E27FC236}">
                <a16:creationId xmlns:a16="http://schemas.microsoft.com/office/drawing/2014/main" id="{F9ABF298-18BD-4475-3BC4-EA96FEE8161C}"/>
              </a:ext>
            </a:extLst>
          </p:cNvPr>
          <p:cNvPicPr>
            <a:picLocks noChangeAspect="1"/>
          </p:cNvPicPr>
          <p:nvPr/>
        </p:nvPicPr>
        <p:blipFill>
          <a:blip r:embed="rId3"/>
          <a:stretch>
            <a:fillRect/>
          </a:stretch>
        </p:blipFill>
        <p:spPr>
          <a:xfrm>
            <a:off x="8263852" y="1913139"/>
            <a:ext cx="3585094" cy="29669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7C9987E3-EA36-0CD0-BCF6-48918F82FA80}"/>
              </a:ext>
            </a:extLst>
          </p:cNvPr>
          <p:cNvPicPr>
            <a:picLocks noChangeAspect="1"/>
          </p:cNvPicPr>
          <p:nvPr/>
        </p:nvPicPr>
        <p:blipFill>
          <a:blip r:embed="rId4"/>
          <a:stretch>
            <a:fillRect/>
          </a:stretch>
        </p:blipFill>
        <p:spPr>
          <a:xfrm>
            <a:off x="4314335" y="1913139"/>
            <a:ext cx="3735234" cy="29643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20494883-C319-F33F-F77F-0E6C24864479}"/>
              </a:ext>
            </a:extLst>
          </p:cNvPr>
          <p:cNvPicPr>
            <a:picLocks noChangeAspect="1"/>
          </p:cNvPicPr>
          <p:nvPr/>
        </p:nvPicPr>
        <p:blipFill>
          <a:blip r:embed="rId5"/>
          <a:stretch>
            <a:fillRect/>
          </a:stretch>
        </p:blipFill>
        <p:spPr>
          <a:xfrm>
            <a:off x="429761" y="1885557"/>
            <a:ext cx="3670291" cy="2991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879" name="Google Shape;1879;p30"/>
          <p:cNvSpPr txBox="1">
            <a:spLocks noGrp="1"/>
          </p:cNvSpPr>
          <p:nvPr>
            <p:ph type="title"/>
          </p:nvPr>
        </p:nvSpPr>
        <p:spPr>
          <a:xfrm>
            <a:off x="469900" y="412421"/>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3G </a:t>
            </a:r>
            <a:r>
              <a:rPr lang="fr-FR" sz="2400" dirty="0" err="1">
                <a:solidFill>
                  <a:srgbClr val="414141"/>
                </a:solidFill>
              </a:rPr>
              <a:t>coverage-Maps</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fr-FR" sz="1400" dirty="0">
                <a:solidFill>
                  <a:srgbClr val="7F7F7F"/>
                </a:solidFill>
              </a:rPr>
              <a:t>MTN have the best </a:t>
            </a:r>
            <a:r>
              <a:rPr lang="fr-FR" sz="1400" dirty="0" smtClean="0">
                <a:solidFill>
                  <a:srgbClr val="7F7F7F"/>
                </a:solidFill>
              </a:rPr>
              <a:t>3G </a:t>
            </a:r>
            <a:r>
              <a:rPr lang="fr-FR" sz="1400" dirty="0" err="1">
                <a:solidFill>
                  <a:srgbClr val="7F7F7F"/>
                </a:solidFill>
              </a:rPr>
              <a:t>coverage</a:t>
            </a:r>
            <a:r>
              <a:rPr lang="fr-FR" sz="1400" dirty="0">
                <a:solidFill>
                  <a:srgbClr val="7F7F7F"/>
                </a:solidFill>
              </a:rPr>
              <a:t> distribution</a:t>
            </a:r>
            <a:r>
              <a:rPr lang="fr-FR" dirty="0">
                <a:solidFill>
                  <a:srgbClr val="7F7F7F"/>
                </a:solidFill>
                <a:latin typeface="Verdana"/>
                <a:ea typeface="Verdana"/>
                <a:cs typeface="Verdana"/>
                <a:sym typeface="Verdana"/>
              </a:rPr>
              <a:t/>
            </a:r>
            <a:br>
              <a:rPr lang="fr-FR"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880" name="Google Shape;1880;p3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20</a:t>
            </a:fld>
            <a:endParaRPr sz="651" b="0" i="0" u="none" strike="noStrike" cap="none">
              <a:solidFill>
                <a:srgbClr val="000000"/>
              </a:solidFill>
              <a:latin typeface="Verdana"/>
              <a:ea typeface="Verdana"/>
              <a:cs typeface="Verdana"/>
              <a:sym typeface="Verdana"/>
            </a:endParaRPr>
          </a:p>
        </p:txBody>
      </p:sp>
      <p:sp>
        <p:nvSpPr>
          <p:cNvPr id="1881" name="Google Shape;1881;p3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1884" name="Google Shape;1884;p30"/>
          <p:cNvPicPr preferRelativeResize="0"/>
          <p:nvPr/>
        </p:nvPicPr>
        <p:blipFill rotWithShape="1">
          <a:blip r:embed="rId6">
            <a:alphaModFix/>
          </a:blip>
          <a:srcRect/>
          <a:stretch/>
        </p:blipFill>
        <p:spPr>
          <a:xfrm>
            <a:off x="429761" y="1885557"/>
            <a:ext cx="292340" cy="300095"/>
          </a:xfrm>
          <a:prstGeom prst="roundRect">
            <a:avLst>
              <a:gd name="adj" fmla="val 8594"/>
            </a:avLst>
          </a:prstGeom>
          <a:solidFill>
            <a:srgbClr val="ECECEC"/>
          </a:solidFill>
          <a:ln>
            <a:noFill/>
          </a:ln>
          <a:effectLst>
            <a:reflection stA="38000" endPos="28000" dist="5000" dir="5400000" sy="-100000" algn="bl" rotWithShape="0"/>
          </a:effectLst>
        </p:spPr>
      </p:pic>
      <p:pic>
        <p:nvPicPr>
          <p:cNvPr id="1887" name="Google Shape;1887;p30"/>
          <p:cNvPicPr preferRelativeResize="0"/>
          <p:nvPr/>
        </p:nvPicPr>
        <p:blipFill rotWithShape="1">
          <a:blip r:embed="rId7">
            <a:alphaModFix/>
          </a:blip>
          <a:srcRect l="8657" r="10313"/>
          <a:stretch/>
        </p:blipFill>
        <p:spPr>
          <a:xfrm>
            <a:off x="4294671" y="1913139"/>
            <a:ext cx="351632" cy="272513"/>
          </a:xfrm>
          <a:prstGeom prst="roundRect">
            <a:avLst>
              <a:gd name="adj" fmla="val 8594"/>
            </a:avLst>
          </a:prstGeom>
          <a:solidFill>
            <a:srgbClr val="ECECEC"/>
          </a:solidFill>
          <a:ln>
            <a:noFill/>
          </a:ln>
          <a:effectLst>
            <a:reflection stA="38000" endPos="28000" dist="5000" dir="5400000" sy="-100000" algn="bl" rotWithShape="0"/>
          </a:effectLst>
        </p:spPr>
      </p:pic>
      <p:pic>
        <p:nvPicPr>
          <p:cNvPr id="6" name="Picture 5">
            <a:extLst>
              <a:ext uri="{FF2B5EF4-FFF2-40B4-BE49-F238E27FC236}">
                <a16:creationId xmlns:a16="http://schemas.microsoft.com/office/drawing/2014/main" id="{86C2B152-4149-3ECD-08C3-CE4B6C34825D}"/>
              </a:ext>
            </a:extLst>
          </p:cNvPr>
          <p:cNvPicPr>
            <a:picLocks noChangeAspect="1"/>
          </p:cNvPicPr>
          <p:nvPr/>
        </p:nvPicPr>
        <p:blipFill rotWithShape="1">
          <a:blip r:embed="rId8"/>
          <a:srcRect l="-1113" t="2349" r="1113" b="15353"/>
          <a:stretch/>
        </p:blipFill>
        <p:spPr>
          <a:xfrm>
            <a:off x="2515928" y="1890413"/>
            <a:ext cx="1584124" cy="821894"/>
          </a:xfrm>
          <a:prstGeom prst="rect">
            <a:avLst/>
          </a:prstGeom>
        </p:spPr>
      </p:pic>
      <p:pic>
        <p:nvPicPr>
          <p:cNvPr id="12" name="Picture 11">
            <a:extLst>
              <a:ext uri="{FF2B5EF4-FFF2-40B4-BE49-F238E27FC236}">
                <a16:creationId xmlns:a16="http://schemas.microsoft.com/office/drawing/2014/main" id="{3F9B3366-C2EA-DB54-28D3-765EFD60C239}"/>
              </a:ext>
            </a:extLst>
          </p:cNvPr>
          <p:cNvPicPr>
            <a:picLocks noChangeAspect="1"/>
          </p:cNvPicPr>
          <p:nvPr/>
        </p:nvPicPr>
        <p:blipFill>
          <a:blip r:embed="rId9"/>
          <a:stretch>
            <a:fillRect/>
          </a:stretch>
        </p:blipFill>
        <p:spPr>
          <a:xfrm>
            <a:off x="6251991" y="1924942"/>
            <a:ext cx="1797578" cy="787365"/>
          </a:xfrm>
          <a:prstGeom prst="rect">
            <a:avLst/>
          </a:prstGeom>
        </p:spPr>
      </p:pic>
      <p:pic>
        <p:nvPicPr>
          <p:cNvPr id="18" name="Picture 17">
            <a:extLst>
              <a:ext uri="{FF2B5EF4-FFF2-40B4-BE49-F238E27FC236}">
                <a16:creationId xmlns:a16="http://schemas.microsoft.com/office/drawing/2014/main" id="{ADACCF3D-156C-A3A8-D112-2C110A0C4DBA}"/>
              </a:ext>
            </a:extLst>
          </p:cNvPr>
          <p:cNvPicPr>
            <a:picLocks noChangeAspect="1"/>
          </p:cNvPicPr>
          <p:nvPr/>
        </p:nvPicPr>
        <p:blipFill>
          <a:blip r:embed="rId10"/>
          <a:stretch>
            <a:fillRect/>
          </a:stretch>
        </p:blipFill>
        <p:spPr>
          <a:xfrm>
            <a:off x="10305936" y="1913139"/>
            <a:ext cx="1543009" cy="799168"/>
          </a:xfrm>
          <a:prstGeom prst="rect">
            <a:avLst/>
          </a:prstGeom>
        </p:spPr>
      </p:pic>
      <p:pic>
        <p:nvPicPr>
          <p:cNvPr id="21" name="Google Shape;1863;p28">
            <a:extLst>
              <a:ext uri="{FF2B5EF4-FFF2-40B4-BE49-F238E27FC236}">
                <a16:creationId xmlns:a16="http://schemas.microsoft.com/office/drawing/2014/main" id="{0BC7AD00-427A-133B-653E-10463ABB39E6}"/>
              </a:ext>
            </a:extLst>
          </p:cNvPr>
          <p:cNvPicPr preferRelativeResize="0"/>
          <p:nvPr/>
        </p:nvPicPr>
        <p:blipFill rotWithShape="1">
          <a:blip r:embed="rId11">
            <a:alphaModFix/>
          </a:blip>
          <a:srcRect/>
          <a:stretch/>
        </p:blipFill>
        <p:spPr>
          <a:xfrm>
            <a:off x="8263852" y="1924942"/>
            <a:ext cx="361361" cy="310577"/>
          </a:xfrm>
          <a:prstGeom prst="rect">
            <a:avLst/>
          </a:prstGeom>
          <a:noFill/>
          <a:ln>
            <a:noFill/>
          </a:ln>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95"/>
        <p:cNvGrpSpPr/>
        <p:nvPr/>
      </p:nvGrpSpPr>
      <p:grpSpPr>
        <a:xfrm>
          <a:off x="0" y="0"/>
          <a:ext cx="0" cy="0"/>
          <a:chOff x="0" y="0"/>
          <a:chExt cx="0" cy="0"/>
        </a:xfrm>
      </p:grpSpPr>
      <p:graphicFrame>
        <p:nvGraphicFramePr>
          <p:cNvPr id="8" name="Graphique 12">
            <a:extLst>
              <a:ext uri="{FF2B5EF4-FFF2-40B4-BE49-F238E27FC236}">
                <a16:creationId xmlns:a16="http://schemas.microsoft.com/office/drawing/2014/main" id="{00000000-0008-0000-0000-000009000000}"/>
              </a:ext>
            </a:extLst>
          </p:cNvPr>
          <p:cNvGraphicFramePr>
            <a:graphicFrameLocks/>
          </p:cNvGraphicFramePr>
          <p:nvPr>
            <p:extLst>
              <p:ext uri="{D42A27DB-BD31-4B8C-83A1-F6EECF244321}">
                <p14:modId xmlns:p14="http://schemas.microsoft.com/office/powerpoint/2010/main" val="554074819"/>
              </p:ext>
            </p:extLst>
          </p:nvPr>
        </p:nvGraphicFramePr>
        <p:xfrm>
          <a:off x="1785937" y="1691640"/>
          <a:ext cx="8620125" cy="4693919"/>
        </p:xfrm>
        <a:graphic>
          <a:graphicData uri="http://schemas.openxmlformats.org/drawingml/2006/chart">
            <c:chart xmlns:c="http://schemas.openxmlformats.org/drawingml/2006/chart" xmlns:r="http://schemas.openxmlformats.org/officeDocument/2006/relationships" r:id="rId3"/>
          </a:graphicData>
        </a:graphic>
      </p:graphicFrame>
      <p:sp>
        <p:nvSpPr>
          <p:cNvPr id="1896" name="Google Shape;1896;p3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err="1">
                <a:solidFill>
                  <a:srgbClr val="414141"/>
                </a:solidFill>
              </a:rPr>
              <a:t>Benchmarking</a:t>
            </a:r>
            <a:r>
              <a:rPr lang="fr-FR" sz="2400" dirty="0">
                <a:solidFill>
                  <a:srgbClr val="414141"/>
                </a:solidFill>
              </a:rPr>
              <a:t>: 4G </a:t>
            </a:r>
            <a:r>
              <a:rPr lang="fr-FR" sz="2400" dirty="0" err="1">
                <a:solidFill>
                  <a:srgbClr val="414141"/>
                </a:solidFill>
              </a:rPr>
              <a:t>coverage</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en-US" sz="1400" dirty="0">
                <a:solidFill>
                  <a:srgbClr val="7F7F7F"/>
                </a:solidFill>
              </a:rPr>
              <a:t>All operators failed to reach ARCËP 4G Indoor threshold. CELTISS failed also in  </a:t>
            </a:r>
            <a:r>
              <a:rPr lang="en-US" sz="1400" dirty="0" err="1">
                <a:solidFill>
                  <a:srgbClr val="7F7F7F"/>
                </a:solidFill>
              </a:rPr>
              <a:t>Incar</a:t>
            </a:r>
            <a:r>
              <a:rPr lang="en-US" sz="1400" dirty="0">
                <a:solidFill>
                  <a:srgbClr val="7F7F7F"/>
                </a:solidFill>
              </a:rPr>
              <a:t> 4g </a:t>
            </a:r>
            <a:r>
              <a:rPr lang="en-US" sz="1400" dirty="0" smtClean="0">
                <a:solidFill>
                  <a:srgbClr val="7F7F7F"/>
                </a:solidFill>
              </a:rPr>
              <a:t>coverage</a:t>
            </a:r>
            <a:br>
              <a:rPr lang="en-US" sz="1400" dirty="0" smtClean="0">
                <a:solidFill>
                  <a:srgbClr val="7F7F7F"/>
                </a:solidFill>
              </a:rPr>
            </a:br>
            <a:r>
              <a:rPr lang="en-US" sz="1400" dirty="0" smtClean="0">
                <a:solidFill>
                  <a:srgbClr val="7F7F7F"/>
                </a:solidFill>
              </a:rPr>
              <a:t>MTN is ranked first in term of 4g Coverage</a:t>
            </a:r>
            <a:r>
              <a:rPr lang="fr-FR" sz="3600" dirty="0" smtClean="0">
                <a:solidFill>
                  <a:srgbClr val="7F7F7F"/>
                </a:solidFill>
              </a:rPr>
              <a:t/>
            </a:r>
            <a:br>
              <a:rPr lang="fr-FR" sz="3600" dirty="0" smtClean="0">
                <a:solidFill>
                  <a:srgbClr val="7F7F7F"/>
                </a:solidFill>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897" name="Google Shape;1897;p31"/>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21</a:t>
            </a:fld>
            <a:endParaRPr sz="651" b="0" i="0" u="none" strike="noStrike" cap="none">
              <a:solidFill>
                <a:srgbClr val="000000"/>
              </a:solidFill>
              <a:latin typeface="Verdana"/>
              <a:ea typeface="Verdana"/>
              <a:cs typeface="Verdana"/>
              <a:sym typeface="Verdana"/>
            </a:endParaRPr>
          </a:p>
        </p:txBody>
      </p:sp>
      <p:sp>
        <p:nvSpPr>
          <p:cNvPr id="1898" name="Google Shape;1898;p31"/>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900" name="Google Shape;1900;p31"/>
          <p:cNvCxnSpPr/>
          <p:nvPr/>
        </p:nvCxnSpPr>
        <p:spPr>
          <a:xfrm>
            <a:off x="2870690" y="3072471"/>
            <a:ext cx="6864153" cy="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05"/>
        <p:cNvGrpSpPr/>
        <p:nvPr/>
      </p:nvGrpSpPr>
      <p:grpSpPr>
        <a:xfrm>
          <a:off x="0" y="0"/>
          <a:ext cx="0" cy="0"/>
          <a:chOff x="0" y="0"/>
          <a:chExt cx="0" cy="0"/>
        </a:xfrm>
      </p:grpSpPr>
      <p:pic>
        <p:nvPicPr>
          <p:cNvPr id="16" name="Picture 15">
            <a:extLst>
              <a:ext uri="{FF2B5EF4-FFF2-40B4-BE49-F238E27FC236}">
                <a16:creationId xmlns:a16="http://schemas.microsoft.com/office/drawing/2014/main" id="{7BE2F80A-24DF-131A-C21F-D99BA2AD82FC}"/>
              </a:ext>
            </a:extLst>
          </p:cNvPr>
          <p:cNvPicPr>
            <a:picLocks noChangeAspect="1"/>
          </p:cNvPicPr>
          <p:nvPr/>
        </p:nvPicPr>
        <p:blipFill>
          <a:blip r:embed="rId3"/>
          <a:stretch>
            <a:fillRect/>
          </a:stretch>
        </p:blipFill>
        <p:spPr>
          <a:xfrm>
            <a:off x="8402354" y="1955555"/>
            <a:ext cx="3627721" cy="33814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BD82362D-096B-C97B-B402-A61ED8C47AD0}"/>
              </a:ext>
            </a:extLst>
          </p:cNvPr>
          <p:cNvPicPr>
            <a:picLocks noChangeAspect="1"/>
          </p:cNvPicPr>
          <p:nvPr/>
        </p:nvPicPr>
        <p:blipFill rotWithShape="1">
          <a:blip r:embed="rId4"/>
          <a:srcRect l="10292"/>
          <a:stretch/>
        </p:blipFill>
        <p:spPr>
          <a:xfrm>
            <a:off x="4436127" y="1968449"/>
            <a:ext cx="3729179" cy="33685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D86AB4AD-83AB-32A6-586E-4FBB8E7ACB0F}"/>
              </a:ext>
            </a:extLst>
          </p:cNvPr>
          <p:cNvPicPr>
            <a:picLocks noChangeAspect="1"/>
          </p:cNvPicPr>
          <p:nvPr/>
        </p:nvPicPr>
        <p:blipFill rotWithShape="1">
          <a:blip r:embed="rId5"/>
          <a:srcRect l="6894"/>
          <a:stretch/>
        </p:blipFill>
        <p:spPr>
          <a:xfrm>
            <a:off x="469900" y="1942663"/>
            <a:ext cx="3729179" cy="33943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06" name="Google Shape;1906;p3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4G </a:t>
            </a:r>
            <a:r>
              <a:rPr lang="fr-FR" sz="2400" dirty="0" err="1">
                <a:solidFill>
                  <a:srgbClr val="414141"/>
                </a:solidFill>
              </a:rPr>
              <a:t>coverage</a:t>
            </a:r>
            <a:r>
              <a:rPr lang="fr-FR" sz="2400" dirty="0">
                <a:solidFill>
                  <a:srgbClr val="414141"/>
                </a:solidFill>
              </a:rPr>
              <a:t> - </a:t>
            </a:r>
            <a:r>
              <a:rPr lang="fr-FR" sz="2400" dirty="0" err="1">
                <a:solidFill>
                  <a:srgbClr val="414141"/>
                </a:solidFill>
              </a:rPr>
              <a:t>Maps</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fr-FR" sz="1400" dirty="0">
                <a:solidFill>
                  <a:srgbClr val="7F7F7F"/>
                </a:solidFill>
              </a:rPr>
              <a:t>MTN have the best </a:t>
            </a:r>
            <a:r>
              <a:rPr lang="fr-FR" sz="1400" dirty="0" smtClean="0">
                <a:solidFill>
                  <a:srgbClr val="7F7F7F"/>
                </a:solidFill>
              </a:rPr>
              <a:t>4G </a:t>
            </a:r>
            <a:r>
              <a:rPr lang="fr-FR" sz="1400" dirty="0" err="1">
                <a:solidFill>
                  <a:srgbClr val="7F7F7F"/>
                </a:solidFill>
              </a:rPr>
              <a:t>coverage</a:t>
            </a:r>
            <a:r>
              <a:rPr lang="fr-FR" sz="1400" dirty="0">
                <a:solidFill>
                  <a:srgbClr val="7F7F7F"/>
                </a:solidFill>
              </a:rPr>
              <a:t> distribution</a:t>
            </a: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907" name="Google Shape;1907;p32"/>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22</a:t>
            </a:fld>
            <a:endParaRPr sz="651" b="0" i="0" u="none" strike="noStrike" cap="none">
              <a:solidFill>
                <a:srgbClr val="000000"/>
              </a:solidFill>
              <a:latin typeface="Verdana"/>
              <a:ea typeface="Verdana"/>
              <a:cs typeface="Verdana"/>
              <a:sym typeface="Verdana"/>
            </a:endParaRPr>
          </a:p>
        </p:txBody>
      </p:sp>
      <p:sp>
        <p:nvSpPr>
          <p:cNvPr id="1908" name="Google Shape;1908;p32"/>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pic>
        <p:nvPicPr>
          <p:cNvPr id="1917" name="Google Shape;1917;p32"/>
          <p:cNvPicPr preferRelativeResize="0"/>
          <p:nvPr/>
        </p:nvPicPr>
        <p:blipFill rotWithShape="1">
          <a:blip r:embed="rId6">
            <a:alphaModFix/>
          </a:blip>
          <a:srcRect/>
          <a:stretch/>
        </p:blipFill>
        <p:spPr>
          <a:xfrm>
            <a:off x="487924" y="1992073"/>
            <a:ext cx="258077" cy="326166"/>
          </a:xfrm>
          <a:prstGeom prst="roundRect">
            <a:avLst>
              <a:gd name="adj" fmla="val 8594"/>
            </a:avLst>
          </a:prstGeom>
          <a:solidFill>
            <a:srgbClr val="ECECEC"/>
          </a:solidFill>
          <a:ln>
            <a:noFill/>
          </a:ln>
          <a:effectLst>
            <a:reflection stA="38000" endPos="28000" dist="5000" dir="5400000" sy="-100000" algn="bl" rotWithShape="0"/>
          </a:effectLst>
        </p:spPr>
      </p:pic>
      <p:pic>
        <p:nvPicPr>
          <p:cNvPr id="13" name="Google Shape;1912;p32">
            <a:extLst>
              <a:ext uri="{FF2B5EF4-FFF2-40B4-BE49-F238E27FC236}">
                <a16:creationId xmlns:a16="http://schemas.microsoft.com/office/drawing/2014/main" id="{9563B188-0831-7130-ECE8-CD4563452ABA}"/>
              </a:ext>
            </a:extLst>
          </p:cNvPr>
          <p:cNvPicPr preferRelativeResize="0"/>
          <p:nvPr/>
        </p:nvPicPr>
        <p:blipFill rotWithShape="1">
          <a:blip r:embed="rId7">
            <a:alphaModFix/>
          </a:blip>
          <a:srcRect l="8657" r="10313"/>
          <a:stretch/>
        </p:blipFill>
        <p:spPr>
          <a:xfrm>
            <a:off x="4420152" y="1942663"/>
            <a:ext cx="291005" cy="288497"/>
          </a:xfrm>
          <a:prstGeom prst="roundRect">
            <a:avLst>
              <a:gd name="adj" fmla="val 8594"/>
            </a:avLst>
          </a:prstGeom>
          <a:solidFill>
            <a:srgbClr val="ECECEC"/>
          </a:solidFill>
          <a:ln>
            <a:noFill/>
          </a:ln>
          <a:effectLst>
            <a:reflection stA="38000" endPos="28000" dist="5000" dir="5400000" sy="-100000" algn="bl" rotWithShape="0"/>
          </a:effectLst>
        </p:spPr>
      </p:pic>
      <p:pic>
        <p:nvPicPr>
          <p:cNvPr id="21" name="Google Shape;1915;p32">
            <a:extLst>
              <a:ext uri="{FF2B5EF4-FFF2-40B4-BE49-F238E27FC236}">
                <a16:creationId xmlns:a16="http://schemas.microsoft.com/office/drawing/2014/main" id="{D27C3BF1-C867-0086-87AB-D27BED7C27FC}"/>
              </a:ext>
            </a:extLst>
          </p:cNvPr>
          <p:cNvPicPr preferRelativeResize="0"/>
          <p:nvPr/>
        </p:nvPicPr>
        <p:blipFill rotWithShape="1">
          <a:blip r:embed="rId8">
            <a:alphaModFix/>
          </a:blip>
          <a:srcRect/>
          <a:stretch/>
        </p:blipFill>
        <p:spPr>
          <a:xfrm>
            <a:off x="8437662" y="1968449"/>
            <a:ext cx="251494" cy="258077"/>
          </a:xfrm>
          <a:prstGeom prst="rect">
            <a:avLst/>
          </a:prstGeom>
          <a:noFill/>
          <a:ln>
            <a:noFill/>
          </a:ln>
        </p:spPr>
      </p:pic>
      <p:pic>
        <p:nvPicPr>
          <p:cNvPr id="7" name="Picture 6">
            <a:extLst>
              <a:ext uri="{FF2B5EF4-FFF2-40B4-BE49-F238E27FC236}">
                <a16:creationId xmlns:a16="http://schemas.microsoft.com/office/drawing/2014/main" id="{C294342C-01CD-459A-7A83-22567B0F39ED}"/>
              </a:ext>
            </a:extLst>
          </p:cNvPr>
          <p:cNvPicPr>
            <a:picLocks noChangeAspect="1"/>
          </p:cNvPicPr>
          <p:nvPr/>
        </p:nvPicPr>
        <p:blipFill>
          <a:blip r:embed="rId9"/>
          <a:stretch>
            <a:fillRect/>
          </a:stretch>
        </p:blipFill>
        <p:spPr>
          <a:xfrm>
            <a:off x="2641276" y="1942663"/>
            <a:ext cx="1541828" cy="866482"/>
          </a:xfrm>
          <a:prstGeom prst="rect">
            <a:avLst/>
          </a:prstGeom>
        </p:spPr>
      </p:pic>
      <p:pic>
        <p:nvPicPr>
          <p:cNvPr id="12" name="Picture 11">
            <a:extLst>
              <a:ext uri="{FF2B5EF4-FFF2-40B4-BE49-F238E27FC236}">
                <a16:creationId xmlns:a16="http://schemas.microsoft.com/office/drawing/2014/main" id="{0E37952E-E9D6-FD7A-9518-330F3C21F8C9}"/>
              </a:ext>
            </a:extLst>
          </p:cNvPr>
          <p:cNvPicPr>
            <a:picLocks noChangeAspect="1"/>
          </p:cNvPicPr>
          <p:nvPr/>
        </p:nvPicPr>
        <p:blipFill>
          <a:blip r:embed="rId10"/>
          <a:stretch>
            <a:fillRect/>
          </a:stretch>
        </p:blipFill>
        <p:spPr>
          <a:xfrm>
            <a:off x="6464308" y="1955556"/>
            <a:ext cx="1728169" cy="853590"/>
          </a:xfrm>
          <a:prstGeom prst="rect">
            <a:avLst/>
          </a:prstGeom>
        </p:spPr>
      </p:pic>
      <p:pic>
        <p:nvPicPr>
          <p:cNvPr id="22" name="Picture 21">
            <a:extLst>
              <a:ext uri="{FF2B5EF4-FFF2-40B4-BE49-F238E27FC236}">
                <a16:creationId xmlns:a16="http://schemas.microsoft.com/office/drawing/2014/main" id="{66595C84-A33F-0048-1005-4DCB5546F4F2}"/>
              </a:ext>
            </a:extLst>
          </p:cNvPr>
          <p:cNvPicPr>
            <a:picLocks noChangeAspect="1"/>
          </p:cNvPicPr>
          <p:nvPr/>
        </p:nvPicPr>
        <p:blipFill>
          <a:blip r:embed="rId11"/>
          <a:stretch>
            <a:fillRect/>
          </a:stretch>
        </p:blipFill>
        <p:spPr>
          <a:xfrm>
            <a:off x="10542494" y="1942663"/>
            <a:ext cx="1522889" cy="860763"/>
          </a:xfrm>
          <a:prstGeom prst="rect">
            <a:avLst/>
          </a:prstGeom>
        </p:spPr>
      </p:pic>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21"/>
        <p:cNvGrpSpPr/>
        <p:nvPr/>
      </p:nvGrpSpPr>
      <p:grpSpPr>
        <a:xfrm>
          <a:off x="0" y="0"/>
          <a:ext cx="0" cy="0"/>
          <a:chOff x="0" y="0"/>
          <a:chExt cx="0" cy="0"/>
        </a:xfrm>
      </p:grpSpPr>
      <p:sp>
        <p:nvSpPr>
          <p:cNvPr id="1922" name="Google Shape;1922;p33"/>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a:solidFill>
                  <a:srgbClr val="FFFFFF"/>
                </a:solidFill>
                <a:latin typeface="Quattrocento Sans"/>
                <a:ea typeface="Quattrocento Sans"/>
                <a:cs typeface="Quattrocento Sans"/>
                <a:sym typeface="Quattrocento Sans"/>
              </a:rPr>
              <a:t>Benchmarking voice service</a:t>
            </a:r>
            <a:endParaRPr sz="2600" b="0" i="0" u="none" strike="noStrike" cap="none">
              <a:solidFill>
                <a:srgbClr val="FFFFFF"/>
              </a:solidFill>
              <a:latin typeface="Quattrocento Sans"/>
              <a:ea typeface="Quattrocento Sans"/>
              <a:cs typeface="Quattrocento Sans"/>
              <a:sym typeface="Quattrocento Sans"/>
            </a:endParaRPr>
          </a:p>
        </p:txBody>
      </p:sp>
      <p:sp>
        <p:nvSpPr>
          <p:cNvPr id="1923" name="Google Shape;1923;p33"/>
          <p:cNvSpPr txBox="1"/>
          <p:nvPr/>
        </p:nvSpPr>
        <p:spPr>
          <a:xfrm>
            <a:off x="443345" y="2090740"/>
            <a:ext cx="1747406"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smtClean="0">
                <a:solidFill>
                  <a:srgbClr val="FFFFFF"/>
                </a:solidFill>
                <a:latin typeface="Quattrocento Sans"/>
                <a:ea typeface="Quattrocento Sans"/>
                <a:cs typeface="Quattrocento Sans"/>
                <a:sym typeface="Quattrocento Sans"/>
              </a:rPr>
              <a:t>05</a:t>
            </a:r>
            <a:endParaRPr dirty="0"/>
          </a:p>
        </p:txBody>
      </p:sp>
      <p:cxnSp>
        <p:nvCxnSpPr>
          <p:cNvPr id="1924" name="Google Shape;1924;p33"/>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29"/>
        <p:cNvGrpSpPr/>
        <p:nvPr/>
      </p:nvGrpSpPr>
      <p:grpSpPr>
        <a:xfrm>
          <a:off x="0" y="0"/>
          <a:ext cx="0" cy="0"/>
          <a:chOff x="0" y="0"/>
          <a:chExt cx="0" cy="0"/>
        </a:xfrm>
      </p:grpSpPr>
      <p:graphicFrame>
        <p:nvGraphicFramePr>
          <p:cNvPr id="10" name="Graphique 3">
            <a:extLst>
              <a:ext uri="{FF2B5EF4-FFF2-40B4-BE49-F238E27FC236}">
                <a16:creationId xmlns:a16="http://schemas.microsoft.com/office/drawing/2014/main" id="{00000000-0008-0000-0000-00000E000000}"/>
              </a:ext>
            </a:extLst>
          </p:cNvPr>
          <p:cNvGraphicFramePr>
            <a:graphicFrameLocks/>
          </p:cNvGraphicFramePr>
          <p:nvPr>
            <p:extLst>
              <p:ext uri="{D42A27DB-BD31-4B8C-83A1-F6EECF244321}">
                <p14:modId xmlns:p14="http://schemas.microsoft.com/office/powerpoint/2010/main" val="3481465610"/>
              </p:ext>
            </p:extLst>
          </p:nvPr>
        </p:nvGraphicFramePr>
        <p:xfrm>
          <a:off x="466870" y="2017505"/>
          <a:ext cx="3340100" cy="4297569"/>
        </p:xfrm>
        <a:graphic>
          <a:graphicData uri="http://schemas.openxmlformats.org/drawingml/2006/chart">
            <c:chart xmlns:c="http://schemas.openxmlformats.org/drawingml/2006/chart" xmlns:r="http://schemas.openxmlformats.org/officeDocument/2006/relationships" r:id="rId3"/>
          </a:graphicData>
        </a:graphic>
      </p:graphicFrame>
      <p:sp>
        <p:nvSpPr>
          <p:cNvPr id="1930" name="Google Shape;1930;p3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CS </a:t>
            </a:r>
            <a:r>
              <a:rPr lang="fr-FR" sz="2400" dirty="0" err="1">
                <a:solidFill>
                  <a:srgbClr val="414141"/>
                </a:solidFill>
              </a:rPr>
              <a:t>Accessibility</a:t>
            </a:r>
            <a:r>
              <a:rPr lang="fr-FR" sz="2400" dirty="0">
                <a:solidFill>
                  <a:srgbClr val="414141"/>
                </a:solidFill>
              </a:rPr>
              <a:t> 2G/3G BLOCKED CALLS </a:t>
            </a:r>
            <a:br>
              <a:rPr lang="fr-FR" sz="2400" dirty="0">
                <a:solidFill>
                  <a:srgbClr val="414141"/>
                </a:solidFill>
              </a:rPr>
            </a:br>
            <a:r>
              <a:rPr lang="fr-FR" sz="2400" dirty="0">
                <a:solidFill>
                  <a:srgbClr val="414141"/>
                </a:solidFill>
              </a:rPr>
              <a:t/>
            </a:r>
            <a:br>
              <a:rPr lang="fr-FR" sz="2400" dirty="0">
                <a:solidFill>
                  <a:srgbClr val="414141"/>
                </a:solidFill>
              </a:rPr>
            </a:br>
            <a:r>
              <a:rPr lang="fr-FR" sz="1400" dirty="0" err="1">
                <a:solidFill>
                  <a:srgbClr val="7F7F7F"/>
                </a:solidFill>
              </a:rPr>
              <a:t>Only</a:t>
            </a:r>
            <a:r>
              <a:rPr lang="fr-FR" sz="2400" dirty="0">
                <a:solidFill>
                  <a:srgbClr val="414141"/>
                </a:solidFill>
              </a:rPr>
              <a:t> </a:t>
            </a:r>
            <a:r>
              <a:rPr lang="en-US" sz="1400" dirty="0">
                <a:solidFill>
                  <a:srgbClr val="7F7F7F"/>
                </a:solidFill>
              </a:rPr>
              <a:t>MTN  satisfied  the ARCEP </a:t>
            </a:r>
            <a:r>
              <a:rPr lang="en-US" sz="1400" dirty="0" smtClean="0">
                <a:solidFill>
                  <a:srgbClr val="7F7F7F"/>
                </a:solidFill>
              </a:rPr>
              <a:t>voice accessibility </a:t>
            </a:r>
            <a:r>
              <a:rPr lang="en-US" sz="1400" dirty="0">
                <a:solidFill>
                  <a:srgbClr val="7F7F7F"/>
                </a:solidFill>
              </a:rPr>
              <a:t>requirements</a:t>
            </a: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931" name="Google Shape;1931;p34"/>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24</a:t>
            </a:fld>
            <a:endParaRPr sz="651" b="0" i="0" u="none" strike="noStrike" cap="none">
              <a:solidFill>
                <a:srgbClr val="000000"/>
              </a:solidFill>
              <a:latin typeface="Verdana"/>
              <a:ea typeface="Verdana"/>
              <a:cs typeface="Verdana"/>
              <a:sym typeface="Verdana"/>
            </a:endParaRPr>
          </a:p>
        </p:txBody>
      </p:sp>
      <p:sp>
        <p:nvSpPr>
          <p:cNvPr id="1932" name="Google Shape;1932;p34"/>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935" name="Google Shape;1935;p34"/>
          <p:cNvCxnSpPr/>
          <p:nvPr/>
        </p:nvCxnSpPr>
        <p:spPr>
          <a:xfrm rot="10800000" flipH="1">
            <a:off x="1129492" y="5424376"/>
            <a:ext cx="2478232" cy="4330"/>
          </a:xfrm>
          <a:prstGeom prst="straightConnector1">
            <a:avLst/>
          </a:prstGeom>
          <a:noFill/>
          <a:ln w="28575" cap="flat" cmpd="sng">
            <a:solidFill>
              <a:srgbClr val="DA291C"/>
            </a:solidFill>
            <a:prstDash val="dash"/>
            <a:round/>
            <a:headEnd type="none" w="sm" len="sm"/>
            <a:tailEnd type="none" w="sm" len="sm"/>
          </a:ln>
        </p:spPr>
      </p:cxnSp>
      <p:graphicFrame>
        <p:nvGraphicFramePr>
          <p:cNvPr id="11" name="Graphique 3">
            <a:extLst>
              <a:ext uri="{FF2B5EF4-FFF2-40B4-BE49-F238E27FC236}">
                <a16:creationId xmlns:a16="http://schemas.microsoft.com/office/drawing/2014/main" id="{7E92C824-B9E5-4D3A-A405-27B1952A4869}"/>
              </a:ext>
            </a:extLst>
          </p:cNvPr>
          <p:cNvGraphicFramePr>
            <a:graphicFrameLocks/>
          </p:cNvGraphicFramePr>
          <p:nvPr>
            <p:extLst>
              <p:ext uri="{D42A27DB-BD31-4B8C-83A1-F6EECF244321}">
                <p14:modId xmlns:p14="http://schemas.microsoft.com/office/powerpoint/2010/main" val="1003031967"/>
              </p:ext>
            </p:extLst>
          </p:nvPr>
        </p:nvGraphicFramePr>
        <p:xfrm>
          <a:off x="4008120" y="2017505"/>
          <a:ext cx="7713980" cy="4297569"/>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40"/>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8F946BE6-50AF-4DCD-283C-3726BE3082CA}"/>
              </a:ext>
            </a:extLst>
          </p:cNvPr>
          <p:cNvGraphicFramePr>
            <a:graphicFrameLocks/>
          </p:cNvGraphicFramePr>
          <p:nvPr>
            <p:extLst>
              <p:ext uri="{D42A27DB-BD31-4B8C-83A1-F6EECF244321}">
                <p14:modId xmlns:p14="http://schemas.microsoft.com/office/powerpoint/2010/main" val="2606606863"/>
              </p:ext>
            </p:extLst>
          </p:nvPr>
        </p:nvGraphicFramePr>
        <p:xfrm>
          <a:off x="469900" y="2103553"/>
          <a:ext cx="2776220" cy="4363199"/>
        </p:xfrm>
        <a:graphic>
          <a:graphicData uri="http://schemas.openxmlformats.org/drawingml/2006/chart">
            <c:chart xmlns:c="http://schemas.openxmlformats.org/drawingml/2006/chart" xmlns:r="http://schemas.openxmlformats.org/officeDocument/2006/relationships" r:id="rId3"/>
          </a:graphicData>
        </a:graphic>
      </p:graphicFrame>
      <p:sp>
        <p:nvSpPr>
          <p:cNvPr id="1941" name="Google Shape;1941;p3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CS </a:t>
            </a:r>
            <a:r>
              <a:rPr lang="fr-FR" sz="2400" dirty="0" err="1">
                <a:solidFill>
                  <a:srgbClr val="414141"/>
                </a:solidFill>
              </a:rPr>
              <a:t>Integrity</a:t>
            </a:r>
            <a:r>
              <a:rPr lang="fr-FR" sz="2400" dirty="0">
                <a:solidFill>
                  <a:srgbClr val="414141"/>
                </a:solidFill>
              </a:rPr>
              <a:t> Voice </a:t>
            </a:r>
            <a:r>
              <a:rPr lang="fr-FR" sz="2400" dirty="0" err="1">
                <a:solidFill>
                  <a:srgbClr val="414141"/>
                </a:solidFill>
              </a:rPr>
              <a:t>quality</a:t>
            </a:r>
            <a:r>
              <a:rPr lang="fr-FR" sz="2400" dirty="0">
                <a:solidFill>
                  <a:srgbClr val="414141"/>
                </a:solidFill>
              </a:rPr>
              <a:t> </a:t>
            </a:r>
            <a:r>
              <a:rPr lang="fr-FR" sz="2400" dirty="0" err="1">
                <a:solidFill>
                  <a:srgbClr val="414141"/>
                </a:solidFill>
              </a:rPr>
              <a:t>Mean</a:t>
            </a:r>
            <a:r>
              <a:rPr lang="fr-FR" sz="2400" dirty="0">
                <a:solidFill>
                  <a:srgbClr val="414141"/>
                </a:solidFill>
              </a:rPr>
              <a:t> Opinion Score</a:t>
            </a:r>
            <a:br>
              <a:rPr lang="fr-FR" sz="2400" dirty="0">
                <a:solidFill>
                  <a:srgbClr val="414141"/>
                </a:solidFill>
              </a:rPr>
            </a:br>
            <a:r>
              <a:rPr lang="fr-FR" sz="2400" dirty="0">
                <a:solidFill>
                  <a:srgbClr val="414141"/>
                </a:solidFill>
              </a:rPr>
              <a:t/>
            </a:r>
            <a:br>
              <a:rPr lang="fr-FR" sz="2400" dirty="0">
                <a:solidFill>
                  <a:srgbClr val="414141"/>
                </a:solidFill>
              </a:rPr>
            </a:br>
            <a:r>
              <a:rPr lang="en-US" sz="1400" dirty="0">
                <a:solidFill>
                  <a:srgbClr val="7F7F7F"/>
                </a:solidFill>
              </a:rPr>
              <a:t>MTN have the best ratio of excellent and good Voice Quality </a:t>
            </a:r>
            <a:r>
              <a:rPr lang="en-US" sz="1400" dirty="0" smtClean="0">
                <a:solidFill>
                  <a:srgbClr val="7F7F7F"/>
                </a:solidFill>
              </a:rPr>
              <a:t>samples and the best average MOS</a:t>
            </a: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942" name="Google Shape;1942;p35"/>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25</a:t>
            </a:fld>
            <a:endParaRPr sz="651" b="0" i="0" u="none" strike="noStrike" cap="none">
              <a:solidFill>
                <a:srgbClr val="000000"/>
              </a:solidFill>
              <a:latin typeface="Verdana"/>
              <a:ea typeface="Verdana"/>
              <a:cs typeface="Verdana"/>
              <a:sym typeface="Verdana"/>
            </a:endParaRPr>
          </a:p>
        </p:txBody>
      </p:sp>
      <p:sp>
        <p:nvSpPr>
          <p:cNvPr id="1943" name="Google Shape;1943;p35"/>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946" name="Google Shape;1946;p35"/>
          <p:cNvCxnSpPr/>
          <p:nvPr/>
        </p:nvCxnSpPr>
        <p:spPr>
          <a:xfrm>
            <a:off x="956603" y="3924734"/>
            <a:ext cx="1195754" cy="0"/>
          </a:xfrm>
          <a:prstGeom prst="straightConnector1">
            <a:avLst/>
          </a:prstGeom>
          <a:noFill/>
          <a:ln w="28575" cap="flat" cmpd="sng">
            <a:solidFill>
              <a:srgbClr val="DA291C"/>
            </a:solidFill>
            <a:prstDash val="dash"/>
            <a:round/>
            <a:headEnd type="none" w="sm" len="sm"/>
            <a:tailEnd type="none" w="sm" len="sm"/>
          </a:ln>
        </p:spPr>
      </p:cxnSp>
      <p:graphicFrame>
        <p:nvGraphicFramePr>
          <p:cNvPr id="10" name="Graphique 3">
            <a:extLst>
              <a:ext uri="{FF2B5EF4-FFF2-40B4-BE49-F238E27FC236}">
                <a16:creationId xmlns:a16="http://schemas.microsoft.com/office/drawing/2014/main" id="{00000000-0008-0000-0000-00000A000000}"/>
              </a:ext>
            </a:extLst>
          </p:cNvPr>
          <p:cNvGraphicFramePr>
            <a:graphicFrameLocks/>
          </p:cNvGraphicFramePr>
          <p:nvPr>
            <p:extLst>
              <p:ext uri="{D42A27DB-BD31-4B8C-83A1-F6EECF244321}">
                <p14:modId xmlns:p14="http://schemas.microsoft.com/office/powerpoint/2010/main" val="4211508831"/>
              </p:ext>
            </p:extLst>
          </p:nvPr>
        </p:nvGraphicFramePr>
        <p:xfrm>
          <a:off x="3647415" y="2103553"/>
          <a:ext cx="8074685" cy="43632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61"/>
        <p:cNvGrpSpPr/>
        <p:nvPr/>
      </p:nvGrpSpPr>
      <p:grpSpPr>
        <a:xfrm>
          <a:off x="0" y="0"/>
          <a:ext cx="0" cy="0"/>
          <a:chOff x="0" y="0"/>
          <a:chExt cx="0" cy="0"/>
        </a:xfrm>
      </p:grpSpPr>
      <p:graphicFrame>
        <p:nvGraphicFramePr>
          <p:cNvPr id="8" name="Graphique 5">
            <a:extLst>
              <a:ext uri="{FF2B5EF4-FFF2-40B4-BE49-F238E27FC236}">
                <a16:creationId xmlns:a16="http://schemas.microsoft.com/office/drawing/2014/main" id="{00000000-0008-0000-0000-000011000000}"/>
              </a:ext>
            </a:extLst>
          </p:cNvPr>
          <p:cNvGraphicFramePr>
            <a:graphicFrameLocks/>
          </p:cNvGraphicFramePr>
          <p:nvPr>
            <p:extLst>
              <p:ext uri="{D42A27DB-BD31-4B8C-83A1-F6EECF244321}">
                <p14:modId xmlns:p14="http://schemas.microsoft.com/office/powerpoint/2010/main" val="2932007568"/>
              </p:ext>
            </p:extLst>
          </p:nvPr>
        </p:nvGraphicFramePr>
        <p:xfrm>
          <a:off x="1519237" y="1615440"/>
          <a:ext cx="9153525" cy="4450080"/>
        </p:xfrm>
        <a:graphic>
          <a:graphicData uri="http://schemas.openxmlformats.org/drawingml/2006/chart">
            <c:chart xmlns:c="http://schemas.openxmlformats.org/drawingml/2006/chart" xmlns:r="http://schemas.openxmlformats.org/officeDocument/2006/relationships" r:id="rId3"/>
          </a:graphicData>
        </a:graphic>
      </p:graphicFrame>
      <p:sp>
        <p:nvSpPr>
          <p:cNvPr id="1962" name="Google Shape;1962;p3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CS </a:t>
            </a:r>
            <a:r>
              <a:rPr lang="fr-FR" sz="2400" dirty="0" err="1">
                <a:solidFill>
                  <a:srgbClr val="414141"/>
                </a:solidFill>
              </a:rPr>
              <a:t>Retainability</a:t>
            </a:r>
            <a:r>
              <a:rPr lang="fr-FR" sz="2400" dirty="0">
                <a:solidFill>
                  <a:srgbClr val="414141"/>
                </a:solidFill>
              </a:rPr>
              <a:t> 2G/3G DROPPED CALLS</a:t>
            </a:r>
            <a:br>
              <a:rPr lang="fr-FR" sz="2400" dirty="0">
                <a:solidFill>
                  <a:srgbClr val="414141"/>
                </a:solidFill>
              </a:rPr>
            </a:br>
            <a:r>
              <a:rPr lang="fr-FR" sz="2400" dirty="0">
                <a:solidFill>
                  <a:srgbClr val="414141"/>
                </a:solidFill>
              </a:rPr>
              <a:t/>
            </a:r>
            <a:br>
              <a:rPr lang="fr-FR" sz="2400" dirty="0">
                <a:solidFill>
                  <a:srgbClr val="414141"/>
                </a:solidFill>
              </a:rPr>
            </a:br>
            <a:r>
              <a:rPr lang="fr-FR" sz="1400" dirty="0" err="1">
                <a:solidFill>
                  <a:srgbClr val="7F7F7F"/>
                </a:solidFill>
              </a:rPr>
              <a:t>Only</a:t>
            </a:r>
            <a:r>
              <a:rPr lang="fr-FR" sz="2400" dirty="0">
                <a:solidFill>
                  <a:srgbClr val="414141"/>
                </a:solidFill>
              </a:rPr>
              <a:t> </a:t>
            </a:r>
            <a:r>
              <a:rPr lang="en-US" sz="1400" dirty="0">
                <a:solidFill>
                  <a:srgbClr val="7F7F7F"/>
                </a:solidFill>
              </a:rPr>
              <a:t>MTN  satisfied  the ARCEP voice </a:t>
            </a:r>
            <a:r>
              <a:rPr lang="en-US" sz="1400" dirty="0" smtClean="0">
                <a:solidFill>
                  <a:srgbClr val="7F7F7F"/>
                </a:solidFill>
              </a:rPr>
              <a:t>drop </a:t>
            </a:r>
            <a:r>
              <a:rPr lang="en-US" sz="1400" dirty="0">
                <a:solidFill>
                  <a:srgbClr val="7F7F7F"/>
                </a:solidFill>
              </a:rPr>
              <a:t>requirements</a:t>
            </a:r>
            <a:r>
              <a:rPr lang="fr-FR" dirty="0">
                <a:solidFill>
                  <a:srgbClr val="414141"/>
                </a:solidFill>
              </a:rPr>
              <a:t/>
            </a:r>
            <a:br>
              <a:rPr lang="fr-FR" dirty="0">
                <a:solidFill>
                  <a:srgbClr val="414141"/>
                </a:solidFill>
              </a:rPr>
            </a:br>
            <a:r>
              <a:rPr lang="fr-FR" dirty="0">
                <a:solidFill>
                  <a:srgbClr val="414141"/>
                </a:solidFill>
              </a:rPr>
              <a:t/>
            </a:r>
            <a:br>
              <a:rPr lang="fr-FR" dirty="0">
                <a:solidFill>
                  <a:srgbClr val="414141"/>
                </a:solidFill>
              </a:rPr>
            </a:br>
            <a:endParaRPr dirty="0">
              <a:solidFill>
                <a:srgbClr val="414141"/>
              </a:solidFill>
            </a:endParaRPr>
          </a:p>
        </p:txBody>
      </p:sp>
      <p:sp>
        <p:nvSpPr>
          <p:cNvPr id="1963" name="Google Shape;1963;p3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26</a:t>
            </a:fld>
            <a:endParaRPr sz="651" b="0" i="0" u="none" strike="noStrike" cap="none">
              <a:solidFill>
                <a:srgbClr val="000000"/>
              </a:solidFill>
              <a:latin typeface="Verdana"/>
              <a:ea typeface="Verdana"/>
              <a:cs typeface="Verdana"/>
              <a:sym typeface="Verdana"/>
            </a:endParaRPr>
          </a:p>
        </p:txBody>
      </p:sp>
      <p:sp>
        <p:nvSpPr>
          <p:cNvPr id="1964" name="Google Shape;1964;p3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1966" name="Google Shape;1966;p37"/>
          <p:cNvCxnSpPr/>
          <p:nvPr/>
        </p:nvCxnSpPr>
        <p:spPr>
          <a:xfrm>
            <a:off x="3516923" y="3599711"/>
            <a:ext cx="5528603" cy="19503"/>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971"/>
        <p:cNvGrpSpPr/>
        <p:nvPr/>
      </p:nvGrpSpPr>
      <p:grpSpPr>
        <a:xfrm>
          <a:off x="0" y="0"/>
          <a:ext cx="0" cy="0"/>
          <a:chOff x="0" y="0"/>
          <a:chExt cx="0" cy="0"/>
        </a:xfrm>
      </p:grpSpPr>
      <p:sp>
        <p:nvSpPr>
          <p:cNvPr id="1972" name="Google Shape;1972;p3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Voice service Band usage(%)</a:t>
            </a:r>
            <a:br>
              <a:rPr lang="fr-FR" sz="2400" dirty="0">
                <a:solidFill>
                  <a:srgbClr val="414141"/>
                </a:solidFill>
              </a:rPr>
            </a:br>
            <a:r>
              <a:rPr lang="fr-FR" sz="2400" dirty="0" smtClean="0">
                <a:solidFill>
                  <a:srgbClr val="414141"/>
                </a:solidFill>
              </a:rPr>
              <a:t/>
            </a:r>
            <a:br>
              <a:rPr lang="fr-FR" sz="2400" dirty="0" smtClean="0">
                <a:solidFill>
                  <a:srgbClr val="414141"/>
                </a:solidFill>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dirty="0">
                <a:solidFill>
                  <a:srgbClr val="7F7F7F"/>
                </a:solidFill>
              </a:rPr>
              <a:t>V</a:t>
            </a:r>
            <a:r>
              <a:rPr lang="en-US" sz="1400" dirty="0" err="1">
                <a:solidFill>
                  <a:srgbClr val="7F7F7F"/>
                </a:solidFill>
              </a:rPr>
              <a:t>oice</a:t>
            </a:r>
            <a:r>
              <a:rPr lang="en-US" sz="1400" dirty="0">
                <a:solidFill>
                  <a:srgbClr val="7F7F7F"/>
                </a:solidFill>
              </a:rPr>
              <a:t> calls are mainly carried by 3G for all operators.</a:t>
            </a:r>
            <a:br>
              <a:rPr lang="en-US" sz="1400" dirty="0">
                <a:solidFill>
                  <a:srgbClr val="7F7F7F"/>
                </a:solidFill>
              </a:rPr>
            </a:br>
            <a:r>
              <a:rPr lang="en-US" sz="1400" dirty="0">
                <a:solidFill>
                  <a:srgbClr val="7F7F7F"/>
                </a:solidFill>
              </a:rPr>
              <a:t>MTN's 2G band usage: </a:t>
            </a:r>
            <a:r>
              <a:rPr lang="en-US" sz="1400" b="1" dirty="0" smtClean="0">
                <a:solidFill>
                  <a:srgbClr val="7F7F7F"/>
                </a:solidFill>
              </a:rPr>
              <a:t>100% </a:t>
            </a:r>
            <a:r>
              <a:rPr lang="en-US" sz="1400" dirty="0">
                <a:solidFill>
                  <a:srgbClr val="7F7F7F"/>
                </a:solidFill>
              </a:rPr>
              <a:t>GSM 900 and </a:t>
            </a:r>
            <a:r>
              <a:rPr lang="en-US" sz="1400" b="1" dirty="0" smtClean="0">
                <a:solidFill>
                  <a:srgbClr val="7F7F7F"/>
                </a:solidFill>
              </a:rPr>
              <a:t>0% </a:t>
            </a:r>
            <a:r>
              <a:rPr lang="en-US" sz="1400" dirty="0">
                <a:solidFill>
                  <a:srgbClr val="7F7F7F"/>
                </a:solidFill>
              </a:rPr>
              <a:t>DCS 1800 </a:t>
            </a:r>
            <a:r>
              <a:rPr lang="en-US" sz="1400" dirty="0" err="1">
                <a:solidFill>
                  <a:srgbClr val="7F7F7F"/>
                </a:solidFill>
              </a:rPr>
              <a:t>Mhz</a:t>
            </a:r>
            <a:r>
              <a:rPr lang="en-US" sz="1400" dirty="0">
                <a:solidFill>
                  <a:srgbClr val="7F7F7F"/>
                </a:solidFill>
              </a:rPr>
              <a:t>,</a:t>
            </a:r>
            <a:br>
              <a:rPr lang="en-US" sz="1400" dirty="0">
                <a:solidFill>
                  <a:srgbClr val="7F7F7F"/>
                </a:solidFill>
              </a:rPr>
            </a:br>
            <a:r>
              <a:rPr lang="en-US" sz="1400" dirty="0" smtClean="0">
                <a:solidFill>
                  <a:srgbClr val="7F7F7F"/>
                </a:solidFill>
              </a:rPr>
              <a:t>23,42 </a:t>
            </a:r>
            <a:r>
              <a:rPr lang="en-US" sz="1400" dirty="0">
                <a:solidFill>
                  <a:srgbClr val="7F7F7F"/>
                </a:solidFill>
              </a:rPr>
              <a:t>% of MTN 3G CS traffic is carried on U900 compared to </a:t>
            </a:r>
            <a:r>
              <a:rPr lang="en-US" sz="1400" dirty="0" smtClean="0">
                <a:solidFill>
                  <a:srgbClr val="7F7F7F"/>
                </a:solidFill>
              </a:rPr>
              <a:t>47,78% </a:t>
            </a:r>
            <a:r>
              <a:rPr lang="en-US" sz="1400" dirty="0">
                <a:solidFill>
                  <a:srgbClr val="7F7F7F"/>
                </a:solidFill>
              </a:rPr>
              <a:t>and </a:t>
            </a:r>
            <a:r>
              <a:rPr lang="en-US" sz="1400" dirty="0" smtClean="0">
                <a:solidFill>
                  <a:srgbClr val="7F7F7F"/>
                </a:solidFill>
              </a:rPr>
              <a:t>29,42% </a:t>
            </a:r>
            <a:r>
              <a:rPr lang="en-US" sz="1400" dirty="0">
                <a:solidFill>
                  <a:srgbClr val="7F7F7F"/>
                </a:solidFill>
              </a:rPr>
              <a:t>for MOOV and CELTISS.</a:t>
            </a: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973" name="Google Shape;1973;p3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27</a:t>
            </a:fld>
            <a:endParaRPr sz="651" b="0" i="0" u="none" strike="noStrike" cap="none">
              <a:solidFill>
                <a:srgbClr val="000000"/>
              </a:solidFill>
              <a:latin typeface="Verdana"/>
              <a:ea typeface="Verdana"/>
              <a:cs typeface="Verdana"/>
              <a:sym typeface="Verdana"/>
            </a:endParaRPr>
          </a:p>
        </p:txBody>
      </p:sp>
      <p:sp>
        <p:nvSpPr>
          <p:cNvPr id="1974" name="Google Shape;1974;p38"/>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11" name="Graphique 3">
            <a:extLst>
              <a:ext uri="{FF2B5EF4-FFF2-40B4-BE49-F238E27FC236}">
                <a16:creationId xmlns:a16="http://schemas.microsoft.com/office/drawing/2014/main" id="{B876376A-5752-481F-9C6F-7D207AA26B58}"/>
              </a:ext>
            </a:extLst>
          </p:cNvPr>
          <p:cNvGraphicFramePr>
            <a:graphicFrameLocks/>
          </p:cNvGraphicFramePr>
          <p:nvPr>
            <p:extLst>
              <p:ext uri="{D42A27DB-BD31-4B8C-83A1-F6EECF244321}">
                <p14:modId xmlns:p14="http://schemas.microsoft.com/office/powerpoint/2010/main" val="1282781039"/>
              </p:ext>
            </p:extLst>
          </p:nvPr>
        </p:nvGraphicFramePr>
        <p:xfrm>
          <a:off x="469900" y="3008892"/>
          <a:ext cx="3655275" cy="30614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aphique 3">
            <a:extLst>
              <a:ext uri="{FF2B5EF4-FFF2-40B4-BE49-F238E27FC236}">
                <a16:creationId xmlns:a16="http://schemas.microsoft.com/office/drawing/2014/main" id="{ECB51E8B-10B0-40D9-B3ED-94130CF95C1A}"/>
              </a:ext>
            </a:extLst>
          </p:cNvPr>
          <p:cNvGraphicFramePr>
            <a:graphicFrameLocks/>
          </p:cNvGraphicFramePr>
          <p:nvPr>
            <p:extLst>
              <p:ext uri="{D42A27DB-BD31-4B8C-83A1-F6EECF244321}">
                <p14:modId xmlns:p14="http://schemas.microsoft.com/office/powerpoint/2010/main" val="942916661"/>
              </p:ext>
            </p:extLst>
          </p:nvPr>
        </p:nvGraphicFramePr>
        <p:xfrm>
          <a:off x="4268968" y="3008892"/>
          <a:ext cx="3732032" cy="30614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A38F8C99-4045-CC1F-6997-F24C91696FF9}"/>
              </a:ext>
            </a:extLst>
          </p:cNvPr>
          <p:cNvGraphicFramePr>
            <a:graphicFrameLocks/>
          </p:cNvGraphicFramePr>
          <p:nvPr>
            <p:extLst>
              <p:ext uri="{D42A27DB-BD31-4B8C-83A1-F6EECF244321}">
                <p14:modId xmlns:p14="http://schemas.microsoft.com/office/powerpoint/2010/main" val="633815060"/>
              </p:ext>
            </p:extLst>
          </p:nvPr>
        </p:nvGraphicFramePr>
        <p:xfrm>
          <a:off x="8144793" y="3008892"/>
          <a:ext cx="3885282" cy="306149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82"/>
        <p:cNvGrpSpPr/>
        <p:nvPr/>
      </p:nvGrpSpPr>
      <p:grpSpPr>
        <a:xfrm>
          <a:off x="0" y="0"/>
          <a:ext cx="0" cy="0"/>
          <a:chOff x="0" y="0"/>
          <a:chExt cx="0" cy="0"/>
        </a:xfrm>
      </p:grpSpPr>
      <p:pic>
        <p:nvPicPr>
          <p:cNvPr id="17" name="Picture 16">
            <a:extLst>
              <a:ext uri="{FF2B5EF4-FFF2-40B4-BE49-F238E27FC236}">
                <a16:creationId xmlns:a16="http://schemas.microsoft.com/office/drawing/2014/main" id="{0BA4EE39-F028-116B-DC36-DB1544156088}"/>
              </a:ext>
            </a:extLst>
          </p:cNvPr>
          <p:cNvPicPr>
            <a:picLocks noChangeAspect="1"/>
          </p:cNvPicPr>
          <p:nvPr/>
        </p:nvPicPr>
        <p:blipFill>
          <a:blip r:embed="rId3"/>
          <a:stretch>
            <a:fillRect/>
          </a:stretch>
        </p:blipFill>
        <p:spPr>
          <a:xfrm>
            <a:off x="8272068" y="1762985"/>
            <a:ext cx="3627656" cy="31361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D15283B2-F266-9D62-EE45-FA62AD71EE56}"/>
              </a:ext>
            </a:extLst>
          </p:cNvPr>
          <p:cNvPicPr>
            <a:picLocks noChangeAspect="1"/>
          </p:cNvPicPr>
          <p:nvPr/>
        </p:nvPicPr>
        <p:blipFill>
          <a:blip r:embed="rId4"/>
          <a:stretch>
            <a:fillRect/>
          </a:stretch>
        </p:blipFill>
        <p:spPr>
          <a:xfrm>
            <a:off x="4403934" y="1772879"/>
            <a:ext cx="3627656" cy="31262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97481A8B-F7FD-318A-86D2-A2DDA1A7BF70}"/>
              </a:ext>
            </a:extLst>
          </p:cNvPr>
          <p:cNvPicPr>
            <a:picLocks noChangeAspect="1"/>
          </p:cNvPicPr>
          <p:nvPr/>
        </p:nvPicPr>
        <p:blipFill>
          <a:blip r:embed="rId5"/>
          <a:stretch>
            <a:fillRect/>
          </a:stretch>
        </p:blipFill>
        <p:spPr>
          <a:xfrm>
            <a:off x="524337" y="1772879"/>
            <a:ext cx="3636075" cy="31262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84" name="Google Shape;1984;p39"/>
          <p:cNvSpPr txBox="1">
            <a:spLocks noGrp="1"/>
          </p:cNvSpPr>
          <p:nvPr>
            <p:ph type="title"/>
          </p:nvPr>
        </p:nvSpPr>
        <p:spPr>
          <a:xfrm>
            <a:off x="504101" y="81614"/>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CS </a:t>
            </a:r>
            <a:r>
              <a:rPr lang="fr-FR" sz="2400" dirty="0" err="1">
                <a:solidFill>
                  <a:srgbClr val="414141"/>
                </a:solidFill>
              </a:rPr>
              <a:t>Integrity</a:t>
            </a:r>
            <a:r>
              <a:rPr lang="fr-FR" sz="2400" dirty="0">
                <a:solidFill>
                  <a:srgbClr val="414141"/>
                </a:solidFill>
              </a:rPr>
              <a:t> Voice </a:t>
            </a:r>
            <a:r>
              <a:rPr lang="fr-FR" sz="2400" dirty="0" err="1">
                <a:solidFill>
                  <a:srgbClr val="414141"/>
                </a:solidFill>
              </a:rPr>
              <a:t>quality</a:t>
            </a:r>
            <a:r>
              <a:rPr lang="fr-FR" sz="2400" dirty="0">
                <a:solidFill>
                  <a:srgbClr val="414141"/>
                </a:solidFill>
              </a:rPr>
              <a:t> </a:t>
            </a:r>
            <a:r>
              <a:rPr lang="fr-FR" sz="2400" dirty="0" err="1">
                <a:solidFill>
                  <a:srgbClr val="414141"/>
                </a:solidFill>
              </a:rPr>
              <a:t>maps</a:t>
            </a:r>
            <a:r>
              <a:rPr lang="fr-FR" sz="2400" dirty="0">
                <a:solidFill>
                  <a:srgbClr val="414141"/>
                </a:solidFill>
              </a:rPr>
              <a:t> (MOS)</a:t>
            </a:r>
            <a:br>
              <a:rPr lang="fr-FR" sz="2400" dirty="0">
                <a:solidFill>
                  <a:srgbClr val="414141"/>
                </a:solidFill>
              </a:rPr>
            </a:br>
            <a:r>
              <a:rPr lang="fr-FR" sz="2400" dirty="0">
                <a:solidFill>
                  <a:srgbClr val="414141"/>
                </a:solidFill>
              </a:rPr>
              <a:t/>
            </a:r>
            <a:br>
              <a:rPr lang="fr-FR" sz="2400" dirty="0">
                <a:solidFill>
                  <a:srgbClr val="414141"/>
                </a:solidFill>
              </a:rPr>
            </a:br>
            <a:r>
              <a:rPr lang="fr-FR" sz="1400" dirty="0">
                <a:solidFill>
                  <a:srgbClr val="7F7F7F"/>
                </a:solidFill>
                <a:sym typeface="Verdana"/>
              </a:rPr>
              <a:t>MTN </a:t>
            </a:r>
            <a:r>
              <a:rPr lang="fr-FR" sz="1400" dirty="0" smtClean="0">
                <a:solidFill>
                  <a:srgbClr val="7F7F7F"/>
                </a:solidFill>
                <a:sym typeface="Verdana"/>
              </a:rPr>
              <a:t>have </a:t>
            </a:r>
            <a:r>
              <a:rPr lang="fr-FR" sz="1400" dirty="0" err="1" smtClean="0">
                <a:solidFill>
                  <a:srgbClr val="7F7F7F"/>
                </a:solidFill>
                <a:sym typeface="Verdana"/>
              </a:rPr>
              <a:t>only</a:t>
            </a:r>
            <a:r>
              <a:rPr lang="fr-FR" sz="1400" dirty="0" smtClean="0">
                <a:solidFill>
                  <a:srgbClr val="7F7F7F"/>
                </a:solidFill>
                <a:sym typeface="Verdana"/>
              </a:rPr>
              <a:t> 0,67% </a:t>
            </a:r>
            <a:r>
              <a:rPr lang="fr-FR" sz="1400" dirty="0">
                <a:solidFill>
                  <a:srgbClr val="7F7F7F"/>
                </a:solidFill>
                <a:sym typeface="Verdana"/>
              </a:rPr>
              <a:t>of MOS </a:t>
            </a:r>
            <a:r>
              <a:rPr lang="fr-FR" sz="1400" dirty="0" err="1">
                <a:solidFill>
                  <a:srgbClr val="7F7F7F"/>
                </a:solidFill>
                <a:sym typeface="Verdana"/>
              </a:rPr>
              <a:t>samples</a:t>
            </a:r>
            <a:r>
              <a:rPr lang="fr-FR" sz="1400" dirty="0">
                <a:solidFill>
                  <a:srgbClr val="7F7F7F"/>
                </a:solidFill>
                <a:sym typeface="Verdana"/>
              </a:rPr>
              <a:t> </a:t>
            </a:r>
            <a:r>
              <a:rPr lang="fr-FR" sz="1400" dirty="0" err="1">
                <a:solidFill>
                  <a:srgbClr val="7F7F7F"/>
                </a:solidFill>
                <a:sym typeface="Verdana"/>
              </a:rPr>
              <a:t>lower</a:t>
            </a:r>
            <a:r>
              <a:rPr lang="fr-FR" sz="1400" dirty="0">
                <a:solidFill>
                  <a:srgbClr val="7F7F7F"/>
                </a:solidFill>
                <a:sym typeface="Verdana"/>
              </a:rPr>
              <a:t> </a:t>
            </a:r>
            <a:r>
              <a:rPr lang="fr-FR" sz="1400" dirty="0" err="1">
                <a:solidFill>
                  <a:srgbClr val="7F7F7F"/>
                </a:solidFill>
                <a:sym typeface="Verdana"/>
              </a:rPr>
              <a:t>than</a:t>
            </a:r>
            <a:r>
              <a:rPr lang="fr-FR" sz="1400" dirty="0">
                <a:solidFill>
                  <a:srgbClr val="7F7F7F"/>
                </a:solidFill>
                <a:sym typeface="Verdana"/>
              </a:rPr>
              <a:t> 2.2, </a:t>
            </a:r>
            <a:br>
              <a:rPr lang="fr-FR" sz="1400" dirty="0">
                <a:solidFill>
                  <a:srgbClr val="7F7F7F"/>
                </a:solidFill>
                <a:sym typeface="Verdana"/>
              </a:rPr>
            </a:br>
            <a:r>
              <a:rPr lang="fr-FR" sz="1400" dirty="0">
                <a:solidFill>
                  <a:srgbClr val="7F7F7F"/>
                </a:solidFill>
                <a:sym typeface="Verdana"/>
              </a:rPr>
              <a:t>Values </a:t>
            </a:r>
            <a:r>
              <a:rPr lang="fr-FR" sz="1400" dirty="0" err="1">
                <a:solidFill>
                  <a:srgbClr val="7F7F7F"/>
                </a:solidFill>
                <a:sym typeface="Verdana"/>
              </a:rPr>
              <a:t>lower</a:t>
            </a:r>
            <a:r>
              <a:rPr lang="fr-FR" sz="1400" dirty="0">
                <a:solidFill>
                  <a:srgbClr val="7F7F7F"/>
                </a:solidFill>
                <a:sym typeface="Verdana"/>
              </a:rPr>
              <a:t> </a:t>
            </a:r>
            <a:r>
              <a:rPr lang="fr-FR" sz="1400" dirty="0" err="1">
                <a:solidFill>
                  <a:srgbClr val="7F7F7F"/>
                </a:solidFill>
                <a:sym typeface="Verdana"/>
              </a:rPr>
              <a:t>than</a:t>
            </a:r>
            <a:r>
              <a:rPr lang="fr-FR" sz="1400" dirty="0">
                <a:solidFill>
                  <a:srgbClr val="7F7F7F"/>
                </a:solidFill>
                <a:sym typeface="Verdana"/>
              </a:rPr>
              <a:t> 2,2 </a:t>
            </a:r>
            <a:r>
              <a:rPr lang="fr-FR" sz="1400" dirty="0">
                <a:solidFill>
                  <a:srgbClr val="7F7F7F"/>
                </a:solidFill>
              </a:rPr>
              <a:t>pose</a:t>
            </a:r>
            <a:r>
              <a:rPr lang="fr-FR" sz="1400" dirty="0">
                <a:solidFill>
                  <a:srgbClr val="7F7F7F"/>
                </a:solidFill>
                <a:sym typeface="Verdana"/>
              </a:rPr>
              <a:t> </a:t>
            </a:r>
            <a:r>
              <a:rPr lang="fr-FR" sz="1400" dirty="0" err="1">
                <a:solidFill>
                  <a:srgbClr val="7F7F7F"/>
                </a:solidFill>
                <a:sym typeface="Verdana"/>
              </a:rPr>
              <a:t>risk</a:t>
            </a:r>
            <a:r>
              <a:rPr lang="fr-FR" sz="1400" dirty="0">
                <a:solidFill>
                  <a:srgbClr val="7F7F7F"/>
                </a:solidFill>
                <a:sym typeface="Verdana"/>
              </a:rPr>
              <a:t> of </a:t>
            </a:r>
            <a:r>
              <a:rPr lang="fr-FR" sz="1400" dirty="0" err="1">
                <a:solidFill>
                  <a:srgbClr val="7F7F7F"/>
                </a:solidFill>
                <a:sym typeface="Verdana"/>
              </a:rPr>
              <a:t>bad</a:t>
            </a:r>
            <a:r>
              <a:rPr lang="fr-FR" sz="1400" dirty="0">
                <a:solidFill>
                  <a:srgbClr val="7F7F7F"/>
                </a:solidFill>
                <a:sym typeface="Verdana"/>
              </a:rPr>
              <a:t> </a:t>
            </a:r>
            <a:r>
              <a:rPr lang="fr-FR" sz="1400" dirty="0" err="1">
                <a:solidFill>
                  <a:srgbClr val="7F7F7F"/>
                </a:solidFill>
                <a:sym typeface="Verdana"/>
              </a:rPr>
              <a:t>users</a:t>
            </a:r>
            <a:r>
              <a:rPr lang="fr-FR" sz="1400" dirty="0">
                <a:solidFill>
                  <a:srgbClr val="7F7F7F"/>
                </a:solidFill>
                <a:sym typeface="Verdana"/>
              </a:rPr>
              <a:t> </a:t>
            </a:r>
            <a:r>
              <a:rPr lang="fr-FR" sz="1400" dirty="0" err="1">
                <a:solidFill>
                  <a:srgbClr val="7F7F7F"/>
                </a:solidFill>
                <a:sym typeface="Verdana"/>
              </a:rPr>
              <a:t>perceived</a:t>
            </a:r>
            <a:r>
              <a:rPr lang="fr-FR" sz="1400" dirty="0">
                <a:solidFill>
                  <a:srgbClr val="7F7F7F"/>
                </a:solidFill>
                <a:sym typeface="Verdana"/>
              </a:rPr>
              <a:t> </a:t>
            </a:r>
            <a:r>
              <a:rPr lang="fr-FR" sz="1400" dirty="0" err="1">
                <a:solidFill>
                  <a:srgbClr val="7F7F7F"/>
                </a:solidFill>
                <a:sym typeface="Verdana"/>
              </a:rPr>
              <a:t>voice</a:t>
            </a:r>
            <a:r>
              <a:rPr lang="fr-FR" sz="1400" dirty="0">
                <a:solidFill>
                  <a:srgbClr val="7F7F7F"/>
                </a:solidFill>
                <a:sym typeface="Verdana"/>
              </a:rPr>
              <a:t> </a:t>
            </a:r>
            <a:r>
              <a:rPr lang="fr-FR" sz="1400" dirty="0" err="1">
                <a:solidFill>
                  <a:srgbClr val="7F7F7F"/>
                </a:solidFill>
                <a:sym typeface="Verdana"/>
              </a:rPr>
              <a:t>quality</a:t>
            </a: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
            </a:r>
            <a:br>
              <a:rPr lang="fr-FR" sz="1800" dirty="0">
                <a:solidFill>
                  <a:srgbClr val="7F7F7F"/>
                </a:solidFill>
                <a:latin typeface="Verdana"/>
                <a:ea typeface="Verdana"/>
                <a:cs typeface="Verdana"/>
                <a:sym typeface="Verdana"/>
              </a:rPr>
            </a:br>
            <a:r>
              <a:rPr lang="fr-FR" sz="1800" dirty="0">
                <a:solidFill>
                  <a:srgbClr val="7F7F7F"/>
                </a:solidFill>
                <a:latin typeface="Verdana"/>
                <a:ea typeface="Verdana"/>
                <a:cs typeface="Verdana"/>
                <a:sym typeface="Verdana"/>
              </a:rPr>
              <a:t>3d</a:t>
            </a: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985" name="Google Shape;1985;p3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28</a:t>
            </a:fld>
            <a:endParaRPr sz="651" b="0" i="0" u="none" strike="noStrike" cap="none">
              <a:solidFill>
                <a:srgbClr val="000000"/>
              </a:solidFill>
              <a:latin typeface="Verdana"/>
              <a:ea typeface="Verdana"/>
              <a:cs typeface="Verdana"/>
              <a:sym typeface="Verdana"/>
            </a:endParaRPr>
          </a:p>
        </p:txBody>
      </p:sp>
      <p:sp>
        <p:nvSpPr>
          <p:cNvPr id="1986" name="Google Shape;1986;p3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12" name="Google Shape;1988;p39">
            <a:extLst>
              <a:ext uri="{FF2B5EF4-FFF2-40B4-BE49-F238E27FC236}">
                <a16:creationId xmlns:a16="http://schemas.microsoft.com/office/drawing/2014/main" id="{79C21FC5-CA1F-2286-E090-2D53AC2C07D4}"/>
              </a:ext>
            </a:extLst>
          </p:cNvPr>
          <p:cNvPicPr preferRelativeResize="0"/>
          <p:nvPr/>
        </p:nvPicPr>
        <p:blipFill rotWithShape="1">
          <a:blip r:embed="rId6">
            <a:alphaModFix/>
          </a:blip>
          <a:srcRect/>
          <a:stretch/>
        </p:blipFill>
        <p:spPr>
          <a:xfrm>
            <a:off x="504101" y="1762985"/>
            <a:ext cx="297527" cy="268102"/>
          </a:xfrm>
          <a:prstGeom prst="roundRect">
            <a:avLst>
              <a:gd name="adj" fmla="val 8594"/>
            </a:avLst>
          </a:prstGeom>
          <a:solidFill>
            <a:srgbClr val="ECECEC"/>
          </a:solidFill>
          <a:ln>
            <a:noFill/>
          </a:ln>
          <a:effectLst>
            <a:reflection stA="38000" endPos="28000" dist="5000" dir="5400000" sy="-100000" algn="bl" rotWithShape="0"/>
          </a:effectLst>
        </p:spPr>
      </p:pic>
      <p:pic>
        <p:nvPicPr>
          <p:cNvPr id="18" name="Google Shape;1993;p39">
            <a:extLst>
              <a:ext uri="{FF2B5EF4-FFF2-40B4-BE49-F238E27FC236}">
                <a16:creationId xmlns:a16="http://schemas.microsoft.com/office/drawing/2014/main" id="{23972245-A1AC-4262-E01C-F8BDD188A2E0}"/>
              </a:ext>
            </a:extLst>
          </p:cNvPr>
          <p:cNvPicPr preferRelativeResize="0"/>
          <p:nvPr/>
        </p:nvPicPr>
        <p:blipFill rotWithShape="1">
          <a:blip r:embed="rId7">
            <a:alphaModFix/>
          </a:blip>
          <a:srcRect l="8657" r="10313"/>
          <a:stretch/>
        </p:blipFill>
        <p:spPr>
          <a:xfrm>
            <a:off x="4403934" y="1799181"/>
            <a:ext cx="297527" cy="228907"/>
          </a:xfrm>
          <a:prstGeom prst="roundRect">
            <a:avLst>
              <a:gd name="adj" fmla="val 8594"/>
            </a:avLst>
          </a:prstGeom>
          <a:solidFill>
            <a:srgbClr val="ECECEC"/>
          </a:solidFill>
          <a:ln>
            <a:noFill/>
          </a:ln>
          <a:effectLst>
            <a:reflection stA="38000" endPos="28000" dist="5000" dir="5400000" sy="-100000" algn="bl" rotWithShape="0"/>
          </a:effectLst>
        </p:spPr>
      </p:pic>
      <p:pic>
        <p:nvPicPr>
          <p:cNvPr id="15" name="Google Shape;1994;p39">
            <a:extLst>
              <a:ext uri="{FF2B5EF4-FFF2-40B4-BE49-F238E27FC236}">
                <a16:creationId xmlns:a16="http://schemas.microsoft.com/office/drawing/2014/main" id="{E4878E95-B776-0FB4-FB29-C3AA7F711AB0}"/>
              </a:ext>
            </a:extLst>
          </p:cNvPr>
          <p:cNvPicPr preferRelativeResize="0"/>
          <p:nvPr/>
        </p:nvPicPr>
        <p:blipFill rotWithShape="1">
          <a:blip r:embed="rId8">
            <a:alphaModFix/>
          </a:blip>
          <a:srcRect/>
          <a:stretch/>
        </p:blipFill>
        <p:spPr>
          <a:xfrm>
            <a:off x="8272068" y="1767997"/>
            <a:ext cx="251494" cy="258077"/>
          </a:xfrm>
          <a:prstGeom prst="rect">
            <a:avLst/>
          </a:prstGeom>
          <a:noFill/>
          <a:ln>
            <a:noFill/>
          </a:ln>
        </p:spPr>
      </p:pic>
      <p:pic>
        <p:nvPicPr>
          <p:cNvPr id="6" name="Picture 5">
            <a:extLst>
              <a:ext uri="{FF2B5EF4-FFF2-40B4-BE49-F238E27FC236}">
                <a16:creationId xmlns:a16="http://schemas.microsoft.com/office/drawing/2014/main" id="{1C6B45EA-AFA8-0266-1FB9-AA2DC3D361FB}"/>
              </a:ext>
            </a:extLst>
          </p:cNvPr>
          <p:cNvPicPr>
            <a:picLocks noChangeAspect="1"/>
          </p:cNvPicPr>
          <p:nvPr/>
        </p:nvPicPr>
        <p:blipFill>
          <a:blip r:embed="rId9"/>
          <a:stretch>
            <a:fillRect/>
          </a:stretch>
        </p:blipFill>
        <p:spPr>
          <a:xfrm>
            <a:off x="2684296" y="1762985"/>
            <a:ext cx="1476116" cy="981993"/>
          </a:xfrm>
          <a:prstGeom prst="rect">
            <a:avLst/>
          </a:prstGeom>
        </p:spPr>
      </p:pic>
      <p:pic>
        <p:nvPicPr>
          <p:cNvPr id="13" name="Picture 12">
            <a:extLst>
              <a:ext uri="{FF2B5EF4-FFF2-40B4-BE49-F238E27FC236}">
                <a16:creationId xmlns:a16="http://schemas.microsoft.com/office/drawing/2014/main" id="{E2294D49-5FFD-B76A-3899-E5A0A258F3B0}"/>
              </a:ext>
            </a:extLst>
          </p:cNvPr>
          <p:cNvPicPr>
            <a:picLocks noChangeAspect="1"/>
          </p:cNvPicPr>
          <p:nvPr/>
        </p:nvPicPr>
        <p:blipFill>
          <a:blip r:embed="rId10"/>
          <a:stretch>
            <a:fillRect/>
          </a:stretch>
        </p:blipFill>
        <p:spPr>
          <a:xfrm>
            <a:off x="6376076" y="1776757"/>
            <a:ext cx="1655514" cy="925736"/>
          </a:xfrm>
          <a:prstGeom prst="rect">
            <a:avLst/>
          </a:prstGeom>
        </p:spPr>
      </p:pic>
      <p:pic>
        <p:nvPicPr>
          <p:cNvPr id="21" name="Picture 20">
            <a:extLst>
              <a:ext uri="{FF2B5EF4-FFF2-40B4-BE49-F238E27FC236}">
                <a16:creationId xmlns:a16="http://schemas.microsoft.com/office/drawing/2014/main" id="{9FA7CCBA-D862-DC88-1ED9-661DCD1F7B2D}"/>
              </a:ext>
            </a:extLst>
          </p:cNvPr>
          <p:cNvPicPr>
            <a:picLocks noChangeAspect="1"/>
          </p:cNvPicPr>
          <p:nvPr/>
        </p:nvPicPr>
        <p:blipFill>
          <a:blip r:embed="rId11"/>
          <a:stretch>
            <a:fillRect/>
          </a:stretch>
        </p:blipFill>
        <p:spPr>
          <a:xfrm>
            <a:off x="10387072" y="1799181"/>
            <a:ext cx="1459197" cy="903312"/>
          </a:xfrm>
          <a:prstGeom prst="rect">
            <a:avLst/>
          </a:prstGeom>
        </p:spPr>
      </p:pic>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013"/>
        <p:cNvGrpSpPr/>
        <p:nvPr/>
      </p:nvGrpSpPr>
      <p:grpSpPr>
        <a:xfrm>
          <a:off x="0" y="0"/>
          <a:ext cx="0" cy="0"/>
          <a:chOff x="0" y="0"/>
          <a:chExt cx="0" cy="0"/>
        </a:xfrm>
      </p:grpSpPr>
      <p:sp>
        <p:nvSpPr>
          <p:cNvPr id="2014" name="Google Shape;2014;p4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Radio </a:t>
            </a:r>
            <a:r>
              <a:rPr lang="fr-FR" sz="2400" dirty="0" err="1">
                <a:solidFill>
                  <a:srgbClr val="414141"/>
                </a:solidFill>
              </a:rPr>
              <a:t>parameters</a:t>
            </a:r>
            <a:r>
              <a:rPr lang="fr-FR" sz="2400" dirty="0">
                <a:solidFill>
                  <a:srgbClr val="414141"/>
                </a:solidFill>
              </a:rPr>
              <a:t> EC/NO </a:t>
            </a:r>
            <a:r>
              <a:rPr lang="fr-FR" sz="2400" dirty="0" err="1">
                <a:solidFill>
                  <a:srgbClr val="414141"/>
                </a:solidFill>
              </a:rPr>
              <a:t>comparison</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en-US" sz="1400" dirty="0">
                <a:solidFill>
                  <a:srgbClr val="7F7F7F"/>
                </a:solidFill>
              </a:rPr>
              <a:t>CELLTIS have the best 3G </a:t>
            </a:r>
            <a:r>
              <a:rPr lang="en-US" sz="1400" dirty="0" err="1">
                <a:solidFill>
                  <a:srgbClr val="7F7F7F"/>
                </a:solidFill>
              </a:rPr>
              <a:t>EcNo</a:t>
            </a:r>
            <a:r>
              <a:rPr lang="en-US" sz="1400" dirty="0">
                <a:solidFill>
                  <a:srgbClr val="7F7F7F"/>
                </a:solidFill>
              </a:rPr>
              <a:t> samples within acceptable </a:t>
            </a:r>
            <a:r>
              <a:rPr lang="en-US" sz="1400" dirty="0" smtClean="0">
                <a:solidFill>
                  <a:srgbClr val="7F7F7F"/>
                </a:solidFill>
              </a:rPr>
              <a:t>range while MTN have less bad samples than competitors</a:t>
            </a:r>
            <a:r>
              <a:rPr lang="fr-FR" dirty="0">
                <a:solidFill>
                  <a:srgbClr val="7F7F7F"/>
                </a:solidFill>
                <a:latin typeface="Verdana"/>
                <a:ea typeface="Verdana"/>
                <a:cs typeface="Verdana"/>
                <a:sym typeface="Verdana"/>
              </a:rPr>
              <a:t/>
            </a:r>
            <a:br>
              <a:rPr lang="fr-FR" dirty="0">
                <a:solidFill>
                  <a:srgbClr val="7F7F7F"/>
                </a:solidFill>
                <a:latin typeface="Verdana"/>
                <a:ea typeface="Verdana"/>
                <a:cs typeface="Verdana"/>
                <a:sym typeface="Verdana"/>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2015" name="Google Shape;2015;p41"/>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29</a:t>
            </a:fld>
            <a:endParaRPr sz="651" b="0" i="0" u="none" strike="noStrike" cap="none">
              <a:solidFill>
                <a:srgbClr val="000000"/>
              </a:solidFill>
              <a:latin typeface="Verdana"/>
              <a:ea typeface="Verdana"/>
              <a:cs typeface="Verdana"/>
              <a:sym typeface="Verdana"/>
            </a:endParaRPr>
          </a:p>
        </p:txBody>
      </p:sp>
      <p:sp>
        <p:nvSpPr>
          <p:cNvPr id="2016" name="Google Shape;2016;p41"/>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7" name="Graphique 10">
            <a:extLst>
              <a:ext uri="{FF2B5EF4-FFF2-40B4-BE49-F238E27FC236}">
                <a16:creationId xmlns:a16="http://schemas.microsoft.com/office/drawing/2014/main" id="{00000000-0008-0000-0000-00000C000000}"/>
              </a:ext>
            </a:extLst>
          </p:cNvPr>
          <p:cNvGraphicFramePr>
            <a:graphicFrameLocks/>
          </p:cNvGraphicFramePr>
          <p:nvPr>
            <p:extLst>
              <p:ext uri="{D42A27DB-BD31-4B8C-83A1-F6EECF244321}">
                <p14:modId xmlns:p14="http://schemas.microsoft.com/office/powerpoint/2010/main" val="1771168020"/>
              </p:ext>
            </p:extLst>
          </p:nvPr>
        </p:nvGraphicFramePr>
        <p:xfrm>
          <a:off x="469900" y="2533748"/>
          <a:ext cx="11252200" cy="3682365"/>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8"/>
        <p:cNvGrpSpPr/>
        <p:nvPr/>
      </p:nvGrpSpPr>
      <p:grpSpPr>
        <a:xfrm>
          <a:off x="0" y="0"/>
          <a:ext cx="0" cy="0"/>
          <a:chOff x="0" y="0"/>
          <a:chExt cx="0" cy="0"/>
        </a:xfrm>
      </p:grpSpPr>
      <p:sp>
        <p:nvSpPr>
          <p:cNvPr id="1649" name="Google Shape;1649;p10"/>
          <p:cNvSpPr txBox="1"/>
          <p:nvPr/>
        </p:nvSpPr>
        <p:spPr>
          <a:xfrm>
            <a:off x="2533649" y="2090740"/>
            <a:ext cx="6804904"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dirty="0">
                <a:solidFill>
                  <a:srgbClr val="FFFFFF"/>
                </a:solidFill>
                <a:latin typeface="Quattrocento Sans"/>
                <a:ea typeface="Quattrocento Sans"/>
                <a:cs typeface="Quattrocento Sans"/>
                <a:sym typeface="Quattrocento Sans"/>
              </a:rPr>
              <a:t>Introduction: Scope of </a:t>
            </a:r>
            <a:r>
              <a:rPr lang="fr-FR" sz="2600" b="0" i="0" dirty="0" err="1">
                <a:solidFill>
                  <a:srgbClr val="FFFFFF"/>
                </a:solidFill>
                <a:latin typeface="Quattrocento Sans"/>
                <a:ea typeface="Quattrocento Sans"/>
                <a:cs typeface="Quattrocento Sans"/>
                <a:sym typeface="Quattrocento Sans"/>
              </a:rPr>
              <a:t>Intermediate</a:t>
            </a:r>
            <a:r>
              <a:rPr lang="fr-FR" sz="2600" b="0" i="0" dirty="0">
                <a:solidFill>
                  <a:srgbClr val="FFFFFF"/>
                </a:solidFill>
                <a:latin typeface="Quattrocento Sans"/>
                <a:ea typeface="Quattrocento Sans"/>
                <a:cs typeface="Quattrocento Sans"/>
                <a:sym typeface="Quattrocento Sans"/>
              </a:rPr>
              <a:t> Report</a:t>
            </a:r>
            <a:endParaRPr dirty="0"/>
          </a:p>
        </p:txBody>
      </p:sp>
      <p:sp>
        <p:nvSpPr>
          <p:cNvPr id="1650" name="Google Shape;1650;p10"/>
          <p:cNvSpPr txBox="1"/>
          <p:nvPr/>
        </p:nvSpPr>
        <p:spPr>
          <a:xfrm>
            <a:off x="489531" y="2090740"/>
            <a:ext cx="1701220"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smtClean="0">
                <a:solidFill>
                  <a:srgbClr val="FFFFFF"/>
                </a:solidFill>
                <a:latin typeface="Quattrocento Sans"/>
                <a:ea typeface="Quattrocento Sans"/>
                <a:cs typeface="Quattrocento Sans"/>
                <a:sym typeface="Quattrocento Sans"/>
              </a:rPr>
              <a:t>01</a:t>
            </a:r>
            <a:endParaRPr dirty="0"/>
          </a:p>
        </p:txBody>
      </p:sp>
      <p:cxnSp>
        <p:nvCxnSpPr>
          <p:cNvPr id="1651" name="Google Shape;1651;p10"/>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022"/>
        <p:cNvGrpSpPr/>
        <p:nvPr/>
      </p:nvGrpSpPr>
      <p:grpSpPr>
        <a:xfrm>
          <a:off x="0" y="0"/>
          <a:ext cx="0" cy="0"/>
          <a:chOff x="0" y="0"/>
          <a:chExt cx="0" cy="0"/>
        </a:xfrm>
      </p:grpSpPr>
      <p:pic>
        <p:nvPicPr>
          <p:cNvPr id="14" name="Picture 13">
            <a:extLst>
              <a:ext uri="{FF2B5EF4-FFF2-40B4-BE49-F238E27FC236}">
                <a16:creationId xmlns:a16="http://schemas.microsoft.com/office/drawing/2014/main" id="{2FDA7CA8-3481-87FF-2F34-8793521323EA}"/>
              </a:ext>
            </a:extLst>
          </p:cNvPr>
          <p:cNvPicPr>
            <a:picLocks noChangeAspect="1"/>
          </p:cNvPicPr>
          <p:nvPr/>
        </p:nvPicPr>
        <p:blipFill>
          <a:blip r:embed="rId3"/>
          <a:stretch>
            <a:fillRect/>
          </a:stretch>
        </p:blipFill>
        <p:spPr>
          <a:xfrm>
            <a:off x="8160792" y="1818639"/>
            <a:ext cx="3647572" cy="280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C3F2A61C-A291-E7A2-3616-09EA19B302E7}"/>
              </a:ext>
            </a:extLst>
          </p:cNvPr>
          <p:cNvPicPr>
            <a:picLocks noChangeAspect="1"/>
          </p:cNvPicPr>
          <p:nvPr/>
        </p:nvPicPr>
        <p:blipFill>
          <a:blip r:embed="rId4"/>
          <a:stretch>
            <a:fillRect/>
          </a:stretch>
        </p:blipFill>
        <p:spPr>
          <a:xfrm>
            <a:off x="4382935" y="1849049"/>
            <a:ext cx="3545451" cy="27937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FF20F9DA-1E4D-3002-3515-8A4770F7EC6C}"/>
              </a:ext>
            </a:extLst>
          </p:cNvPr>
          <p:cNvPicPr>
            <a:picLocks noChangeAspect="1"/>
          </p:cNvPicPr>
          <p:nvPr/>
        </p:nvPicPr>
        <p:blipFill>
          <a:blip r:embed="rId5"/>
          <a:stretch>
            <a:fillRect/>
          </a:stretch>
        </p:blipFill>
        <p:spPr>
          <a:xfrm>
            <a:off x="502957" y="1849049"/>
            <a:ext cx="3647572" cy="279379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23" name="Google Shape;2023;p42"/>
          <p:cNvSpPr txBox="1">
            <a:spLocks noGrp="1"/>
          </p:cNvSpPr>
          <p:nvPr>
            <p:ph type="title"/>
          </p:nvPr>
        </p:nvSpPr>
        <p:spPr>
          <a:xfrm>
            <a:off x="476993" y="270706"/>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Radio </a:t>
            </a:r>
            <a:r>
              <a:rPr lang="fr-FR" sz="2400" dirty="0" err="1">
                <a:solidFill>
                  <a:srgbClr val="414141"/>
                </a:solidFill>
              </a:rPr>
              <a:t>parameters</a:t>
            </a:r>
            <a:r>
              <a:rPr lang="fr-FR" sz="2400" dirty="0">
                <a:solidFill>
                  <a:srgbClr val="414141"/>
                </a:solidFill>
              </a:rPr>
              <a:t> EC/NO</a:t>
            </a:r>
            <a:br>
              <a:rPr lang="fr-FR" sz="2400" dirty="0">
                <a:solidFill>
                  <a:srgbClr val="414141"/>
                </a:solidFill>
              </a:rPr>
            </a:br>
            <a:r>
              <a:rPr lang="fr-FR" sz="2400" dirty="0">
                <a:solidFill>
                  <a:srgbClr val="414141"/>
                </a:solidFill>
              </a:rPr>
              <a:t/>
            </a:r>
            <a:br>
              <a:rPr lang="fr-FR" sz="2400" dirty="0">
                <a:solidFill>
                  <a:srgbClr val="414141"/>
                </a:solidFill>
              </a:rPr>
            </a:br>
            <a:r>
              <a:rPr lang="en-US" sz="1400" dirty="0">
                <a:solidFill>
                  <a:srgbClr val="7F7F7F"/>
                </a:solidFill>
              </a:rPr>
              <a:t>MTN have less bad samples than competitors</a:t>
            </a: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2024" name="Google Shape;2024;p42"/>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30</a:t>
            </a:fld>
            <a:endParaRPr sz="651" b="0" i="0" u="none" strike="noStrike" cap="none">
              <a:solidFill>
                <a:srgbClr val="000000"/>
              </a:solidFill>
              <a:latin typeface="Verdana"/>
              <a:ea typeface="Verdana"/>
              <a:cs typeface="Verdana"/>
              <a:sym typeface="Verdana"/>
            </a:endParaRPr>
          </a:p>
        </p:txBody>
      </p:sp>
      <p:sp>
        <p:nvSpPr>
          <p:cNvPr id="2025" name="Google Shape;2025;p42"/>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24" name="Google Shape;1988;p39">
            <a:extLst>
              <a:ext uri="{FF2B5EF4-FFF2-40B4-BE49-F238E27FC236}">
                <a16:creationId xmlns:a16="http://schemas.microsoft.com/office/drawing/2014/main" id="{F51425AB-56D0-58B5-CA70-7C649B35AAC2}"/>
              </a:ext>
            </a:extLst>
          </p:cNvPr>
          <p:cNvPicPr preferRelativeResize="0"/>
          <p:nvPr/>
        </p:nvPicPr>
        <p:blipFill rotWithShape="1">
          <a:blip r:embed="rId6">
            <a:alphaModFix/>
          </a:blip>
          <a:srcRect/>
          <a:stretch/>
        </p:blipFill>
        <p:spPr>
          <a:xfrm>
            <a:off x="479245" y="1863280"/>
            <a:ext cx="297527" cy="268102"/>
          </a:xfrm>
          <a:prstGeom prst="roundRect">
            <a:avLst>
              <a:gd name="adj" fmla="val 8594"/>
            </a:avLst>
          </a:prstGeom>
          <a:solidFill>
            <a:srgbClr val="ECECEC"/>
          </a:solidFill>
          <a:ln>
            <a:noFill/>
          </a:ln>
          <a:effectLst>
            <a:reflection stA="38000" endPos="28000" dist="5000" dir="5400000" sy="-100000" algn="bl" rotWithShape="0"/>
          </a:effectLst>
        </p:spPr>
      </p:pic>
      <p:pic>
        <p:nvPicPr>
          <p:cNvPr id="25" name="Google Shape;1993;p39">
            <a:extLst>
              <a:ext uri="{FF2B5EF4-FFF2-40B4-BE49-F238E27FC236}">
                <a16:creationId xmlns:a16="http://schemas.microsoft.com/office/drawing/2014/main" id="{FAB8766A-2D21-4CE1-5A65-6AD90097518E}"/>
              </a:ext>
            </a:extLst>
          </p:cNvPr>
          <p:cNvPicPr preferRelativeResize="0"/>
          <p:nvPr/>
        </p:nvPicPr>
        <p:blipFill rotWithShape="1">
          <a:blip r:embed="rId7">
            <a:alphaModFix/>
          </a:blip>
          <a:srcRect l="8657" r="10313"/>
          <a:stretch/>
        </p:blipFill>
        <p:spPr>
          <a:xfrm>
            <a:off x="4371493" y="1863280"/>
            <a:ext cx="267744" cy="275538"/>
          </a:xfrm>
          <a:prstGeom prst="roundRect">
            <a:avLst>
              <a:gd name="adj" fmla="val 8594"/>
            </a:avLst>
          </a:prstGeom>
          <a:solidFill>
            <a:srgbClr val="ECECEC"/>
          </a:solidFill>
          <a:ln>
            <a:noFill/>
          </a:ln>
          <a:effectLst>
            <a:reflection stA="38000" endPos="28000" dist="5000" dir="5400000" sy="-100000" algn="bl" rotWithShape="0"/>
          </a:effectLst>
        </p:spPr>
      </p:pic>
      <p:pic>
        <p:nvPicPr>
          <p:cNvPr id="8" name="Google Shape;1988;p39">
            <a:extLst>
              <a:ext uri="{FF2B5EF4-FFF2-40B4-BE49-F238E27FC236}">
                <a16:creationId xmlns:a16="http://schemas.microsoft.com/office/drawing/2014/main" id="{79C21FC5-CA1F-2286-E090-2D53AC2C07D4}"/>
              </a:ext>
            </a:extLst>
          </p:cNvPr>
          <p:cNvPicPr preferRelativeResize="0"/>
          <p:nvPr/>
        </p:nvPicPr>
        <p:blipFill rotWithShape="1">
          <a:blip r:embed="rId6">
            <a:alphaModFix/>
          </a:blip>
          <a:srcRect/>
          <a:stretch/>
        </p:blipFill>
        <p:spPr>
          <a:xfrm>
            <a:off x="502957" y="1870716"/>
            <a:ext cx="297527" cy="268102"/>
          </a:xfrm>
          <a:prstGeom prst="roundRect">
            <a:avLst>
              <a:gd name="adj" fmla="val 8594"/>
            </a:avLst>
          </a:prstGeom>
          <a:solidFill>
            <a:srgbClr val="ECECEC"/>
          </a:solidFill>
          <a:ln>
            <a:noFill/>
          </a:ln>
          <a:effectLst>
            <a:reflection stA="38000" endPos="28000" dist="5000" dir="5400000" sy="-100000" algn="bl" rotWithShape="0"/>
          </a:effectLst>
        </p:spPr>
      </p:pic>
      <p:pic>
        <p:nvPicPr>
          <p:cNvPr id="10" name="Google Shape;1994;p39">
            <a:extLst>
              <a:ext uri="{FF2B5EF4-FFF2-40B4-BE49-F238E27FC236}">
                <a16:creationId xmlns:a16="http://schemas.microsoft.com/office/drawing/2014/main" id="{E4878E95-B776-0FB4-FB29-C3AA7F711AB0}"/>
              </a:ext>
            </a:extLst>
          </p:cNvPr>
          <p:cNvPicPr preferRelativeResize="0"/>
          <p:nvPr/>
        </p:nvPicPr>
        <p:blipFill rotWithShape="1">
          <a:blip r:embed="rId8">
            <a:alphaModFix/>
          </a:blip>
          <a:srcRect/>
          <a:stretch/>
        </p:blipFill>
        <p:spPr>
          <a:xfrm>
            <a:off x="8202659" y="1849049"/>
            <a:ext cx="312075" cy="282333"/>
          </a:xfrm>
          <a:prstGeom prst="rect">
            <a:avLst/>
          </a:prstGeom>
          <a:noFill/>
          <a:ln>
            <a:noFill/>
          </a:ln>
        </p:spPr>
      </p:pic>
      <p:pic>
        <p:nvPicPr>
          <p:cNvPr id="5" name="Picture 4">
            <a:extLst>
              <a:ext uri="{FF2B5EF4-FFF2-40B4-BE49-F238E27FC236}">
                <a16:creationId xmlns:a16="http://schemas.microsoft.com/office/drawing/2014/main" id="{EBBCFDB0-0426-85EE-CA4F-DDAC14BAF71E}"/>
              </a:ext>
            </a:extLst>
          </p:cNvPr>
          <p:cNvPicPr>
            <a:picLocks noChangeAspect="1"/>
          </p:cNvPicPr>
          <p:nvPr/>
        </p:nvPicPr>
        <p:blipFill>
          <a:blip r:embed="rId9"/>
          <a:stretch>
            <a:fillRect/>
          </a:stretch>
        </p:blipFill>
        <p:spPr>
          <a:xfrm>
            <a:off x="2837443" y="1849049"/>
            <a:ext cx="1308037" cy="789146"/>
          </a:xfrm>
          <a:prstGeom prst="rect">
            <a:avLst/>
          </a:prstGeom>
        </p:spPr>
      </p:pic>
      <p:pic>
        <p:nvPicPr>
          <p:cNvPr id="12" name="Picture 11">
            <a:extLst>
              <a:ext uri="{FF2B5EF4-FFF2-40B4-BE49-F238E27FC236}">
                <a16:creationId xmlns:a16="http://schemas.microsoft.com/office/drawing/2014/main" id="{BBC06706-6AF5-43AD-F4C2-8A50E7B28564}"/>
              </a:ext>
            </a:extLst>
          </p:cNvPr>
          <p:cNvPicPr>
            <a:picLocks noChangeAspect="1"/>
          </p:cNvPicPr>
          <p:nvPr/>
        </p:nvPicPr>
        <p:blipFill>
          <a:blip r:embed="rId10"/>
          <a:stretch>
            <a:fillRect/>
          </a:stretch>
        </p:blipFill>
        <p:spPr>
          <a:xfrm>
            <a:off x="6684348" y="1849049"/>
            <a:ext cx="1202507" cy="789146"/>
          </a:xfrm>
          <a:prstGeom prst="rect">
            <a:avLst/>
          </a:prstGeom>
        </p:spPr>
      </p:pic>
      <p:pic>
        <p:nvPicPr>
          <p:cNvPr id="17" name="Picture 16">
            <a:extLst>
              <a:ext uri="{FF2B5EF4-FFF2-40B4-BE49-F238E27FC236}">
                <a16:creationId xmlns:a16="http://schemas.microsoft.com/office/drawing/2014/main" id="{8DA041DE-9B6D-D278-9959-E09BA6179F3C}"/>
              </a:ext>
            </a:extLst>
          </p:cNvPr>
          <p:cNvPicPr>
            <a:picLocks noChangeAspect="1"/>
          </p:cNvPicPr>
          <p:nvPr/>
        </p:nvPicPr>
        <p:blipFill>
          <a:blip r:embed="rId11"/>
          <a:stretch>
            <a:fillRect/>
          </a:stretch>
        </p:blipFill>
        <p:spPr>
          <a:xfrm>
            <a:off x="10425324" y="1849049"/>
            <a:ext cx="1383040" cy="834396"/>
          </a:xfrm>
          <a:prstGeom prst="rect">
            <a:avLst/>
          </a:prstGeom>
        </p:spPr>
      </p:pic>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039"/>
        <p:cNvGrpSpPr/>
        <p:nvPr/>
      </p:nvGrpSpPr>
      <p:grpSpPr>
        <a:xfrm>
          <a:off x="0" y="0"/>
          <a:ext cx="0" cy="0"/>
          <a:chOff x="0" y="0"/>
          <a:chExt cx="0" cy="0"/>
        </a:xfrm>
      </p:grpSpPr>
      <p:sp>
        <p:nvSpPr>
          <p:cNvPr id="2040" name="Google Shape;2040;p4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SINR </a:t>
            </a:r>
            <a:r>
              <a:rPr lang="fr-FR" sz="2400" dirty="0" err="1">
                <a:solidFill>
                  <a:srgbClr val="414141"/>
                </a:solidFill>
              </a:rPr>
              <a:t>comparison</a:t>
            </a:r>
            <a:r>
              <a:rPr lang="fr-FR" sz="2400" dirty="0">
                <a:solidFill>
                  <a:srgbClr val="414141"/>
                </a:solidFill>
              </a:rPr>
              <a:t> </a:t>
            </a:r>
            <a:br>
              <a:rPr lang="fr-FR" sz="2400" dirty="0">
                <a:solidFill>
                  <a:srgbClr val="414141"/>
                </a:solidFill>
              </a:rPr>
            </a:br>
            <a:r>
              <a:rPr lang="fr-FR" sz="2400" dirty="0">
                <a:solidFill>
                  <a:srgbClr val="414141"/>
                </a:solidFill>
              </a:rPr>
              <a:t/>
            </a:r>
            <a:br>
              <a:rPr lang="fr-FR" sz="2400" dirty="0">
                <a:solidFill>
                  <a:srgbClr val="414141"/>
                </a:solidFill>
              </a:rPr>
            </a:br>
            <a:r>
              <a:rPr lang="fr-FR" sz="1400" dirty="0">
                <a:solidFill>
                  <a:srgbClr val="7F7F7F"/>
                </a:solidFill>
              </a:rPr>
              <a:t>Drive tests are </a:t>
            </a:r>
            <a:r>
              <a:rPr lang="fr-FR" sz="1400" dirty="0" err="1">
                <a:solidFill>
                  <a:srgbClr val="7F7F7F"/>
                </a:solidFill>
              </a:rPr>
              <a:t>showing</a:t>
            </a:r>
            <a:r>
              <a:rPr lang="fr-FR" sz="1400" dirty="0">
                <a:solidFill>
                  <a:srgbClr val="7F7F7F"/>
                </a:solidFill>
              </a:rPr>
              <a:t> </a:t>
            </a:r>
            <a:r>
              <a:rPr lang="fr-FR" sz="1400" dirty="0" err="1">
                <a:solidFill>
                  <a:srgbClr val="7F7F7F"/>
                </a:solidFill>
              </a:rPr>
              <a:t>that</a:t>
            </a:r>
            <a:r>
              <a:rPr lang="fr-FR" sz="1400" dirty="0">
                <a:solidFill>
                  <a:srgbClr val="7F7F7F"/>
                </a:solidFill>
              </a:rPr>
              <a:t> MTN have the best acceptable </a:t>
            </a:r>
            <a:r>
              <a:rPr lang="fr-FR" sz="1400" dirty="0" err="1">
                <a:solidFill>
                  <a:srgbClr val="7F7F7F"/>
                </a:solidFill>
              </a:rPr>
              <a:t>level</a:t>
            </a:r>
            <a:r>
              <a:rPr lang="fr-FR" sz="1400" dirty="0">
                <a:solidFill>
                  <a:srgbClr val="7F7F7F"/>
                </a:solidFill>
              </a:rPr>
              <a:t> range of SINR</a:t>
            </a:r>
            <a:r>
              <a:rPr lang="fr-FR" sz="2400" dirty="0">
                <a:solidFill>
                  <a:srgbClr val="86BC25"/>
                </a:solidFill>
              </a:rPr>
              <a:t/>
            </a:r>
            <a:br>
              <a:rPr lang="fr-FR" sz="2400" dirty="0">
                <a:solidFill>
                  <a:srgbClr val="86BC25"/>
                </a:solidFill>
              </a:rPr>
            </a:br>
            <a:r>
              <a:rPr lang="fr-FR" sz="2400" dirty="0">
                <a:solidFill>
                  <a:srgbClr val="414141"/>
                </a:solidFill>
              </a:rPr>
              <a:t/>
            </a:r>
            <a:br>
              <a:rPr lang="fr-FR" sz="2400" dirty="0">
                <a:solidFill>
                  <a:srgbClr val="414141"/>
                </a:solidFill>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2041" name="Google Shape;2041;p43"/>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31</a:t>
            </a:fld>
            <a:endParaRPr sz="651" b="0" i="0" u="none" strike="noStrike" cap="none">
              <a:solidFill>
                <a:srgbClr val="000000"/>
              </a:solidFill>
              <a:latin typeface="Verdana"/>
              <a:ea typeface="Verdana"/>
              <a:cs typeface="Verdana"/>
              <a:sym typeface="Verdana"/>
            </a:endParaRPr>
          </a:p>
        </p:txBody>
      </p:sp>
      <p:sp>
        <p:nvSpPr>
          <p:cNvPr id="2042" name="Google Shape;2042;p43"/>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7" name="图表 12">
            <a:extLst>
              <a:ext uri="{FF2B5EF4-FFF2-40B4-BE49-F238E27FC236}">
                <a16:creationId xmlns:a16="http://schemas.microsoft.com/office/drawing/2014/main" id="{00000000-0008-0000-0000-00000D000000}"/>
              </a:ext>
            </a:extLst>
          </p:cNvPr>
          <p:cNvGraphicFramePr>
            <a:graphicFrameLocks/>
          </p:cNvGraphicFramePr>
          <p:nvPr>
            <p:extLst>
              <p:ext uri="{D42A27DB-BD31-4B8C-83A1-F6EECF244321}">
                <p14:modId xmlns:p14="http://schemas.microsoft.com/office/powerpoint/2010/main" val="594366992"/>
              </p:ext>
            </p:extLst>
          </p:nvPr>
        </p:nvGraphicFramePr>
        <p:xfrm>
          <a:off x="469900" y="1653540"/>
          <a:ext cx="11252200" cy="473149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048"/>
        <p:cNvGrpSpPr/>
        <p:nvPr/>
      </p:nvGrpSpPr>
      <p:grpSpPr>
        <a:xfrm>
          <a:off x="0" y="0"/>
          <a:ext cx="0" cy="0"/>
          <a:chOff x="0" y="0"/>
          <a:chExt cx="0" cy="0"/>
        </a:xfrm>
      </p:grpSpPr>
      <p:pic>
        <p:nvPicPr>
          <p:cNvPr id="18" name="Picture 17">
            <a:extLst>
              <a:ext uri="{FF2B5EF4-FFF2-40B4-BE49-F238E27FC236}">
                <a16:creationId xmlns:a16="http://schemas.microsoft.com/office/drawing/2014/main" id="{43112755-BA24-6C76-3935-B58922670E07}"/>
              </a:ext>
            </a:extLst>
          </p:cNvPr>
          <p:cNvPicPr>
            <a:picLocks noChangeAspect="1"/>
          </p:cNvPicPr>
          <p:nvPr/>
        </p:nvPicPr>
        <p:blipFill>
          <a:blip r:embed="rId3"/>
          <a:stretch>
            <a:fillRect/>
          </a:stretch>
        </p:blipFill>
        <p:spPr>
          <a:xfrm>
            <a:off x="7885186" y="1736640"/>
            <a:ext cx="3647011" cy="29190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3624421D-2323-7DC2-3B48-8DEBEADB8E8F}"/>
              </a:ext>
            </a:extLst>
          </p:cNvPr>
          <p:cNvPicPr>
            <a:picLocks noChangeAspect="1"/>
          </p:cNvPicPr>
          <p:nvPr/>
        </p:nvPicPr>
        <p:blipFill>
          <a:blip r:embed="rId4"/>
          <a:stretch>
            <a:fillRect/>
          </a:stretch>
        </p:blipFill>
        <p:spPr>
          <a:xfrm>
            <a:off x="4177459" y="1737984"/>
            <a:ext cx="3540912" cy="29363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BBE36DA7-E851-557A-75CB-F3BB61F9B8C1}"/>
              </a:ext>
            </a:extLst>
          </p:cNvPr>
          <p:cNvPicPr>
            <a:picLocks noChangeAspect="1"/>
          </p:cNvPicPr>
          <p:nvPr/>
        </p:nvPicPr>
        <p:blipFill>
          <a:blip r:embed="rId5"/>
          <a:stretch>
            <a:fillRect/>
          </a:stretch>
        </p:blipFill>
        <p:spPr>
          <a:xfrm>
            <a:off x="476719" y="1717847"/>
            <a:ext cx="3527105" cy="29328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049" name="Google Shape;2049;p44"/>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SNIR </a:t>
            </a:r>
            <a:r>
              <a:rPr lang="fr-FR" sz="2400" dirty="0" err="1">
                <a:solidFill>
                  <a:srgbClr val="414141"/>
                </a:solidFill>
              </a:rPr>
              <a:t>comparison</a:t>
            </a:r>
            <a:r>
              <a:rPr lang="fr-FR" sz="2400" dirty="0">
                <a:solidFill>
                  <a:srgbClr val="414141"/>
                </a:solidFill>
              </a:rPr>
              <a:t> </a:t>
            </a:r>
            <a:r>
              <a:rPr lang="fr-FR" sz="2400" dirty="0" err="1">
                <a:solidFill>
                  <a:srgbClr val="414141"/>
                </a:solidFill>
              </a:rPr>
              <a:t>map</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fr-FR" sz="1400" dirty="0">
                <a:solidFill>
                  <a:srgbClr val="7F7F7F"/>
                </a:solidFill>
              </a:rPr>
              <a:t>4G MTN have a  </a:t>
            </a:r>
            <a:r>
              <a:rPr lang="fr-FR" sz="1400" dirty="0" err="1">
                <a:solidFill>
                  <a:srgbClr val="7F7F7F"/>
                </a:solidFill>
              </a:rPr>
              <a:t>better</a:t>
            </a:r>
            <a:r>
              <a:rPr lang="fr-FR" sz="1400" dirty="0">
                <a:solidFill>
                  <a:srgbClr val="7F7F7F"/>
                </a:solidFill>
              </a:rPr>
              <a:t>  </a:t>
            </a:r>
            <a:r>
              <a:rPr lang="fr-FR" sz="1400" dirty="0" err="1">
                <a:solidFill>
                  <a:srgbClr val="7F7F7F"/>
                </a:solidFill>
              </a:rPr>
              <a:t>quality</a:t>
            </a:r>
            <a:r>
              <a:rPr lang="fr-FR" sz="1400" dirty="0">
                <a:solidFill>
                  <a:srgbClr val="7F7F7F"/>
                </a:solidFill>
              </a:rPr>
              <a:t> of signal </a:t>
            </a:r>
            <a:r>
              <a:rPr lang="fr-FR" sz="1400" dirty="0" err="1">
                <a:solidFill>
                  <a:srgbClr val="7F7F7F"/>
                </a:solidFill>
              </a:rPr>
              <a:t>compared</a:t>
            </a:r>
            <a:r>
              <a:rPr lang="fr-FR" sz="1400" dirty="0">
                <a:solidFill>
                  <a:srgbClr val="7F7F7F"/>
                </a:solidFill>
              </a:rPr>
              <a:t> to CELTISS and MOOV</a:t>
            </a: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2050" name="Google Shape;2050;p44"/>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32</a:t>
            </a:fld>
            <a:endParaRPr sz="651" b="0" i="0" u="none" strike="noStrike" cap="none">
              <a:solidFill>
                <a:srgbClr val="000000"/>
              </a:solidFill>
              <a:latin typeface="Verdana"/>
              <a:ea typeface="Verdana"/>
              <a:cs typeface="Verdana"/>
              <a:sym typeface="Verdana"/>
            </a:endParaRPr>
          </a:p>
        </p:txBody>
      </p:sp>
      <p:sp>
        <p:nvSpPr>
          <p:cNvPr id="2051" name="Google Shape;2051;p44"/>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12" name="Google Shape;2054;p44">
            <a:extLst>
              <a:ext uri="{FF2B5EF4-FFF2-40B4-BE49-F238E27FC236}">
                <a16:creationId xmlns:a16="http://schemas.microsoft.com/office/drawing/2014/main" id="{AB89CA87-804D-6EE5-3E04-A12A992A84C3}"/>
              </a:ext>
            </a:extLst>
          </p:cNvPr>
          <p:cNvPicPr preferRelativeResize="0"/>
          <p:nvPr/>
        </p:nvPicPr>
        <p:blipFill rotWithShape="1">
          <a:blip r:embed="rId6">
            <a:alphaModFix/>
          </a:blip>
          <a:srcRect/>
          <a:stretch/>
        </p:blipFill>
        <p:spPr>
          <a:xfrm>
            <a:off x="469899" y="1742574"/>
            <a:ext cx="241165" cy="186001"/>
          </a:xfrm>
          <a:prstGeom prst="roundRect">
            <a:avLst>
              <a:gd name="adj" fmla="val 8594"/>
            </a:avLst>
          </a:prstGeom>
          <a:solidFill>
            <a:srgbClr val="ECECEC"/>
          </a:solidFill>
          <a:ln>
            <a:noFill/>
          </a:ln>
          <a:effectLst>
            <a:reflection stA="38000" endPos="28000" dist="5000" dir="5400000" sy="-100000" algn="bl" rotWithShape="0"/>
          </a:effectLst>
        </p:spPr>
      </p:pic>
      <p:pic>
        <p:nvPicPr>
          <p:cNvPr id="10" name="Google Shape;2057;p44">
            <a:extLst>
              <a:ext uri="{FF2B5EF4-FFF2-40B4-BE49-F238E27FC236}">
                <a16:creationId xmlns:a16="http://schemas.microsoft.com/office/drawing/2014/main" id="{D035E36E-EB8E-78D4-3EFE-E8CF6A49B358}"/>
              </a:ext>
            </a:extLst>
          </p:cNvPr>
          <p:cNvPicPr preferRelativeResize="0"/>
          <p:nvPr/>
        </p:nvPicPr>
        <p:blipFill rotWithShape="1">
          <a:blip r:embed="rId7">
            <a:alphaModFix/>
          </a:blip>
          <a:srcRect l="8657" r="10313"/>
          <a:stretch/>
        </p:blipFill>
        <p:spPr>
          <a:xfrm>
            <a:off x="4184279" y="1762715"/>
            <a:ext cx="229205" cy="185362"/>
          </a:xfrm>
          <a:prstGeom prst="roundRect">
            <a:avLst>
              <a:gd name="adj" fmla="val 8594"/>
            </a:avLst>
          </a:prstGeom>
          <a:solidFill>
            <a:srgbClr val="ECECEC"/>
          </a:solidFill>
          <a:ln>
            <a:noFill/>
          </a:ln>
          <a:effectLst>
            <a:reflection stA="38000" endPos="28000" dist="5000" dir="5400000" sy="-100000" algn="bl" rotWithShape="0"/>
          </a:effectLst>
        </p:spPr>
      </p:pic>
      <p:pic>
        <p:nvPicPr>
          <p:cNvPr id="16" name="Google Shape;2060;p44">
            <a:extLst>
              <a:ext uri="{FF2B5EF4-FFF2-40B4-BE49-F238E27FC236}">
                <a16:creationId xmlns:a16="http://schemas.microsoft.com/office/drawing/2014/main" id="{74978808-D1D8-8EED-B35F-D7A937B0AF01}"/>
              </a:ext>
            </a:extLst>
          </p:cNvPr>
          <p:cNvPicPr preferRelativeResize="0"/>
          <p:nvPr/>
        </p:nvPicPr>
        <p:blipFill rotWithShape="1">
          <a:blip r:embed="rId8">
            <a:alphaModFix/>
          </a:blip>
          <a:srcRect/>
          <a:stretch/>
        </p:blipFill>
        <p:spPr>
          <a:xfrm>
            <a:off x="7908310" y="1736640"/>
            <a:ext cx="197521" cy="202691"/>
          </a:xfrm>
          <a:prstGeom prst="rect">
            <a:avLst/>
          </a:prstGeom>
          <a:noFill/>
          <a:ln>
            <a:noFill/>
          </a:ln>
        </p:spPr>
      </p:pic>
      <p:pic>
        <p:nvPicPr>
          <p:cNvPr id="6" name="Picture 5">
            <a:extLst>
              <a:ext uri="{FF2B5EF4-FFF2-40B4-BE49-F238E27FC236}">
                <a16:creationId xmlns:a16="http://schemas.microsoft.com/office/drawing/2014/main" id="{C216BCD1-F0EF-3BDE-6B77-F8649723CCC2}"/>
              </a:ext>
            </a:extLst>
          </p:cNvPr>
          <p:cNvPicPr>
            <a:picLocks noChangeAspect="1"/>
          </p:cNvPicPr>
          <p:nvPr/>
        </p:nvPicPr>
        <p:blipFill>
          <a:blip r:embed="rId9"/>
          <a:stretch>
            <a:fillRect/>
          </a:stretch>
        </p:blipFill>
        <p:spPr>
          <a:xfrm>
            <a:off x="2641873" y="1763193"/>
            <a:ext cx="1368771" cy="942069"/>
          </a:xfrm>
          <a:prstGeom prst="rect">
            <a:avLst/>
          </a:prstGeom>
        </p:spPr>
      </p:pic>
      <p:pic>
        <p:nvPicPr>
          <p:cNvPr id="14" name="Picture 13">
            <a:extLst>
              <a:ext uri="{FF2B5EF4-FFF2-40B4-BE49-F238E27FC236}">
                <a16:creationId xmlns:a16="http://schemas.microsoft.com/office/drawing/2014/main" id="{8EC956CB-0797-4759-9417-D9DE57D5AFEC}"/>
              </a:ext>
            </a:extLst>
          </p:cNvPr>
          <p:cNvPicPr>
            <a:picLocks noChangeAspect="1"/>
          </p:cNvPicPr>
          <p:nvPr/>
        </p:nvPicPr>
        <p:blipFill>
          <a:blip r:embed="rId10"/>
          <a:stretch>
            <a:fillRect/>
          </a:stretch>
        </p:blipFill>
        <p:spPr>
          <a:xfrm>
            <a:off x="6583681" y="1740709"/>
            <a:ext cx="1134690" cy="964553"/>
          </a:xfrm>
          <a:prstGeom prst="rect">
            <a:avLst/>
          </a:prstGeom>
        </p:spPr>
      </p:pic>
      <p:pic>
        <p:nvPicPr>
          <p:cNvPr id="21" name="Picture 20">
            <a:extLst>
              <a:ext uri="{FF2B5EF4-FFF2-40B4-BE49-F238E27FC236}">
                <a16:creationId xmlns:a16="http://schemas.microsoft.com/office/drawing/2014/main" id="{E9F8CC1E-958E-AA68-C380-7E65C5211811}"/>
              </a:ext>
            </a:extLst>
          </p:cNvPr>
          <p:cNvPicPr>
            <a:picLocks noChangeAspect="1"/>
          </p:cNvPicPr>
          <p:nvPr/>
        </p:nvPicPr>
        <p:blipFill>
          <a:blip r:embed="rId11"/>
          <a:stretch>
            <a:fillRect/>
          </a:stretch>
        </p:blipFill>
        <p:spPr>
          <a:xfrm>
            <a:off x="10241280" y="1762715"/>
            <a:ext cx="1290917" cy="952952"/>
          </a:xfrm>
          <a:prstGeom prst="rect">
            <a:avLst/>
          </a:prstGeom>
        </p:spPr>
      </p:pic>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65"/>
        <p:cNvGrpSpPr/>
        <p:nvPr/>
      </p:nvGrpSpPr>
      <p:grpSpPr>
        <a:xfrm>
          <a:off x="0" y="0"/>
          <a:ext cx="0" cy="0"/>
          <a:chOff x="0" y="0"/>
          <a:chExt cx="0" cy="0"/>
        </a:xfrm>
      </p:grpSpPr>
      <p:sp>
        <p:nvSpPr>
          <p:cNvPr id="2066" name="Google Shape;2066;p4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err="1">
                <a:solidFill>
                  <a:srgbClr val="414141"/>
                </a:solidFill>
              </a:rPr>
              <a:t>Benchmarking</a:t>
            </a:r>
            <a:r>
              <a:rPr lang="fr-FR" sz="2400" dirty="0">
                <a:solidFill>
                  <a:srgbClr val="414141"/>
                </a:solidFill>
              </a:rPr>
              <a:t> – 2G/3G CALL SETUP TIME</a:t>
            </a:r>
            <a:br>
              <a:rPr lang="fr-FR" sz="2400" dirty="0">
                <a:solidFill>
                  <a:srgbClr val="414141"/>
                </a:solidFill>
              </a:rPr>
            </a:br>
            <a:r>
              <a:rPr lang="fr-FR" dirty="0">
                <a:solidFill>
                  <a:srgbClr val="414141"/>
                </a:solidFill>
              </a:rPr>
              <a:t/>
            </a:r>
            <a:br>
              <a:rPr lang="fr-FR" dirty="0">
                <a:solidFill>
                  <a:srgbClr val="414141"/>
                </a:solidFill>
              </a:rPr>
            </a:br>
            <a:r>
              <a:rPr lang="fr-FR" dirty="0" smtClean="0">
                <a:solidFill>
                  <a:srgbClr val="414141"/>
                </a:solidFill>
              </a:rPr>
              <a:t/>
            </a:r>
            <a:br>
              <a:rPr lang="fr-FR" dirty="0" smtClean="0">
                <a:solidFill>
                  <a:srgbClr val="414141"/>
                </a:solidFill>
              </a:rPr>
            </a:br>
            <a:r>
              <a:rPr lang="fr-FR" sz="1400" dirty="0" smtClean="0">
                <a:solidFill>
                  <a:srgbClr val="7F7F7F"/>
                </a:solidFill>
              </a:rPr>
              <a:t>MTN </a:t>
            </a:r>
            <a:r>
              <a:rPr lang="fr-FR" sz="1400" dirty="0">
                <a:solidFill>
                  <a:srgbClr val="7F7F7F"/>
                </a:solidFill>
              </a:rPr>
              <a:t>have the best Call setup time.</a:t>
            </a:r>
            <a:r>
              <a:rPr lang="fr-FR" sz="2400" dirty="0">
                <a:solidFill>
                  <a:srgbClr val="414141"/>
                </a:solidFill>
              </a:rPr>
              <a:t/>
            </a:r>
            <a:br>
              <a:rPr lang="fr-FR" sz="2400" dirty="0">
                <a:solidFill>
                  <a:srgbClr val="414141"/>
                </a:solidFill>
              </a:rPr>
            </a:br>
            <a:r>
              <a:rPr lang="fr-FR" dirty="0">
                <a:solidFill>
                  <a:srgbClr val="414141"/>
                </a:solidFill>
              </a:rPr>
              <a:t/>
            </a:r>
            <a:br>
              <a:rPr lang="fr-FR" dirty="0">
                <a:solidFill>
                  <a:srgbClr val="414141"/>
                </a:solidFill>
              </a:rPr>
            </a:br>
            <a:r>
              <a:rPr lang="fr-FR" sz="2400" dirty="0">
                <a:solidFill>
                  <a:srgbClr val="414141"/>
                </a:solidFill>
              </a:rPr>
              <a:t/>
            </a:r>
            <a:br>
              <a:rPr lang="fr-FR" sz="2400" dirty="0">
                <a:solidFill>
                  <a:srgbClr val="414141"/>
                </a:solidFill>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2067" name="Google Shape;2067;p45"/>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33</a:t>
            </a:fld>
            <a:endParaRPr sz="651" b="0" i="0" u="none" strike="noStrike" cap="none">
              <a:solidFill>
                <a:srgbClr val="000000"/>
              </a:solidFill>
              <a:latin typeface="Verdana"/>
              <a:ea typeface="Verdana"/>
              <a:cs typeface="Verdana"/>
              <a:sym typeface="Verdana"/>
            </a:endParaRPr>
          </a:p>
        </p:txBody>
      </p:sp>
      <p:sp>
        <p:nvSpPr>
          <p:cNvPr id="2068" name="Google Shape;2068;p45"/>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2019 Deloitte  - Confidential</a:t>
            </a:r>
            <a:endParaRPr sz="651" b="0" i="0" u="none" strike="noStrike" cap="none">
              <a:solidFill>
                <a:srgbClr val="000000"/>
              </a:solidFill>
              <a:latin typeface="Verdana"/>
              <a:ea typeface="Verdana"/>
              <a:cs typeface="Verdana"/>
              <a:sym typeface="Verdana"/>
            </a:endParaRPr>
          </a:p>
        </p:txBody>
      </p:sp>
      <p:graphicFrame>
        <p:nvGraphicFramePr>
          <p:cNvPr id="6" name="Graphique 9">
            <a:extLst>
              <a:ext uri="{FF2B5EF4-FFF2-40B4-BE49-F238E27FC236}">
                <a16:creationId xmlns:a16="http://schemas.microsoft.com/office/drawing/2014/main" id="{00000000-0008-0000-0000-00000F000000}"/>
              </a:ext>
            </a:extLst>
          </p:cNvPr>
          <p:cNvGraphicFramePr>
            <a:graphicFrameLocks/>
          </p:cNvGraphicFramePr>
          <p:nvPr>
            <p:extLst>
              <p:ext uri="{D42A27DB-BD31-4B8C-83A1-F6EECF244321}">
                <p14:modId xmlns:p14="http://schemas.microsoft.com/office/powerpoint/2010/main" val="3940355824"/>
              </p:ext>
            </p:extLst>
          </p:nvPr>
        </p:nvGraphicFramePr>
        <p:xfrm>
          <a:off x="469901" y="1988478"/>
          <a:ext cx="10472419" cy="425264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74"/>
        <p:cNvGrpSpPr/>
        <p:nvPr/>
      </p:nvGrpSpPr>
      <p:grpSpPr>
        <a:xfrm>
          <a:off x="0" y="0"/>
          <a:ext cx="0" cy="0"/>
          <a:chOff x="0" y="0"/>
          <a:chExt cx="0" cy="0"/>
        </a:xfrm>
      </p:grpSpPr>
      <p:sp>
        <p:nvSpPr>
          <p:cNvPr id="2075" name="Google Shape;2075;p4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CALL SETUP TIME/Call Mode</a:t>
            </a:r>
            <a:br>
              <a:rPr lang="fr-FR" sz="2400" dirty="0">
                <a:solidFill>
                  <a:srgbClr val="414141"/>
                </a:solidFill>
              </a:rPr>
            </a:br>
            <a:r>
              <a:rPr lang="fr-FR" sz="2400" dirty="0">
                <a:solidFill>
                  <a:srgbClr val="414141"/>
                </a:solidFill>
              </a:rPr>
              <a:t/>
            </a:r>
            <a:br>
              <a:rPr lang="fr-FR" sz="2400" dirty="0">
                <a:solidFill>
                  <a:srgbClr val="414141"/>
                </a:solidFill>
              </a:rPr>
            </a:br>
            <a:r>
              <a:rPr lang="fr-FR" sz="1400" dirty="0">
                <a:solidFill>
                  <a:srgbClr val="7F7F7F"/>
                </a:solidFill>
              </a:rPr>
              <a:t>MTN have the best 4G CSBF Call setup Time,</a:t>
            </a:r>
            <a:br>
              <a:rPr lang="fr-FR" sz="1400" dirty="0">
                <a:solidFill>
                  <a:srgbClr val="7F7F7F"/>
                </a:solidFill>
              </a:rPr>
            </a:br>
            <a:r>
              <a:rPr lang="fr-FR" sz="1400" dirty="0">
                <a:solidFill>
                  <a:srgbClr val="7F7F7F"/>
                </a:solidFill>
              </a:rPr>
              <a:t>Call setup time 2G </a:t>
            </a:r>
            <a:r>
              <a:rPr lang="fr-FR" sz="1400" dirty="0" err="1">
                <a:solidFill>
                  <a:srgbClr val="7F7F7F"/>
                </a:solidFill>
              </a:rPr>
              <a:t>is</a:t>
            </a:r>
            <a:r>
              <a:rPr lang="fr-FR" sz="1400" dirty="0">
                <a:solidFill>
                  <a:srgbClr val="7F7F7F"/>
                </a:solidFill>
              </a:rPr>
              <a:t> </a:t>
            </a:r>
            <a:r>
              <a:rPr lang="fr-FR" sz="1400" dirty="0" err="1">
                <a:solidFill>
                  <a:srgbClr val="7F7F7F"/>
                </a:solidFill>
              </a:rPr>
              <a:t>higher</a:t>
            </a:r>
            <a:r>
              <a:rPr lang="fr-FR" sz="1400" dirty="0">
                <a:solidFill>
                  <a:srgbClr val="7F7F7F"/>
                </a:solidFill>
              </a:rPr>
              <a:t> </a:t>
            </a:r>
            <a:r>
              <a:rPr lang="fr-FR" sz="1400" dirty="0" err="1">
                <a:solidFill>
                  <a:srgbClr val="7F7F7F"/>
                </a:solidFill>
              </a:rPr>
              <a:t>than</a:t>
            </a:r>
            <a:r>
              <a:rPr lang="fr-FR" sz="1400" dirty="0">
                <a:solidFill>
                  <a:srgbClr val="7F7F7F"/>
                </a:solidFill>
              </a:rPr>
              <a:t> in 3G/4G.</a:t>
            </a:r>
            <a:r>
              <a:rPr lang="fr-FR" sz="2400" dirty="0">
                <a:solidFill>
                  <a:srgbClr val="414141"/>
                </a:solidFill>
              </a:rPr>
              <a:t/>
            </a:r>
            <a:br>
              <a:rPr lang="fr-FR" sz="2400" dirty="0">
                <a:solidFill>
                  <a:srgbClr val="414141"/>
                </a:solidFill>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chemeClr val="accent1"/>
                </a:solidFill>
              </a:rPr>
              <a:t/>
            </a:r>
            <a:br>
              <a:rPr lang="fr-FR" sz="2400" dirty="0">
                <a:solidFill>
                  <a:schemeClr val="accent1"/>
                </a:solidFill>
              </a:rPr>
            </a:b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2076" name="Google Shape;2076;p46"/>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34</a:t>
            </a:fld>
            <a:endParaRPr sz="651" b="0" i="0" u="none" strike="noStrike" cap="none">
              <a:solidFill>
                <a:srgbClr val="000000"/>
              </a:solidFill>
              <a:latin typeface="Verdana"/>
              <a:ea typeface="Verdana"/>
              <a:cs typeface="Verdana"/>
              <a:sym typeface="Verdana"/>
            </a:endParaRPr>
          </a:p>
        </p:txBody>
      </p:sp>
      <p:sp>
        <p:nvSpPr>
          <p:cNvPr id="2077" name="Google Shape;2077;p46"/>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6" name="Chart 5">
            <a:extLst>
              <a:ext uri="{FF2B5EF4-FFF2-40B4-BE49-F238E27FC236}">
                <a16:creationId xmlns:a16="http://schemas.microsoft.com/office/drawing/2014/main" id="{FFB7EB45-0E2A-7D87-0627-02E5D3404E9F}"/>
              </a:ext>
            </a:extLst>
          </p:cNvPr>
          <p:cNvGraphicFramePr>
            <a:graphicFrameLocks/>
          </p:cNvGraphicFramePr>
          <p:nvPr>
            <p:extLst>
              <p:ext uri="{D42A27DB-BD31-4B8C-83A1-F6EECF244321}">
                <p14:modId xmlns:p14="http://schemas.microsoft.com/office/powerpoint/2010/main" val="3119220973"/>
              </p:ext>
            </p:extLst>
          </p:nvPr>
        </p:nvGraphicFramePr>
        <p:xfrm>
          <a:off x="469900" y="2072640"/>
          <a:ext cx="8635365" cy="422147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84"/>
        <p:cNvGrpSpPr/>
        <p:nvPr/>
      </p:nvGrpSpPr>
      <p:grpSpPr>
        <a:xfrm>
          <a:off x="0" y="0"/>
          <a:ext cx="0" cy="0"/>
          <a:chOff x="0" y="0"/>
          <a:chExt cx="0" cy="0"/>
        </a:xfrm>
      </p:grpSpPr>
      <p:graphicFrame>
        <p:nvGraphicFramePr>
          <p:cNvPr id="8" name="Graphique 2">
            <a:extLst>
              <a:ext uri="{FF2B5EF4-FFF2-40B4-BE49-F238E27FC236}">
                <a16:creationId xmlns:a16="http://schemas.microsoft.com/office/drawing/2014/main" id="{00000000-0008-0000-0000-000013000000}"/>
              </a:ext>
            </a:extLst>
          </p:cNvPr>
          <p:cNvGraphicFramePr>
            <a:graphicFrameLocks/>
          </p:cNvGraphicFramePr>
          <p:nvPr>
            <p:extLst>
              <p:ext uri="{D42A27DB-BD31-4B8C-83A1-F6EECF244321}">
                <p14:modId xmlns:p14="http://schemas.microsoft.com/office/powerpoint/2010/main" val="2186031603"/>
              </p:ext>
            </p:extLst>
          </p:nvPr>
        </p:nvGraphicFramePr>
        <p:xfrm>
          <a:off x="469901" y="2186621"/>
          <a:ext cx="5763260" cy="4268787"/>
        </p:xfrm>
        <a:graphic>
          <a:graphicData uri="http://schemas.openxmlformats.org/drawingml/2006/chart">
            <c:chart xmlns:c="http://schemas.openxmlformats.org/drawingml/2006/chart" xmlns:r="http://schemas.openxmlformats.org/officeDocument/2006/relationships" r:id="rId3"/>
          </a:graphicData>
        </a:graphic>
      </p:graphicFrame>
      <p:sp>
        <p:nvSpPr>
          <p:cNvPr id="2085" name="Google Shape;2085;p4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err="1" smtClean="0">
                <a:solidFill>
                  <a:srgbClr val="414141"/>
                </a:solidFill>
              </a:rPr>
              <a:t>Benchmarking</a:t>
            </a:r>
            <a:r>
              <a:rPr lang="fr-FR" sz="2400" dirty="0" smtClean="0">
                <a:solidFill>
                  <a:srgbClr val="414141"/>
                </a:solidFill>
              </a:rPr>
              <a:t> – SMS SENDING FAILURE</a:t>
            </a:r>
            <a:br>
              <a:rPr lang="fr-FR" sz="2400" dirty="0" smtClean="0">
                <a:solidFill>
                  <a:srgbClr val="414141"/>
                </a:solidFill>
              </a:rPr>
            </a:br>
            <a:r>
              <a:rPr lang="fr-FR" sz="2400" dirty="0" smtClean="0">
                <a:solidFill>
                  <a:srgbClr val="414141"/>
                </a:solidFill>
              </a:rPr>
              <a:t/>
            </a:r>
            <a:br>
              <a:rPr lang="fr-FR" sz="2400" dirty="0" smtClean="0">
                <a:solidFill>
                  <a:srgbClr val="414141"/>
                </a:solidFill>
              </a:rPr>
            </a:br>
            <a:r>
              <a:rPr lang="fr-FR" sz="1400" dirty="0">
                <a:solidFill>
                  <a:srgbClr val="7F7F7F"/>
                </a:solidFill>
              </a:rPr>
              <a:t>MTN </a:t>
            </a:r>
            <a:r>
              <a:rPr lang="fr-FR" sz="1400" dirty="0" err="1">
                <a:solidFill>
                  <a:srgbClr val="7F7F7F"/>
                </a:solidFill>
              </a:rPr>
              <a:t>is</a:t>
            </a:r>
            <a:r>
              <a:rPr lang="fr-FR" sz="1400" dirty="0">
                <a:solidFill>
                  <a:srgbClr val="7F7F7F"/>
                </a:solidFill>
              </a:rPr>
              <a:t> </a:t>
            </a:r>
            <a:r>
              <a:rPr lang="fr-FR" sz="1400" dirty="0" err="1">
                <a:solidFill>
                  <a:srgbClr val="7F7F7F"/>
                </a:solidFill>
              </a:rPr>
              <a:t>ranked</a:t>
            </a:r>
            <a:r>
              <a:rPr lang="fr-FR" sz="1400" dirty="0">
                <a:solidFill>
                  <a:srgbClr val="7F7F7F"/>
                </a:solidFill>
              </a:rPr>
              <a:t> first in all </a:t>
            </a:r>
            <a:r>
              <a:rPr lang="fr-FR" sz="1400" dirty="0" err="1" smtClean="0">
                <a:solidFill>
                  <a:srgbClr val="7F7F7F"/>
                </a:solidFill>
              </a:rPr>
              <a:t>kind</a:t>
            </a:r>
            <a:r>
              <a:rPr lang="fr-FR" sz="1400" dirty="0" smtClean="0">
                <a:solidFill>
                  <a:srgbClr val="7F7F7F"/>
                </a:solidFill>
              </a:rPr>
              <a:t> of SMS </a:t>
            </a:r>
            <a:r>
              <a:rPr lang="fr-FR" sz="1400" dirty="0">
                <a:solidFill>
                  <a:srgbClr val="7F7F7F"/>
                </a:solidFill>
              </a:rPr>
              <a:t>tests</a:t>
            </a:r>
            <a:br>
              <a:rPr lang="fr-FR" sz="1400" dirty="0">
                <a:solidFill>
                  <a:srgbClr val="7F7F7F"/>
                </a:solidFill>
              </a:rPr>
            </a:br>
            <a:r>
              <a:rPr lang="fr-FR" sz="1400" dirty="0">
                <a:solidFill>
                  <a:srgbClr val="7F7F7F"/>
                </a:solidFill>
              </a:rPr>
              <a:t>MTN </a:t>
            </a:r>
            <a:r>
              <a:rPr lang="fr-FR" sz="1400" dirty="0" err="1">
                <a:solidFill>
                  <a:srgbClr val="7F7F7F"/>
                </a:solidFill>
              </a:rPr>
              <a:t>is</a:t>
            </a:r>
            <a:r>
              <a:rPr lang="fr-FR" sz="1400" dirty="0">
                <a:solidFill>
                  <a:srgbClr val="7F7F7F"/>
                </a:solidFill>
              </a:rPr>
              <a:t> the </a:t>
            </a:r>
            <a:r>
              <a:rPr lang="fr-FR" sz="1400" dirty="0" err="1">
                <a:solidFill>
                  <a:srgbClr val="7F7F7F"/>
                </a:solidFill>
              </a:rPr>
              <a:t>only</a:t>
            </a:r>
            <a:r>
              <a:rPr lang="fr-FR" sz="1400" dirty="0">
                <a:solidFill>
                  <a:srgbClr val="7F7F7F"/>
                </a:solidFill>
              </a:rPr>
              <a:t> </a:t>
            </a:r>
            <a:r>
              <a:rPr lang="fr-FR" sz="1400" dirty="0" err="1">
                <a:solidFill>
                  <a:srgbClr val="7F7F7F"/>
                </a:solidFill>
              </a:rPr>
              <a:t>operators</a:t>
            </a:r>
            <a:r>
              <a:rPr lang="fr-FR" sz="1400" dirty="0">
                <a:solidFill>
                  <a:srgbClr val="7F7F7F"/>
                </a:solidFill>
              </a:rPr>
              <a:t> </a:t>
            </a:r>
            <a:r>
              <a:rPr lang="fr-FR" sz="1400" dirty="0" err="1">
                <a:solidFill>
                  <a:srgbClr val="7F7F7F"/>
                </a:solidFill>
              </a:rPr>
              <a:t>that</a:t>
            </a:r>
            <a:r>
              <a:rPr lang="fr-FR" sz="1400" dirty="0">
                <a:solidFill>
                  <a:srgbClr val="7F7F7F"/>
                </a:solidFill>
              </a:rPr>
              <a:t> </a:t>
            </a:r>
            <a:r>
              <a:rPr lang="fr-FR" sz="1400" dirty="0" err="1">
                <a:solidFill>
                  <a:srgbClr val="7F7F7F"/>
                </a:solidFill>
              </a:rPr>
              <a:t>satisfied</a:t>
            </a:r>
            <a:r>
              <a:rPr lang="fr-FR" sz="1400" dirty="0">
                <a:solidFill>
                  <a:srgbClr val="7F7F7F"/>
                </a:solidFill>
              </a:rPr>
              <a:t> </a:t>
            </a:r>
            <a:r>
              <a:rPr lang="fr-FR" sz="1400" dirty="0" smtClean="0">
                <a:solidFill>
                  <a:srgbClr val="7F7F7F"/>
                </a:solidFill>
              </a:rPr>
              <a:t>SMS tests ARCEP </a:t>
            </a:r>
            <a:r>
              <a:rPr lang="fr-FR" sz="1400" dirty="0" err="1" smtClean="0">
                <a:solidFill>
                  <a:srgbClr val="7F7F7F"/>
                </a:solidFill>
              </a:rPr>
              <a:t>threshold</a:t>
            </a:r>
            <a:endParaRPr sz="1400" dirty="0">
              <a:solidFill>
                <a:srgbClr val="414141"/>
              </a:solidFill>
            </a:endParaRPr>
          </a:p>
        </p:txBody>
      </p:sp>
      <p:sp>
        <p:nvSpPr>
          <p:cNvPr id="2086" name="Google Shape;2086;p4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35</a:t>
            </a:fld>
            <a:endParaRPr sz="651" b="0" i="0" u="none" strike="noStrike" cap="none">
              <a:solidFill>
                <a:srgbClr val="000000"/>
              </a:solidFill>
              <a:latin typeface="Verdana"/>
              <a:ea typeface="Verdana"/>
              <a:cs typeface="Verdana"/>
              <a:sym typeface="Verdana"/>
            </a:endParaRPr>
          </a:p>
        </p:txBody>
      </p:sp>
      <p:sp>
        <p:nvSpPr>
          <p:cNvPr id="2087" name="Google Shape;2087;p4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3" name="Google Shape;2090;p47">
            <a:extLst>
              <a:ext uri="{FF2B5EF4-FFF2-40B4-BE49-F238E27FC236}">
                <a16:creationId xmlns:a16="http://schemas.microsoft.com/office/drawing/2014/main" id="{31AB6BF7-4EF5-4323-A670-74FC5B62265A}"/>
              </a:ext>
            </a:extLst>
          </p:cNvPr>
          <p:cNvCxnSpPr/>
          <p:nvPr/>
        </p:nvCxnSpPr>
        <p:spPr>
          <a:xfrm flipV="1">
            <a:off x="1356398" y="3344451"/>
            <a:ext cx="4352517" cy="38179"/>
          </a:xfrm>
          <a:prstGeom prst="straightConnector1">
            <a:avLst/>
          </a:prstGeom>
          <a:noFill/>
          <a:ln w="28575" cap="flat" cmpd="sng">
            <a:solidFill>
              <a:srgbClr val="DA291C"/>
            </a:solidFill>
            <a:prstDash val="dash"/>
            <a:round/>
            <a:headEnd type="none" w="sm" len="sm"/>
            <a:tailEnd type="none" w="sm" len="sm"/>
          </a:ln>
        </p:spPr>
      </p:cxnSp>
      <p:graphicFrame>
        <p:nvGraphicFramePr>
          <p:cNvPr id="9" name="Graphique 8">
            <a:extLst>
              <a:ext uri="{FF2B5EF4-FFF2-40B4-BE49-F238E27FC236}">
                <a16:creationId xmlns:a16="http://schemas.microsoft.com/office/drawing/2014/main" id="{353EB156-7660-4747-8A89-681BB3F1C66D}"/>
              </a:ext>
            </a:extLst>
          </p:cNvPr>
          <p:cNvGraphicFramePr>
            <a:graphicFrameLocks/>
          </p:cNvGraphicFramePr>
          <p:nvPr>
            <p:extLst>
              <p:ext uri="{D42A27DB-BD31-4B8C-83A1-F6EECF244321}">
                <p14:modId xmlns:p14="http://schemas.microsoft.com/office/powerpoint/2010/main" val="709134870"/>
              </p:ext>
            </p:extLst>
          </p:nvPr>
        </p:nvGraphicFramePr>
        <p:xfrm>
          <a:off x="6595412" y="2186620"/>
          <a:ext cx="5002228" cy="4268788"/>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94"/>
        <p:cNvGrpSpPr/>
        <p:nvPr/>
      </p:nvGrpSpPr>
      <p:grpSpPr>
        <a:xfrm>
          <a:off x="0" y="0"/>
          <a:ext cx="0" cy="0"/>
          <a:chOff x="0" y="0"/>
          <a:chExt cx="0" cy="0"/>
        </a:xfrm>
      </p:grpSpPr>
      <p:sp>
        <p:nvSpPr>
          <p:cNvPr id="2095" name="Google Shape;2095;p48"/>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a:solidFill>
                  <a:srgbClr val="FFFFFF"/>
                </a:solidFill>
                <a:latin typeface="Quattrocento Sans"/>
                <a:ea typeface="Quattrocento Sans"/>
                <a:cs typeface="Quattrocento Sans"/>
                <a:sym typeface="Quattrocento Sans"/>
              </a:rPr>
              <a:t>Benchmarking Data service</a:t>
            </a:r>
            <a:endParaRPr sz="2600" b="0" i="0" u="none" strike="noStrike" cap="none">
              <a:solidFill>
                <a:srgbClr val="FFFFFF"/>
              </a:solidFill>
              <a:latin typeface="Quattrocento Sans"/>
              <a:ea typeface="Quattrocento Sans"/>
              <a:cs typeface="Quattrocento Sans"/>
              <a:sym typeface="Quattrocento Sans"/>
            </a:endParaRPr>
          </a:p>
        </p:txBody>
      </p:sp>
      <p:sp>
        <p:nvSpPr>
          <p:cNvPr id="2096" name="Google Shape;2096;p48"/>
          <p:cNvSpPr txBox="1"/>
          <p:nvPr/>
        </p:nvSpPr>
        <p:spPr>
          <a:xfrm>
            <a:off x="195943" y="2090740"/>
            <a:ext cx="1994808"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smtClean="0">
                <a:solidFill>
                  <a:srgbClr val="FFFFFF"/>
                </a:solidFill>
                <a:latin typeface="Quattrocento Sans"/>
                <a:ea typeface="Quattrocento Sans"/>
                <a:cs typeface="Quattrocento Sans"/>
                <a:sym typeface="Quattrocento Sans"/>
              </a:rPr>
              <a:t>06</a:t>
            </a:r>
            <a:endParaRPr dirty="0"/>
          </a:p>
        </p:txBody>
      </p:sp>
      <p:cxnSp>
        <p:nvCxnSpPr>
          <p:cNvPr id="2097" name="Google Shape;2097;p48"/>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02"/>
        <p:cNvGrpSpPr/>
        <p:nvPr/>
      </p:nvGrpSpPr>
      <p:grpSpPr>
        <a:xfrm>
          <a:off x="0" y="0"/>
          <a:ext cx="0" cy="0"/>
          <a:chOff x="0" y="0"/>
          <a:chExt cx="0" cy="0"/>
        </a:xfrm>
      </p:grpSpPr>
      <p:sp>
        <p:nvSpPr>
          <p:cNvPr id="2103" name="Google Shape;2103;p4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a:solidFill>
                  <a:srgbClr val="414141"/>
                </a:solidFill>
              </a:rPr>
              <a:t>Benchmarking</a:t>
            </a:r>
            <a:r>
              <a:rPr lang="fr-FR" sz="2400" dirty="0">
                <a:solidFill>
                  <a:srgbClr val="414141"/>
                </a:solidFill>
              </a:rPr>
              <a:t> – DATA 3G</a:t>
            </a:r>
            <a:br>
              <a:rPr lang="fr-FR" sz="2400" dirty="0">
                <a:solidFill>
                  <a:srgbClr val="414141"/>
                </a:solidFill>
              </a:rPr>
            </a:br>
            <a:r>
              <a:rPr lang="fr-FR" sz="2400" dirty="0">
                <a:solidFill>
                  <a:srgbClr val="414141"/>
                </a:solidFill>
              </a:rPr>
              <a:t/>
            </a:r>
            <a:br>
              <a:rPr lang="fr-FR" sz="2400" dirty="0">
                <a:solidFill>
                  <a:srgbClr val="414141"/>
                </a:solidFill>
              </a:rPr>
            </a:br>
            <a:r>
              <a:rPr lang="fr-FR" sz="1400" dirty="0">
                <a:solidFill>
                  <a:srgbClr val="7F7F7F"/>
                </a:solidFill>
                <a:sym typeface="Verdana"/>
              </a:rPr>
              <a:t>All </a:t>
            </a:r>
            <a:r>
              <a:rPr lang="fr-FR" sz="1400" dirty="0" err="1">
                <a:solidFill>
                  <a:srgbClr val="7F7F7F"/>
                </a:solidFill>
                <a:sym typeface="Verdana"/>
              </a:rPr>
              <a:t>operators</a:t>
            </a:r>
            <a:r>
              <a:rPr lang="fr-FR" sz="1400" dirty="0">
                <a:solidFill>
                  <a:srgbClr val="7F7F7F"/>
                </a:solidFill>
                <a:sym typeface="Verdana"/>
              </a:rPr>
              <a:t> have a </a:t>
            </a:r>
            <a:r>
              <a:rPr lang="fr-FR" sz="1400" dirty="0" err="1" smtClean="0">
                <a:solidFill>
                  <a:srgbClr val="7F7F7F"/>
                </a:solidFill>
                <a:sym typeface="Verdana"/>
              </a:rPr>
              <a:t>very</a:t>
            </a:r>
            <a:r>
              <a:rPr lang="fr-FR" sz="1400" dirty="0" smtClean="0">
                <a:solidFill>
                  <a:srgbClr val="7F7F7F"/>
                </a:solidFill>
                <a:sym typeface="Verdana"/>
              </a:rPr>
              <a:t> good </a:t>
            </a:r>
            <a:r>
              <a:rPr lang="fr-FR" sz="1400" dirty="0">
                <a:solidFill>
                  <a:srgbClr val="7F7F7F"/>
                </a:solidFill>
                <a:sym typeface="Verdana"/>
              </a:rPr>
              <a:t>rate of </a:t>
            </a:r>
            <a:r>
              <a:rPr lang="fr-FR" sz="1400" dirty="0" err="1">
                <a:solidFill>
                  <a:srgbClr val="7F7F7F"/>
                </a:solidFill>
                <a:sym typeface="Verdana"/>
              </a:rPr>
              <a:t>successful</a:t>
            </a:r>
            <a:r>
              <a:rPr lang="fr-FR" sz="1400" dirty="0">
                <a:solidFill>
                  <a:srgbClr val="7F7F7F"/>
                </a:solidFill>
                <a:sym typeface="Verdana"/>
              </a:rPr>
              <a:t> Internet </a:t>
            </a:r>
            <a:r>
              <a:rPr lang="fr-FR" sz="1400" dirty="0" err="1">
                <a:solidFill>
                  <a:srgbClr val="7F7F7F"/>
                </a:solidFill>
                <a:sym typeface="Verdana"/>
              </a:rPr>
              <a:t>connection</a:t>
            </a:r>
            <a:r>
              <a:rPr lang="fr-FR" sz="1400" dirty="0">
                <a:solidFill>
                  <a:srgbClr val="7F7F7F"/>
                </a:solidFill>
                <a:sym typeface="Verdana"/>
              </a:rPr>
              <a:t> </a:t>
            </a:r>
            <a:endParaRPr sz="1400" dirty="0">
              <a:solidFill>
                <a:srgbClr val="414141"/>
              </a:solidFill>
            </a:endParaRPr>
          </a:p>
        </p:txBody>
      </p:sp>
      <p:sp>
        <p:nvSpPr>
          <p:cNvPr id="2104" name="Google Shape;2104;p4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37</a:t>
            </a:fld>
            <a:endParaRPr sz="651" b="0" i="0" u="none" strike="noStrike" cap="none">
              <a:solidFill>
                <a:srgbClr val="000000"/>
              </a:solidFill>
              <a:latin typeface="Verdana"/>
              <a:ea typeface="Verdana"/>
              <a:cs typeface="Verdana"/>
              <a:sym typeface="Verdana"/>
            </a:endParaRPr>
          </a:p>
        </p:txBody>
      </p:sp>
      <p:sp>
        <p:nvSpPr>
          <p:cNvPr id="2105" name="Google Shape;2105;p4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9" name="Graphique 5">
            <a:extLst>
              <a:ext uri="{FF2B5EF4-FFF2-40B4-BE49-F238E27FC236}">
                <a16:creationId xmlns:a16="http://schemas.microsoft.com/office/drawing/2014/main" id="{00000000-0008-0000-0000-000014000000}"/>
              </a:ext>
            </a:extLst>
          </p:cNvPr>
          <p:cNvGraphicFramePr>
            <a:graphicFrameLocks/>
          </p:cNvGraphicFramePr>
          <p:nvPr>
            <p:extLst>
              <p:ext uri="{D42A27DB-BD31-4B8C-83A1-F6EECF244321}">
                <p14:modId xmlns:p14="http://schemas.microsoft.com/office/powerpoint/2010/main" val="2397004089"/>
              </p:ext>
            </p:extLst>
          </p:nvPr>
        </p:nvGraphicFramePr>
        <p:xfrm>
          <a:off x="469901" y="1631810"/>
          <a:ext cx="6449060" cy="47973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8">
            <a:extLst>
              <a:ext uri="{FF2B5EF4-FFF2-40B4-BE49-F238E27FC236}">
                <a16:creationId xmlns:a16="http://schemas.microsoft.com/office/drawing/2014/main" id="{00000000-0008-0000-0000-000015000000}"/>
              </a:ext>
            </a:extLst>
          </p:cNvPr>
          <p:cNvGraphicFramePr>
            <a:graphicFrameLocks/>
          </p:cNvGraphicFramePr>
          <p:nvPr>
            <p:extLst>
              <p:ext uri="{D42A27DB-BD31-4B8C-83A1-F6EECF244321}">
                <p14:modId xmlns:p14="http://schemas.microsoft.com/office/powerpoint/2010/main" val="1328362207"/>
              </p:ext>
            </p:extLst>
          </p:nvPr>
        </p:nvGraphicFramePr>
        <p:xfrm>
          <a:off x="7101840" y="1631810"/>
          <a:ext cx="4620260" cy="4797394"/>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12"/>
        <p:cNvGrpSpPr/>
        <p:nvPr/>
      </p:nvGrpSpPr>
      <p:grpSpPr>
        <a:xfrm>
          <a:off x="0" y="0"/>
          <a:ext cx="0" cy="0"/>
          <a:chOff x="0" y="0"/>
          <a:chExt cx="0" cy="0"/>
        </a:xfrm>
      </p:grpSpPr>
      <p:graphicFrame>
        <p:nvGraphicFramePr>
          <p:cNvPr id="12" name="Graphique 2">
            <a:extLst>
              <a:ext uri="{FF2B5EF4-FFF2-40B4-BE49-F238E27FC236}">
                <a16:creationId xmlns:a16="http://schemas.microsoft.com/office/drawing/2014/main" id="{00000000-0008-0000-0000-000028000000}"/>
              </a:ext>
            </a:extLst>
          </p:cNvPr>
          <p:cNvGraphicFramePr>
            <a:graphicFrameLocks/>
          </p:cNvGraphicFramePr>
          <p:nvPr>
            <p:extLst>
              <p:ext uri="{D42A27DB-BD31-4B8C-83A1-F6EECF244321}">
                <p14:modId xmlns:p14="http://schemas.microsoft.com/office/powerpoint/2010/main" val="1806628795"/>
              </p:ext>
            </p:extLst>
          </p:nvPr>
        </p:nvGraphicFramePr>
        <p:xfrm>
          <a:off x="5791200" y="1903342"/>
          <a:ext cx="5318760" cy="44829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Graphique 4">
            <a:extLst>
              <a:ext uri="{FF2B5EF4-FFF2-40B4-BE49-F238E27FC236}">
                <a16:creationId xmlns:a16="http://schemas.microsoft.com/office/drawing/2014/main" id="{00000000-0008-0000-0000-000016000000}"/>
              </a:ext>
            </a:extLst>
          </p:cNvPr>
          <p:cNvGraphicFramePr>
            <a:graphicFrameLocks/>
          </p:cNvGraphicFramePr>
          <p:nvPr>
            <p:extLst>
              <p:ext uri="{D42A27DB-BD31-4B8C-83A1-F6EECF244321}">
                <p14:modId xmlns:p14="http://schemas.microsoft.com/office/powerpoint/2010/main" val="2365385809"/>
              </p:ext>
            </p:extLst>
          </p:nvPr>
        </p:nvGraphicFramePr>
        <p:xfrm>
          <a:off x="469900" y="1903342"/>
          <a:ext cx="4741900" cy="4482900"/>
        </p:xfrm>
        <a:graphic>
          <a:graphicData uri="http://schemas.openxmlformats.org/drawingml/2006/chart">
            <c:chart xmlns:c="http://schemas.openxmlformats.org/drawingml/2006/chart" xmlns:r="http://schemas.openxmlformats.org/officeDocument/2006/relationships" r:id="rId4"/>
          </a:graphicData>
        </a:graphic>
      </p:graphicFrame>
      <p:sp>
        <p:nvSpPr>
          <p:cNvPr id="2113" name="Google Shape;2113;p5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a:solidFill>
                  <a:srgbClr val="414141"/>
                </a:solidFill>
              </a:rPr>
              <a:t>Benchmarking</a:t>
            </a:r>
            <a:r>
              <a:rPr lang="fr-FR" sz="2400" dirty="0">
                <a:solidFill>
                  <a:srgbClr val="414141"/>
                </a:solidFill>
              </a:rPr>
              <a:t> – DATA 3G</a:t>
            </a:r>
            <a:br>
              <a:rPr lang="fr-FR" sz="2400" dirty="0">
                <a:solidFill>
                  <a:srgbClr val="414141"/>
                </a:solidFill>
              </a:rPr>
            </a:br>
            <a:r>
              <a:rPr lang="fr-FR" sz="2400" dirty="0">
                <a:solidFill>
                  <a:srgbClr val="414141"/>
                </a:solidFill>
              </a:rPr>
              <a:t/>
            </a:r>
            <a:br>
              <a:rPr lang="fr-FR" sz="2400" dirty="0">
                <a:solidFill>
                  <a:srgbClr val="414141"/>
                </a:solidFill>
              </a:rPr>
            </a:br>
            <a:endParaRPr dirty="0">
              <a:solidFill>
                <a:srgbClr val="414141"/>
              </a:solidFill>
            </a:endParaRPr>
          </a:p>
        </p:txBody>
      </p:sp>
      <p:sp>
        <p:nvSpPr>
          <p:cNvPr id="2114" name="Google Shape;2114;p5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38</a:t>
            </a:fld>
            <a:endParaRPr sz="651" b="0" i="0" u="none" strike="noStrike" cap="none">
              <a:solidFill>
                <a:srgbClr val="000000"/>
              </a:solidFill>
              <a:latin typeface="Verdana"/>
              <a:ea typeface="Verdana"/>
              <a:cs typeface="Verdana"/>
              <a:sym typeface="Verdana"/>
            </a:endParaRPr>
          </a:p>
        </p:txBody>
      </p:sp>
      <p:sp>
        <p:nvSpPr>
          <p:cNvPr id="2115" name="Google Shape;2115;p5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18" name="Google Shape;2118;p50"/>
          <p:cNvCxnSpPr/>
          <p:nvPr/>
        </p:nvCxnSpPr>
        <p:spPr>
          <a:xfrm>
            <a:off x="6416685" y="2364324"/>
            <a:ext cx="4113875" cy="8879"/>
          </a:xfrm>
          <a:prstGeom prst="straightConnector1">
            <a:avLst/>
          </a:prstGeom>
          <a:noFill/>
          <a:ln w="28575" cap="flat" cmpd="sng">
            <a:solidFill>
              <a:srgbClr val="DA291C"/>
            </a:solidFill>
            <a:prstDash val="dash"/>
            <a:round/>
            <a:headEnd type="none" w="sm" len="sm"/>
            <a:tailEnd type="none" w="sm" len="sm"/>
          </a:ln>
        </p:spPr>
      </p:cxnSp>
      <p:cxnSp>
        <p:nvCxnSpPr>
          <p:cNvPr id="2119" name="Google Shape;2119;p50"/>
          <p:cNvCxnSpPr/>
          <p:nvPr/>
        </p:nvCxnSpPr>
        <p:spPr>
          <a:xfrm>
            <a:off x="1384917" y="3051454"/>
            <a:ext cx="2838331" cy="11786"/>
          </a:xfrm>
          <a:prstGeom prst="straightConnector1">
            <a:avLst/>
          </a:prstGeom>
          <a:noFill/>
          <a:ln w="28575" cap="flat" cmpd="sng">
            <a:solidFill>
              <a:srgbClr val="DA291C"/>
            </a:solidFill>
            <a:prstDash val="dash"/>
            <a:round/>
            <a:headEnd type="none" w="sm" len="sm"/>
            <a:tailEnd type="none" w="sm" len="sm"/>
          </a:ln>
        </p:spPr>
      </p:cxnSp>
      <p:sp>
        <p:nvSpPr>
          <p:cNvPr id="2" name="Rectangle 1"/>
          <p:cNvSpPr/>
          <p:nvPr/>
        </p:nvSpPr>
        <p:spPr>
          <a:xfrm>
            <a:off x="765727" y="1166128"/>
            <a:ext cx="3135795" cy="307777"/>
          </a:xfrm>
          <a:prstGeom prst="rect">
            <a:avLst/>
          </a:prstGeom>
        </p:spPr>
        <p:txBody>
          <a:bodyPr wrap="none">
            <a:spAutoFit/>
          </a:bodyPr>
          <a:lstStyle/>
          <a:p>
            <a:r>
              <a:rPr lang="en-US" dirty="0">
                <a:solidFill>
                  <a:srgbClr val="7F7F7F"/>
                </a:solidFill>
                <a:latin typeface="Verdana"/>
                <a:ea typeface="Verdana"/>
                <a:sym typeface="Verdana"/>
              </a:rPr>
              <a:t>MOOV failed in http browsing SR</a:t>
            </a:r>
            <a:endParaRPr lang="en-US" dirty="0"/>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124"/>
        <p:cNvGrpSpPr/>
        <p:nvPr/>
      </p:nvGrpSpPr>
      <p:grpSpPr>
        <a:xfrm>
          <a:off x="0" y="0"/>
          <a:ext cx="0" cy="0"/>
          <a:chOff x="0" y="0"/>
          <a:chExt cx="0" cy="0"/>
        </a:xfrm>
      </p:grpSpPr>
      <p:graphicFrame>
        <p:nvGraphicFramePr>
          <p:cNvPr id="8" name="Graphique 11">
            <a:extLst>
              <a:ext uri="{FF2B5EF4-FFF2-40B4-BE49-F238E27FC236}">
                <a16:creationId xmlns:a16="http://schemas.microsoft.com/office/drawing/2014/main" id="{00000000-0008-0000-0000-000017000000}"/>
              </a:ext>
            </a:extLst>
          </p:cNvPr>
          <p:cNvGraphicFramePr>
            <a:graphicFrameLocks/>
          </p:cNvGraphicFramePr>
          <p:nvPr>
            <p:extLst>
              <p:ext uri="{D42A27DB-BD31-4B8C-83A1-F6EECF244321}">
                <p14:modId xmlns:p14="http://schemas.microsoft.com/office/powerpoint/2010/main" val="645024559"/>
              </p:ext>
            </p:extLst>
          </p:nvPr>
        </p:nvGraphicFramePr>
        <p:xfrm>
          <a:off x="469900" y="1904088"/>
          <a:ext cx="6883970" cy="3559778"/>
        </p:xfrm>
        <a:graphic>
          <a:graphicData uri="http://schemas.openxmlformats.org/drawingml/2006/chart">
            <c:chart xmlns:c="http://schemas.openxmlformats.org/drawingml/2006/chart" xmlns:r="http://schemas.openxmlformats.org/officeDocument/2006/relationships" r:id="rId3"/>
          </a:graphicData>
        </a:graphic>
      </p:graphicFrame>
      <p:sp>
        <p:nvSpPr>
          <p:cNvPr id="2125" name="Google Shape;2125;p5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DATA 3G</a:t>
            </a:r>
            <a:br>
              <a:rPr lang="fr-FR" sz="2400" dirty="0">
                <a:solidFill>
                  <a:srgbClr val="414141"/>
                </a:solidFill>
              </a:rPr>
            </a:br>
            <a:r>
              <a:rPr lang="fr-FR" sz="2400" dirty="0">
                <a:solidFill>
                  <a:srgbClr val="414141"/>
                </a:solidFill>
              </a:rPr>
              <a:t/>
            </a:r>
            <a:br>
              <a:rPr lang="fr-FR" sz="2400" dirty="0">
                <a:solidFill>
                  <a:srgbClr val="414141"/>
                </a:solidFill>
              </a:rPr>
            </a:br>
            <a:r>
              <a:rPr lang="fr-FR" sz="1400" dirty="0">
                <a:solidFill>
                  <a:srgbClr val="7F7F7F"/>
                </a:solidFill>
                <a:sym typeface="Verdana"/>
              </a:rPr>
              <a:t>All </a:t>
            </a:r>
            <a:r>
              <a:rPr lang="fr-FR" sz="1400" dirty="0" err="1">
                <a:solidFill>
                  <a:srgbClr val="7F7F7F"/>
                </a:solidFill>
                <a:sym typeface="Verdana"/>
              </a:rPr>
              <a:t>operators</a:t>
            </a:r>
            <a:r>
              <a:rPr lang="fr-FR" sz="1400" dirty="0">
                <a:solidFill>
                  <a:srgbClr val="7F7F7F"/>
                </a:solidFill>
                <a:sym typeface="Verdana"/>
              </a:rPr>
              <a:t> have good </a:t>
            </a:r>
            <a:r>
              <a:rPr lang="fr-FR" sz="1400" dirty="0" err="1">
                <a:solidFill>
                  <a:srgbClr val="7F7F7F"/>
                </a:solidFill>
                <a:sym typeface="Verdana"/>
              </a:rPr>
              <a:t>downlink</a:t>
            </a:r>
            <a:r>
              <a:rPr lang="fr-FR" sz="1400" dirty="0">
                <a:solidFill>
                  <a:srgbClr val="7F7F7F"/>
                </a:solidFill>
                <a:sym typeface="Verdana"/>
              </a:rPr>
              <a:t> and </a:t>
            </a:r>
            <a:r>
              <a:rPr lang="fr-FR" sz="1400" dirty="0" err="1">
                <a:solidFill>
                  <a:srgbClr val="7F7F7F"/>
                </a:solidFill>
                <a:sym typeface="Verdana"/>
              </a:rPr>
              <a:t>uplink</a:t>
            </a:r>
            <a:r>
              <a:rPr lang="fr-FR" sz="1400" dirty="0">
                <a:solidFill>
                  <a:srgbClr val="7F7F7F"/>
                </a:solidFill>
                <a:sym typeface="Verdana"/>
              </a:rPr>
              <a:t> FTP </a:t>
            </a:r>
            <a:r>
              <a:rPr lang="fr-FR" sz="1400" dirty="0" err="1">
                <a:solidFill>
                  <a:srgbClr val="7F7F7F"/>
                </a:solidFill>
                <a:sym typeface="Verdana"/>
              </a:rPr>
              <a:t>success</a:t>
            </a:r>
            <a:r>
              <a:rPr lang="fr-FR" sz="1400" dirty="0">
                <a:solidFill>
                  <a:srgbClr val="7F7F7F"/>
                </a:solidFill>
                <a:sym typeface="Verdana"/>
              </a:rPr>
              <a:t> rate. </a:t>
            </a:r>
            <a:endParaRPr sz="1400" dirty="0">
              <a:solidFill>
                <a:srgbClr val="414141"/>
              </a:solidFill>
            </a:endParaRPr>
          </a:p>
        </p:txBody>
      </p:sp>
      <p:sp>
        <p:nvSpPr>
          <p:cNvPr id="2126" name="Google Shape;2126;p51"/>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39</a:t>
            </a:fld>
            <a:endParaRPr sz="651" b="0" i="0" u="none" strike="noStrike" cap="none">
              <a:solidFill>
                <a:srgbClr val="000000"/>
              </a:solidFill>
              <a:latin typeface="Verdana"/>
              <a:ea typeface="Verdana"/>
              <a:cs typeface="Verdana"/>
              <a:sym typeface="Verdana"/>
            </a:endParaRPr>
          </a:p>
        </p:txBody>
      </p:sp>
      <p:sp>
        <p:nvSpPr>
          <p:cNvPr id="2127" name="Google Shape;2127;p51"/>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29" name="Google Shape;2129;p51"/>
          <p:cNvCxnSpPr/>
          <p:nvPr/>
        </p:nvCxnSpPr>
        <p:spPr>
          <a:xfrm>
            <a:off x="1548123" y="4046624"/>
            <a:ext cx="5442012" cy="8879"/>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56"/>
        <p:cNvGrpSpPr/>
        <p:nvPr/>
      </p:nvGrpSpPr>
      <p:grpSpPr>
        <a:xfrm>
          <a:off x="0" y="0"/>
          <a:ext cx="0" cy="0"/>
          <a:chOff x="0" y="0"/>
          <a:chExt cx="0" cy="0"/>
        </a:xfrm>
      </p:grpSpPr>
      <p:sp>
        <p:nvSpPr>
          <p:cNvPr id="1657" name="Google Shape;1657;p11"/>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a:solidFill>
                  <a:srgbClr val="414141"/>
                </a:solidFill>
              </a:rPr>
              <a:t>Intermediate report</a:t>
            </a:r>
            <a:br>
              <a:rPr lang="fr-FR" sz="2400">
                <a:solidFill>
                  <a:srgbClr val="414141"/>
                </a:solidFill>
              </a:rPr>
            </a:br>
            <a:endParaRPr sz="2400">
              <a:solidFill>
                <a:srgbClr val="414141"/>
              </a:solidFill>
            </a:endParaRPr>
          </a:p>
        </p:txBody>
      </p:sp>
      <p:sp>
        <p:nvSpPr>
          <p:cNvPr id="1658" name="Google Shape;1658;p11"/>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a:t>
            </a:fld>
            <a:endParaRPr sz="651" b="0" i="0" u="none" strike="noStrike" cap="none">
              <a:solidFill>
                <a:srgbClr val="000000"/>
              </a:solidFill>
              <a:latin typeface="Verdana"/>
              <a:ea typeface="Verdana"/>
              <a:cs typeface="Verdana"/>
              <a:sym typeface="Verdana"/>
            </a:endParaRPr>
          </a:p>
        </p:txBody>
      </p:sp>
      <p:sp>
        <p:nvSpPr>
          <p:cNvPr id="1659" name="Google Shape;1659;p11"/>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660" name="Google Shape;1660;p11"/>
          <p:cNvSpPr/>
          <p:nvPr/>
        </p:nvSpPr>
        <p:spPr>
          <a:xfrm>
            <a:off x="359779" y="1206376"/>
            <a:ext cx="11472441" cy="252372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fr-FR" sz="1400" b="1" dirty="0">
                <a:solidFill>
                  <a:srgbClr val="92D050"/>
                </a:solidFill>
                <a:latin typeface="Verdana"/>
                <a:ea typeface="Verdana"/>
                <a:cs typeface="Verdana"/>
                <a:sym typeface="Verdana"/>
              </a:rPr>
              <a:t>Scope of </a:t>
            </a:r>
            <a:r>
              <a:rPr lang="fr-FR" sz="1400" b="1" dirty="0" err="1">
                <a:solidFill>
                  <a:srgbClr val="92D050"/>
                </a:solidFill>
                <a:latin typeface="Verdana"/>
                <a:ea typeface="Verdana"/>
                <a:cs typeface="Verdana"/>
                <a:sym typeface="Verdana"/>
              </a:rPr>
              <a:t>this</a:t>
            </a:r>
            <a:r>
              <a:rPr lang="fr-FR" sz="1400" b="1" dirty="0">
                <a:solidFill>
                  <a:srgbClr val="92D050"/>
                </a:solidFill>
                <a:latin typeface="Verdana"/>
                <a:ea typeface="Verdana"/>
                <a:cs typeface="Verdana"/>
                <a:sym typeface="Verdana"/>
              </a:rPr>
              <a:t> report</a:t>
            </a:r>
            <a:endParaRPr dirty="0"/>
          </a:p>
          <a:p>
            <a:pPr marL="0" marR="0" lvl="0" indent="0" algn="l" rtl="0">
              <a:spcBef>
                <a:spcPts val="0"/>
              </a:spcBef>
              <a:spcAft>
                <a:spcPts val="0"/>
              </a:spcAft>
              <a:buNone/>
            </a:pPr>
            <a:endParaRPr sz="1200" b="1" dirty="0">
              <a:solidFill>
                <a:schemeClr val="dk1"/>
              </a:solidFill>
              <a:latin typeface="Verdana"/>
              <a:ea typeface="Verdana"/>
              <a:cs typeface="Verdana"/>
              <a:sym typeface="Verdana"/>
            </a:endParaRPr>
          </a:p>
          <a:p>
            <a:pPr marL="0" marR="0" lvl="1" indent="0" algn="l" rtl="0">
              <a:lnSpc>
                <a:spcPct val="150000"/>
              </a:lnSpc>
              <a:spcBef>
                <a:spcPts val="0"/>
              </a:spcBef>
              <a:spcAft>
                <a:spcPts val="0"/>
              </a:spcAft>
              <a:buNone/>
            </a:pPr>
            <a:endParaRPr sz="1400" b="1" i="0" u="none" strike="noStrike" cap="none" dirty="0">
              <a:solidFill>
                <a:schemeClr val="accent1"/>
              </a:solidFill>
              <a:latin typeface="Verdana"/>
              <a:ea typeface="Verdana"/>
              <a:cs typeface="Verdana"/>
              <a:sym typeface="Verdana"/>
            </a:endParaRPr>
          </a:p>
          <a:p>
            <a:pPr marL="0" marR="0" lvl="1" indent="0" algn="l" rtl="0">
              <a:lnSpc>
                <a:spcPct val="150000"/>
              </a:lnSpc>
              <a:spcBef>
                <a:spcPts val="0"/>
              </a:spcBef>
              <a:spcAft>
                <a:spcPts val="0"/>
              </a:spcAft>
              <a:buNone/>
            </a:pPr>
            <a:r>
              <a:rPr lang="fr-FR" sz="1400" b="1" i="0" u="none" strike="noStrike" cap="none" dirty="0">
                <a:solidFill>
                  <a:schemeClr val="accent1"/>
                </a:solidFill>
                <a:latin typeface="Verdana"/>
                <a:ea typeface="Verdana"/>
                <a:cs typeface="Verdana"/>
                <a:sym typeface="Verdana"/>
              </a:rPr>
              <a:t>1. </a:t>
            </a:r>
            <a:r>
              <a:rPr lang="en-US" sz="1400" b="0" i="0" u="none" strike="noStrike" cap="none" dirty="0">
                <a:solidFill>
                  <a:schemeClr val="dk1"/>
                </a:solidFill>
                <a:latin typeface="Verdana"/>
                <a:ea typeface="Verdana"/>
                <a:cs typeface="Verdana"/>
                <a:sym typeface="Verdana"/>
              </a:rPr>
              <a:t>Network benchmarking results for the </a:t>
            </a:r>
            <a:r>
              <a:rPr lang="en-US" sz="1400" b="0" i="0" u="none" strike="noStrike" cap="none" dirty="0" err="1" smtClean="0">
                <a:solidFill>
                  <a:schemeClr val="dk1"/>
                </a:solidFill>
                <a:latin typeface="Verdana"/>
                <a:ea typeface="Verdana"/>
                <a:cs typeface="Verdana"/>
                <a:sym typeface="Verdana"/>
              </a:rPr>
              <a:t>Natitingo</a:t>
            </a:r>
            <a:r>
              <a:rPr lang="en-US" sz="1400" b="0" i="0" u="none" strike="noStrike" cap="none" dirty="0" smtClean="0">
                <a:solidFill>
                  <a:schemeClr val="dk1"/>
                </a:solidFill>
                <a:latin typeface="Verdana"/>
                <a:ea typeface="Verdana"/>
                <a:cs typeface="Verdana"/>
                <a:sym typeface="Verdana"/>
              </a:rPr>
              <a:t> </a:t>
            </a:r>
            <a:r>
              <a:rPr lang="en-US" sz="1400" b="0" i="0" u="none" strike="noStrike" cap="none" dirty="0">
                <a:solidFill>
                  <a:schemeClr val="dk1"/>
                </a:solidFill>
                <a:latin typeface="Verdana"/>
                <a:ea typeface="Verdana"/>
                <a:cs typeface="Verdana"/>
                <a:sym typeface="Verdana"/>
              </a:rPr>
              <a:t>area between MTN, MOOV, and CELTISS from September 9th to September 13th, 2023.</a:t>
            </a:r>
            <a:r>
              <a:rPr lang="fr-FR" sz="1400" b="0" i="0" u="none" strike="noStrike" cap="none" dirty="0">
                <a:solidFill>
                  <a:schemeClr val="dk1"/>
                </a:solidFill>
                <a:latin typeface="Verdana"/>
                <a:ea typeface="Verdana"/>
                <a:cs typeface="Verdana"/>
                <a:sym typeface="Verdana"/>
              </a:rPr>
              <a:t>. </a:t>
            </a:r>
            <a:endParaRPr dirty="0"/>
          </a:p>
          <a:p>
            <a:pPr marL="742950" marR="0" lvl="1" indent="-184150" algn="just" rtl="0">
              <a:lnSpc>
                <a:spcPct val="150000"/>
              </a:lnSpc>
              <a:spcBef>
                <a:spcPts val="0"/>
              </a:spcBef>
              <a:spcAft>
                <a:spcPts val="0"/>
              </a:spcAft>
              <a:buClr>
                <a:schemeClr val="dk1"/>
              </a:buClr>
              <a:buSzPts val="1600"/>
              <a:buFont typeface="Noto Sans Symbols"/>
              <a:buNone/>
            </a:pPr>
            <a:endParaRPr sz="1600" b="0" i="0" u="none" strike="noStrike" cap="none" dirty="0">
              <a:solidFill>
                <a:srgbClr val="262626"/>
              </a:solidFill>
              <a:latin typeface="Verdana"/>
              <a:ea typeface="Verdana"/>
              <a:cs typeface="Verdana"/>
              <a:sym typeface="Verdana"/>
            </a:endParaRPr>
          </a:p>
          <a:p>
            <a:pPr marL="457200" marR="0" lvl="1" indent="0" algn="l" rtl="0">
              <a:lnSpc>
                <a:spcPct val="150000"/>
              </a:lnSpc>
              <a:spcBef>
                <a:spcPts val="0"/>
              </a:spcBef>
              <a:spcAft>
                <a:spcPts val="0"/>
              </a:spcAft>
              <a:buNone/>
            </a:pPr>
            <a:endParaRPr sz="1400" b="0" i="0" u="none" strike="noStrike" cap="none" dirty="0">
              <a:solidFill>
                <a:schemeClr val="dk1"/>
              </a:solidFill>
              <a:latin typeface="Verdana"/>
              <a:ea typeface="Verdana"/>
              <a:cs typeface="Verdana"/>
              <a:sym typeface="Verdana"/>
            </a:endParaRPr>
          </a:p>
          <a:p>
            <a:pPr marL="0" marR="0" lvl="0" indent="0" algn="l" rtl="0">
              <a:spcBef>
                <a:spcPts val="0"/>
              </a:spcBef>
              <a:spcAft>
                <a:spcPts val="0"/>
              </a:spcAft>
              <a:buNone/>
            </a:pPr>
            <a:endParaRPr sz="1200" dirty="0">
              <a:solidFill>
                <a:schemeClr val="dk1"/>
              </a:solidFill>
              <a:latin typeface="Verdana"/>
              <a:ea typeface="Verdana"/>
              <a:cs typeface="Verdana"/>
              <a:sym typeface="Verdana"/>
            </a:endParaRPr>
          </a:p>
          <a:p>
            <a:pPr marL="0" marR="0" lvl="0" indent="0" algn="l" rtl="0">
              <a:spcBef>
                <a:spcPts val="0"/>
              </a:spcBef>
              <a:spcAft>
                <a:spcPts val="0"/>
              </a:spcAft>
              <a:buNone/>
            </a:pPr>
            <a:endParaRPr sz="1200" dirty="0">
              <a:solidFill>
                <a:schemeClr val="dk1"/>
              </a:solidFill>
              <a:latin typeface="Verdana"/>
              <a:ea typeface="Verdana"/>
              <a:cs typeface="Verdana"/>
              <a:sym typeface="Verdana"/>
            </a:endParaRPr>
          </a:p>
        </p:txBody>
      </p:sp>
      <p:sp>
        <p:nvSpPr>
          <p:cNvPr id="1661" name="Google Shape;1661;p11"/>
          <p:cNvSpPr/>
          <p:nvPr/>
        </p:nvSpPr>
        <p:spPr>
          <a:xfrm>
            <a:off x="367944" y="1479079"/>
            <a:ext cx="11181560" cy="45719"/>
          </a:xfrm>
          <a:prstGeom prst="rect">
            <a:avLst/>
          </a:prstGeom>
          <a:solidFill>
            <a:schemeClr val="accent1"/>
          </a:solidFill>
          <a:ln>
            <a:noFill/>
          </a:ln>
        </p:spPr>
        <p:txBody>
          <a:bodyPr spcFirstLastPara="1" wrap="square" lIns="88900" tIns="88900" rIns="88900" bIns="88900" anchor="ctr" anchorCtr="0">
            <a:noAutofit/>
          </a:bodyPr>
          <a:lstStyle/>
          <a:p>
            <a:pPr marL="0" marR="0" lvl="0" indent="0" algn="ctr" rtl="0">
              <a:lnSpc>
                <a:spcPct val="106000"/>
              </a:lnSpc>
              <a:spcBef>
                <a:spcPts val="0"/>
              </a:spcBef>
              <a:spcAft>
                <a:spcPts val="0"/>
              </a:spcAft>
              <a:buClr>
                <a:schemeClr val="dk1"/>
              </a:buClr>
              <a:buSzPts val="1600"/>
              <a:buFont typeface="Noto Sans Symbols"/>
              <a:buNone/>
            </a:pPr>
            <a:endParaRPr sz="1600" b="1">
              <a:solidFill>
                <a:srgbClr val="FFFFFF"/>
              </a:solidFill>
              <a:latin typeface="Verdana"/>
              <a:ea typeface="Verdana"/>
              <a:cs typeface="Verdana"/>
              <a:sym typeface="Verdana"/>
            </a:endParaRP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134"/>
        <p:cNvGrpSpPr/>
        <p:nvPr/>
      </p:nvGrpSpPr>
      <p:grpSpPr>
        <a:xfrm>
          <a:off x="0" y="0"/>
          <a:ext cx="0" cy="0"/>
          <a:chOff x="0" y="0"/>
          <a:chExt cx="0" cy="0"/>
        </a:xfrm>
      </p:grpSpPr>
      <p:graphicFrame>
        <p:nvGraphicFramePr>
          <p:cNvPr id="10" name="Graphique 6">
            <a:extLst>
              <a:ext uri="{FF2B5EF4-FFF2-40B4-BE49-F238E27FC236}">
                <a16:creationId xmlns:a16="http://schemas.microsoft.com/office/drawing/2014/main" id="{00000000-0008-0000-0000-000018000000}"/>
              </a:ext>
            </a:extLst>
          </p:cNvPr>
          <p:cNvGraphicFramePr>
            <a:graphicFrameLocks/>
          </p:cNvGraphicFramePr>
          <p:nvPr>
            <p:extLst>
              <p:ext uri="{D42A27DB-BD31-4B8C-83A1-F6EECF244321}">
                <p14:modId xmlns:p14="http://schemas.microsoft.com/office/powerpoint/2010/main" val="1401665434"/>
              </p:ext>
            </p:extLst>
          </p:nvPr>
        </p:nvGraphicFramePr>
        <p:xfrm>
          <a:off x="469901" y="1755621"/>
          <a:ext cx="8597900" cy="4480635"/>
        </p:xfrm>
        <a:graphic>
          <a:graphicData uri="http://schemas.openxmlformats.org/drawingml/2006/chart">
            <c:chart xmlns:c="http://schemas.openxmlformats.org/drawingml/2006/chart" xmlns:r="http://schemas.openxmlformats.org/officeDocument/2006/relationships" r:id="rId3"/>
          </a:graphicData>
        </a:graphic>
      </p:graphicFrame>
      <p:sp>
        <p:nvSpPr>
          <p:cNvPr id="2135" name="Google Shape;2135;p52"/>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err="1">
                <a:solidFill>
                  <a:srgbClr val="414141"/>
                </a:solidFill>
              </a:rPr>
              <a:t>Benchmarking</a:t>
            </a:r>
            <a:r>
              <a:rPr lang="fr-FR" sz="2400" dirty="0">
                <a:solidFill>
                  <a:srgbClr val="414141"/>
                </a:solidFill>
              </a:rPr>
              <a:t> – 3G FTP MEAN THROUGHPUT </a:t>
            </a:r>
            <a:br>
              <a:rPr lang="fr-FR" sz="2400" dirty="0">
                <a:solidFill>
                  <a:srgbClr val="414141"/>
                </a:solidFill>
              </a:rPr>
            </a:br>
            <a:r>
              <a:rPr lang="fr-FR" sz="2400" dirty="0">
                <a:solidFill>
                  <a:srgbClr val="414141"/>
                </a:solidFill>
              </a:rPr>
              <a:t/>
            </a:r>
            <a:br>
              <a:rPr lang="fr-FR" sz="2400" dirty="0">
                <a:solidFill>
                  <a:srgbClr val="414141"/>
                </a:solidFill>
              </a:rPr>
            </a:br>
            <a:r>
              <a:rPr lang="en-US" sz="1400" dirty="0">
                <a:solidFill>
                  <a:srgbClr val="7F7F7F"/>
                </a:solidFill>
              </a:rPr>
              <a:t>All operators met the ARCEP downlink and uplink FTP success rate </a:t>
            </a:r>
            <a:r>
              <a:rPr lang="en-US" sz="1400" dirty="0" smtClean="0">
                <a:solidFill>
                  <a:srgbClr val="7F7F7F"/>
                </a:solidFill>
              </a:rPr>
              <a:t>thresholds</a:t>
            </a:r>
            <a:br>
              <a:rPr lang="en-US" sz="1400" dirty="0" smtClean="0">
                <a:solidFill>
                  <a:srgbClr val="7F7F7F"/>
                </a:solidFill>
              </a:rPr>
            </a:br>
            <a:r>
              <a:rPr lang="en-US" sz="1400" dirty="0" smtClean="0">
                <a:solidFill>
                  <a:srgbClr val="7F7F7F"/>
                </a:solidFill>
              </a:rPr>
              <a:t>MTN Is ranked first in all kind of FTP Tests</a:t>
            </a:r>
            <a:r>
              <a:rPr lang="fr-FR" sz="2400" dirty="0">
                <a:solidFill>
                  <a:srgbClr val="414141"/>
                </a:solidFill>
              </a:rPr>
              <a:t/>
            </a:r>
            <a:br>
              <a:rPr lang="fr-FR" sz="2400" dirty="0">
                <a:solidFill>
                  <a:srgbClr val="414141"/>
                </a:solidFill>
              </a:rPr>
            </a:br>
            <a:endParaRPr dirty="0">
              <a:solidFill>
                <a:srgbClr val="414141"/>
              </a:solidFill>
            </a:endParaRPr>
          </a:p>
        </p:txBody>
      </p:sp>
      <p:sp>
        <p:nvSpPr>
          <p:cNvPr id="2136" name="Google Shape;2136;p52"/>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40</a:t>
            </a:fld>
            <a:endParaRPr sz="651" b="0" i="0" u="none" strike="noStrike" cap="none">
              <a:solidFill>
                <a:srgbClr val="000000"/>
              </a:solidFill>
              <a:latin typeface="Verdana"/>
              <a:ea typeface="Verdana"/>
              <a:cs typeface="Verdana"/>
              <a:sym typeface="Verdana"/>
            </a:endParaRPr>
          </a:p>
        </p:txBody>
      </p:sp>
      <p:sp>
        <p:nvSpPr>
          <p:cNvPr id="2137" name="Google Shape;2137;p52"/>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40" name="Google Shape;2140;p52"/>
          <p:cNvCxnSpPr/>
          <p:nvPr/>
        </p:nvCxnSpPr>
        <p:spPr>
          <a:xfrm flipH="1">
            <a:off x="2572362" y="3889883"/>
            <a:ext cx="1480" cy="735390"/>
          </a:xfrm>
          <a:prstGeom prst="straightConnector1">
            <a:avLst/>
          </a:prstGeom>
          <a:noFill/>
          <a:ln w="28575" cap="flat" cmpd="sng">
            <a:solidFill>
              <a:srgbClr val="DA291C"/>
            </a:solidFill>
            <a:prstDash val="dash"/>
            <a:round/>
            <a:headEnd type="none" w="sm" len="sm"/>
            <a:tailEnd type="none" w="sm" len="sm"/>
          </a:ln>
        </p:spPr>
      </p:cxnSp>
      <p:cxnSp>
        <p:nvCxnSpPr>
          <p:cNvPr id="2141" name="Google Shape;2141;p52"/>
          <p:cNvCxnSpPr/>
          <p:nvPr/>
        </p:nvCxnSpPr>
        <p:spPr>
          <a:xfrm flipH="1">
            <a:off x="2735142" y="4739771"/>
            <a:ext cx="1480" cy="735390"/>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146"/>
        <p:cNvGrpSpPr/>
        <p:nvPr/>
      </p:nvGrpSpPr>
      <p:grpSpPr>
        <a:xfrm>
          <a:off x="0" y="0"/>
          <a:ext cx="0" cy="0"/>
          <a:chOff x="0" y="0"/>
          <a:chExt cx="0" cy="0"/>
        </a:xfrm>
      </p:grpSpPr>
      <p:pic>
        <p:nvPicPr>
          <p:cNvPr id="7" name="Picture 6">
            <a:extLst>
              <a:ext uri="{FF2B5EF4-FFF2-40B4-BE49-F238E27FC236}">
                <a16:creationId xmlns:a16="http://schemas.microsoft.com/office/drawing/2014/main" id="{C63AF353-0291-A3B8-0B36-B008634BA349}"/>
              </a:ext>
            </a:extLst>
          </p:cNvPr>
          <p:cNvPicPr>
            <a:picLocks noChangeAspect="1"/>
          </p:cNvPicPr>
          <p:nvPr/>
        </p:nvPicPr>
        <p:blipFill>
          <a:blip r:embed="rId3"/>
          <a:stretch>
            <a:fillRect/>
          </a:stretch>
        </p:blipFill>
        <p:spPr>
          <a:xfrm>
            <a:off x="4314805" y="1866792"/>
            <a:ext cx="3700306" cy="29809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D32D5070-34C5-4EF3-AF11-AC4FF831DF53}"/>
              </a:ext>
            </a:extLst>
          </p:cNvPr>
          <p:cNvPicPr>
            <a:picLocks noChangeAspect="1"/>
          </p:cNvPicPr>
          <p:nvPr/>
        </p:nvPicPr>
        <p:blipFill>
          <a:blip r:embed="rId3"/>
          <a:stretch>
            <a:fillRect/>
          </a:stretch>
        </p:blipFill>
        <p:spPr>
          <a:xfrm>
            <a:off x="425796" y="1897094"/>
            <a:ext cx="3601163" cy="29010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148" name="Google Shape;2148;p53"/>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3G FTP MEAN THROUGHPUT </a:t>
            </a:r>
            <a:r>
              <a:rPr lang="fr-FR" sz="2400" dirty="0" err="1">
                <a:solidFill>
                  <a:srgbClr val="414141"/>
                </a:solidFill>
              </a:rPr>
              <a:t>comparison</a:t>
            </a:r>
            <a:r>
              <a:rPr lang="fr-FR" sz="2400" dirty="0">
                <a:solidFill>
                  <a:srgbClr val="414141"/>
                </a:solidFill>
              </a:rPr>
              <a:t> </a:t>
            </a:r>
            <a:r>
              <a:rPr lang="fr-FR" sz="2400" dirty="0" err="1">
                <a:solidFill>
                  <a:srgbClr val="414141"/>
                </a:solidFill>
              </a:rPr>
              <a:t>map</a:t>
            </a:r>
            <a:r>
              <a:rPr lang="fr-FR" sz="2400" dirty="0">
                <a:solidFill>
                  <a:srgbClr val="414141"/>
                </a:solidFill>
              </a:rPr>
              <a:t/>
            </a:r>
            <a:br>
              <a:rPr lang="fr-FR" sz="2400" dirty="0">
                <a:solidFill>
                  <a:srgbClr val="414141"/>
                </a:solidFill>
              </a:rPr>
            </a:br>
            <a:r>
              <a:rPr lang="fr-FR" dirty="0">
                <a:solidFill>
                  <a:srgbClr val="414141"/>
                </a:solidFill>
              </a:rPr>
              <a:t/>
            </a:r>
            <a:br>
              <a:rPr lang="fr-FR" dirty="0">
                <a:solidFill>
                  <a:srgbClr val="414141"/>
                </a:solidFill>
              </a:rPr>
            </a:br>
            <a:r>
              <a:rPr lang="fr-FR" sz="1400" dirty="0">
                <a:solidFill>
                  <a:srgbClr val="7F7F7F"/>
                </a:solidFill>
              </a:rPr>
              <a:t>All </a:t>
            </a:r>
            <a:r>
              <a:rPr lang="fr-FR" sz="1400" dirty="0" err="1">
                <a:solidFill>
                  <a:srgbClr val="7F7F7F"/>
                </a:solidFill>
              </a:rPr>
              <a:t>samples</a:t>
            </a:r>
            <a:r>
              <a:rPr lang="fr-FR" sz="1400" dirty="0">
                <a:solidFill>
                  <a:srgbClr val="7F7F7F"/>
                </a:solidFill>
              </a:rPr>
              <a:t>  </a:t>
            </a:r>
            <a:r>
              <a:rPr lang="fr-FR" sz="1400" dirty="0" err="1">
                <a:solidFill>
                  <a:srgbClr val="7F7F7F"/>
                </a:solidFill>
              </a:rPr>
              <a:t>exceed</a:t>
            </a:r>
            <a:r>
              <a:rPr lang="fr-FR" sz="1400" dirty="0">
                <a:solidFill>
                  <a:srgbClr val="7F7F7F"/>
                </a:solidFill>
              </a:rPr>
              <a:t> 2Mbps</a:t>
            </a:r>
            <a:r>
              <a:rPr lang="fr-FR" dirty="0">
                <a:solidFill>
                  <a:srgbClr val="7F7F7F"/>
                </a:solidFill>
                <a:latin typeface="Verdana"/>
                <a:ea typeface="Verdana"/>
                <a:cs typeface="Verdana"/>
                <a:sym typeface="Verdana"/>
              </a:rPr>
              <a:t/>
            </a:r>
            <a:br>
              <a:rPr lang="fr-FR" dirty="0">
                <a:solidFill>
                  <a:srgbClr val="7F7F7F"/>
                </a:solidFill>
                <a:latin typeface="Verdana"/>
                <a:ea typeface="Verdana"/>
                <a:cs typeface="Verdana"/>
                <a:sym typeface="Verdana"/>
              </a:rPr>
            </a:br>
            <a:endParaRPr dirty="0">
              <a:solidFill>
                <a:srgbClr val="414141"/>
              </a:solidFill>
            </a:endParaRPr>
          </a:p>
        </p:txBody>
      </p:sp>
      <p:sp>
        <p:nvSpPr>
          <p:cNvPr id="2149" name="Google Shape;2149;p53"/>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41</a:t>
            </a:fld>
            <a:endParaRPr sz="651" b="0" i="0" u="none" strike="noStrike" cap="none">
              <a:solidFill>
                <a:srgbClr val="000000"/>
              </a:solidFill>
              <a:latin typeface="Verdana"/>
              <a:ea typeface="Verdana"/>
              <a:cs typeface="Verdana"/>
              <a:sym typeface="Verdana"/>
            </a:endParaRPr>
          </a:p>
        </p:txBody>
      </p:sp>
      <p:sp>
        <p:nvSpPr>
          <p:cNvPr id="2150" name="Google Shape;2150;p53"/>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6" name="Google Shape;2154;p53">
            <a:extLst>
              <a:ext uri="{FF2B5EF4-FFF2-40B4-BE49-F238E27FC236}">
                <a16:creationId xmlns:a16="http://schemas.microsoft.com/office/drawing/2014/main" id="{54433741-019A-38A6-F85B-C52F54E98264}"/>
              </a:ext>
            </a:extLst>
          </p:cNvPr>
          <p:cNvPicPr preferRelativeResize="0"/>
          <p:nvPr/>
        </p:nvPicPr>
        <p:blipFill rotWithShape="1">
          <a:blip r:embed="rId4">
            <a:alphaModFix/>
          </a:blip>
          <a:srcRect/>
          <a:stretch/>
        </p:blipFill>
        <p:spPr>
          <a:xfrm>
            <a:off x="425796" y="1866792"/>
            <a:ext cx="295723" cy="288614"/>
          </a:xfrm>
          <a:prstGeom prst="roundRect">
            <a:avLst>
              <a:gd name="adj" fmla="val 8594"/>
            </a:avLst>
          </a:prstGeom>
          <a:solidFill>
            <a:srgbClr val="ECECEC"/>
          </a:solidFill>
          <a:ln>
            <a:noFill/>
          </a:ln>
          <a:effectLst>
            <a:reflection stA="38000" endPos="28000" dist="5000" dir="5400000" sy="-100000" algn="bl" rotWithShape="0"/>
          </a:effectLst>
        </p:spPr>
      </p:pic>
      <p:pic>
        <p:nvPicPr>
          <p:cNvPr id="16" name="Google Shape;2155;p53">
            <a:extLst>
              <a:ext uri="{FF2B5EF4-FFF2-40B4-BE49-F238E27FC236}">
                <a16:creationId xmlns:a16="http://schemas.microsoft.com/office/drawing/2014/main" id="{0379D8E5-E76F-29FA-225B-C8478332617F}"/>
              </a:ext>
            </a:extLst>
          </p:cNvPr>
          <p:cNvPicPr preferRelativeResize="0"/>
          <p:nvPr/>
        </p:nvPicPr>
        <p:blipFill rotWithShape="1">
          <a:blip r:embed="rId5">
            <a:alphaModFix/>
          </a:blip>
          <a:srcRect l="8657" r="10313"/>
          <a:stretch/>
        </p:blipFill>
        <p:spPr>
          <a:xfrm>
            <a:off x="4314805" y="1882748"/>
            <a:ext cx="336156" cy="288614"/>
          </a:xfrm>
          <a:prstGeom prst="roundRect">
            <a:avLst>
              <a:gd name="adj" fmla="val 8594"/>
            </a:avLst>
          </a:prstGeom>
          <a:solidFill>
            <a:srgbClr val="ECECEC"/>
          </a:solidFill>
          <a:ln>
            <a:noFill/>
          </a:ln>
          <a:effectLst>
            <a:reflection stA="38000" endPos="28000" dist="5000" dir="5400000" sy="-100000" algn="bl" rotWithShape="0"/>
          </a:effectLst>
        </p:spPr>
      </p:pic>
      <p:pic>
        <p:nvPicPr>
          <p:cNvPr id="19" name="Google Shape;2214;p58">
            <a:extLst>
              <a:ext uri="{FF2B5EF4-FFF2-40B4-BE49-F238E27FC236}">
                <a16:creationId xmlns:a16="http://schemas.microsoft.com/office/drawing/2014/main" id="{302932B9-613E-7234-B3A4-BE848475BC49}"/>
              </a:ext>
            </a:extLst>
          </p:cNvPr>
          <p:cNvPicPr preferRelativeResize="0"/>
          <p:nvPr/>
        </p:nvPicPr>
        <p:blipFill rotWithShape="1">
          <a:blip r:embed="rId6">
            <a:alphaModFix/>
          </a:blip>
          <a:srcRect/>
          <a:stretch/>
        </p:blipFill>
        <p:spPr>
          <a:xfrm>
            <a:off x="8142514" y="1912003"/>
            <a:ext cx="351328" cy="302606"/>
          </a:xfrm>
          <a:prstGeom prst="roundRect">
            <a:avLst>
              <a:gd name="adj" fmla="val 8594"/>
            </a:avLst>
          </a:prstGeom>
          <a:solidFill>
            <a:srgbClr val="ECECEC"/>
          </a:solidFill>
          <a:ln>
            <a:noFill/>
          </a:ln>
          <a:effectLst>
            <a:reflection stA="38000" endPos="28000" dist="5000" dir="5400000" sy="-100000" algn="bl" rotWithShape="0"/>
          </a:effectLst>
        </p:spPr>
      </p:pic>
      <p:pic>
        <p:nvPicPr>
          <p:cNvPr id="5" name="Picture 4">
            <a:extLst>
              <a:ext uri="{FF2B5EF4-FFF2-40B4-BE49-F238E27FC236}">
                <a16:creationId xmlns:a16="http://schemas.microsoft.com/office/drawing/2014/main" id="{D40EF3A5-CFA9-872D-56A5-B422CFBF68A5}"/>
              </a:ext>
            </a:extLst>
          </p:cNvPr>
          <p:cNvPicPr>
            <a:picLocks noChangeAspect="1"/>
          </p:cNvPicPr>
          <p:nvPr/>
        </p:nvPicPr>
        <p:blipFill>
          <a:blip r:embed="rId7"/>
          <a:stretch>
            <a:fillRect/>
          </a:stretch>
        </p:blipFill>
        <p:spPr>
          <a:xfrm>
            <a:off x="2401219" y="1866792"/>
            <a:ext cx="1625740" cy="867876"/>
          </a:xfrm>
          <a:prstGeom prst="rect">
            <a:avLst/>
          </a:prstGeom>
        </p:spPr>
      </p:pic>
      <p:pic>
        <p:nvPicPr>
          <p:cNvPr id="12" name="Picture 11">
            <a:extLst>
              <a:ext uri="{FF2B5EF4-FFF2-40B4-BE49-F238E27FC236}">
                <a16:creationId xmlns:a16="http://schemas.microsoft.com/office/drawing/2014/main" id="{F3538807-AFE8-70E2-8B3D-828C4FF9CA5F}"/>
              </a:ext>
            </a:extLst>
          </p:cNvPr>
          <p:cNvPicPr>
            <a:picLocks noChangeAspect="1"/>
          </p:cNvPicPr>
          <p:nvPr/>
        </p:nvPicPr>
        <p:blipFill>
          <a:blip r:embed="rId7"/>
          <a:stretch>
            <a:fillRect/>
          </a:stretch>
        </p:blipFill>
        <p:spPr>
          <a:xfrm>
            <a:off x="6290228" y="1836489"/>
            <a:ext cx="1670498" cy="891769"/>
          </a:xfrm>
          <a:prstGeom prst="rect">
            <a:avLst/>
          </a:prstGeom>
        </p:spPr>
      </p:pic>
      <p:pic>
        <p:nvPicPr>
          <p:cNvPr id="13" name="Picture 12">
            <a:extLst>
              <a:ext uri="{FF2B5EF4-FFF2-40B4-BE49-F238E27FC236}">
                <a16:creationId xmlns:a16="http://schemas.microsoft.com/office/drawing/2014/main" id="{EC720028-F88A-3D6A-E6F3-AAB3E55319DB}"/>
              </a:ext>
            </a:extLst>
          </p:cNvPr>
          <p:cNvPicPr>
            <a:picLocks noChangeAspect="1"/>
          </p:cNvPicPr>
          <p:nvPr/>
        </p:nvPicPr>
        <p:blipFill>
          <a:blip r:embed="rId3"/>
          <a:stretch>
            <a:fillRect/>
          </a:stretch>
        </p:blipFill>
        <p:spPr>
          <a:xfrm>
            <a:off x="8142514" y="1866792"/>
            <a:ext cx="3700306" cy="29809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13">
            <a:extLst>
              <a:ext uri="{FF2B5EF4-FFF2-40B4-BE49-F238E27FC236}">
                <a16:creationId xmlns:a16="http://schemas.microsoft.com/office/drawing/2014/main" id="{BAF1E65D-63CA-DE8E-BA7A-13CA674C2F7F}"/>
              </a:ext>
            </a:extLst>
          </p:cNvPr>
          <p:cNvPicPr>
            <a:picLocks noChangeAspect="1"/>
          </p:cNvPicPr>
          <p:nvPr/>
        </p:nvPicPr>
        <p:blipFill>
          <a:blip r:embed="rId7"/>
          <a:stretch>
            <a:fillRect/>
          </a:stretch>
        </p:blipFill>
        <p:spPr>
          <a:xfrm>
            <a:off x="10117937" y="1836489"/>
            <a:ext cx="1670498" cy="891769"/>
          </a:xfrm>
          <a:prstGeom prst="rect">
            <a:avLst/>
          </a:prstGeom>
        </p:spPr>
      </p:pic>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173"/>
        <p:cNvGrpSpPr/>
        <p:nvPr/>
      </p:nvGrpSpPr>
      <p:grpSpPr>
        <a:xfrm>
          <a:off x="0" y="0"/>
          <a:ext cx="0" cy="0"/>
          <a:chOff x="0" y="0"/>
          <a:chExt cx="0" cy="0"/>
        </a:xfrm>
      </p:grpSpPr>
      <p:sp>
        <p:nvSpPr>
          <p:cNvPr id="2174" name="Google Shape;2174;p55"/>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a:solidFill>
                  <a:srgbClr val="414141"/>
                </a:solidFill>
              </a:rPr>
              <a:t>Benchmarking</a:t>
            </a:r>
            <a:r>
              <a:rPr lang="fr-FR" sz="2400" dirty="0">
                <a:solidFill>
                  <a:srgbClr val="414141"/>
                </a:solidFill>
              </a:rPr>
              <a:t> – 4G HTTP </a:t>
            </a:r>
            <a:r>
              <a:rPr lang="fr-FR" sz="2400" dirty="0" err="1">
                <a:solidFill>
                  <a:srgbClr val="414141"/>
                </a:solidFill>
              </a:rPr>
              <a:t>Browsing</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fr-FR" sz="1400" dirty="0">
                <a:solidFill>
                  <a:srgbClr val="7F7F7F"/>
                </a:solidFill>
                <a:sym typeface="Verdana"/>
              </a:rPr>
              <a:t>All </a:t>
            </a:r>
            <a:r>
              <a:rPr lang="fr-FR" sz="1400" dirty="0" err="1">
                <a:solidFill>
                  <a:srgbClr val="7F7F7F"/>
                </a:solidFill>
                <a:sym typeface="Verdana"/>
              </a:rPr>
              <a:t>operators</a:t>
            </a:r>
            <a:r>
              <a:rPr lang="fr-FR" sz="1400" dirty="0">
                <a:solidFill>
                  <a:srgbClr val="7F7F7F"/>
                </a:solidFill>
                <a:sym typeface="Verdana"/>
              </a:rPr>
              <a:t> have </a:t>
            </a:r>
            <a:r>
              <a:rPr lang="fr-FR" sz="1400" dirty="0" smtClean="0">
                <a:solidFill>
                  <a:srgbClr val="7F7F7F"/>
                </a:solidFill>
                <a:sym typeface="Verdana"/>
              </a:rPr>
              <a:t>good </a:t>
            </a:r>
            <a:r>
              <a:rPr lang="fr-FR" sz="1400" dirty="0">
                <a:solidFill>
                  <a:srgbClr val="7F7F7F"/>
                </a:solidFill>
                <a:sym typeface="Verdana"/>
              </a:rPr>
              <a:t>HTTP </a:t>
            </a:r>
            <a:r>
              <a:rPr lang="fr-FR" sz="1400" dirty="0" err="1">
                <a:solidFill>
                  <a:srgbClr val="7F7F7F"/>
                </a:solidFill>
                <a:sym typeface="Verdana"/>
              </a:rPr>
              <a:t>Browsing</a:t>
            </a:r>
            <a:r>
              <a:rPr lang="fr-FR" sz="1400" dirty="0">
                <a:solidFill>
                  <a:srgbClr val="7F7F7F"/>
                </a:solidFill>
                <a:sym typeface="Verdana"/>
              </a:rPr>
              <a:t> </a:t>
            </a:r>
            <a:r>
              <a:rPr lang="fr-FR" sz="1400" dirty="0" err="1">
                <a:solidFill>
                  <a:srgbClr val="7F7F7F"/>
                </a:solidFill>
                <a:sym typeface="Verdana"/>
              </a:rPr>
              <a:t>success</a:t>
            </a:r>
            <a:r>
              <a:rPr lang="fr-FR" sz="1400" dirty="0">
                <a:solidFill>
                  <a:srgbClr val="7F7F7F"/>
                </a:solidFill>
                <a:sym typeface="Verdana"/>
              </a:rPr>
              <a:t> rate. </a:t>
            </a:r>
            <a:r>
              <a:rPr lang="fr-FR" sz="1400" dirty="0" smtClean="0">
                <a:solidFill>
                  <a:srgbClr val="7F7F7F"/>
                </a:solidFill>
                <a:sym typeface="Verdana"/>
              </a:rPr>
              <a:t>MTN </a:t>
            </a:r>
            <a:r>
              <a:rPr lang="fr-FR" sz="1400" dirty="0" err="1" smtClean="0">
                <a:solidFill>
                  <a:srgbClr val="7F7F7F"/>
                </a:solidFill>
                <a:sym typeface="Verdana"/>
              </a:rPr>
              <a:t>is</a:t>
            </a:r>
            <a:r>
              <a:rPr lang="fr-FR" sz="1400" dirty="0" smtClean="0">
                <a:solidFill>
                  <a:srgbClr val="7F7F7F"/>
                </a:solidFill>
                <a:sym typeface="Verdana"/>
              </a:rPr>
              <a:t>  </a:t>
            </a:r>
            <a:r>
              <a:rPr lang="fr-FR" sz="1400" dirty="0" err="1" smtClean="0">
                <a:solidFill>
                  <a:srgbClr val="7F7F7F"/>
                </a:solidFill>
                <a:sym typeface="Verdana"/>
              </a:rPr>
              <a:t>ranked</a:t>
            </a:r>
            <a:r>
              <a:rPr lang="fr-FR" sz="1400" dirty="0" smtClean="0">
                <a:solidFill>
                  <a:srgbClr val="7F7F7F"/>
                </a:solidFill>
                <a:sym typeface="Verdana"/>
              </a:rPr>
              <a:t> first</a:t>
            </a:r>
            <a:r>
              <a:rPr lang="fr-FR" sz="1400" dirty="0">
                <a:solidFill>
                  <a:srgbClr val="7F7F7F"/>
                </a:solidFill>
                <a:sym typeface="Verdana"/>
              </a:rPr>
              <a:t/>
            </a:r>
            <a:br>
              <a:rPr lang="fr-FR" sz="1400" dirty="0">
                <a:solidFill>
                  <a:srgbClr val="7F7F7F"/>
                </a:solidFill>
                <a:sym typeface="Verdana"/>
              </a:rPr>
            </a:br>
            <a:endParaRPr sz="1400" dirty="0">
              <a:solidFill>
                <a:srgbClr val="414141"/>
              </a:solidFill>
            </a:endParaRPr>
          </a:p>
        </p:txBody>
      </p:sp>
      <p:sp>
        <p:nvSpPr>
          <p:cNvPr id="2175" name="Google Shape;2175;p55"/>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42</a:t>
            </a:fld>
            <a:endParaRPr sz="651" b="0" i="0" u="none" strike="noStrike" cap="none">
              <a:solidFill>
                <a:srgbClr val="000000"/>
              </a:solidFill>
              <a:latin typeface="Verdana"/>
              <a:ea typeface="Verdana"/>
              <a:cs typeface="Verdana"/>
              <a:sym typeface="Verdana"/>
            </a:endParaRPr>
          </a:p>
        </p:txBody>
      </p:sp>
      <p:sp>
        <p:nvSpPr>
          <p:cNvPr id="2176" name="Google Shape;2176;p55"/>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7" name="Graphique 4">
            <a:extLst>
              <a:ext uri="{FF2B5EF4-FFF2-40B4-BE49-F238E27FC236}">
                <a16:creationId xmlns:a16="http://schemas.microsoft.com/office/drawing/2014/main" id="{85243718-05AD-4F73-922E-A5F13355156C}"/>
              </a:ext>
            </a:extLst>
          </p:cNvPr>
          <p:cNvGraphicFramePr>
            <a:graphicFrameLocks/>
          </p:cNvGraphicFramePr>
          <p:nvPr>
            <p:extLst>
              <p:ext uri="{D42A27DB-BD31-4B8C-83A1-F6EECF244321}">
                <p14:modId xmlns:p14="http://schemas.microsoft.com/office/powerpoint/2010/main" val="3323821919"/>
              </p:ext>
            </p:extLst>
          </p:nvPr>
        </p:nvGraphicFramePr>
        <p:xfrm>
          <a:off x="469900" y="1716470"/>
          <a:ext cx="4925060" cy="456240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182"/>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E5025520-AF4B-E9FC-1404-9A62D1F2E1E8}"/>
              </a:ext>
            </a:extLst>
          </p:cNvPr>
          <p:cNvGraphicFramePr>
            <a:graphicFrameLocks/>
          </p:cNvGraphicFramePr>
          <p:nvPr>
            <p:extLst>
              <p:ext uri="{D42A27DB-BD31-4B8C-83A1-F6EECF244321}">
                <p14:modId xmlns:p14="http://schemas.microsoft.com/office/powerpoint/2010/main" val="3508254195"/>
              </p:ext>
            </p:extLst>
          </p:nvPr>
        </p:nvGraphicFramePr>
        <p:xfrm>
          <a:off x="469900" y="1951956"/>
          <a:ext cx="7287260" cy="4235484"/>
        </p:xfrm>
        <a:graphic>
          <a:graphicData uri="http://schemas.openxmlformats.org/drawingml/2006/chart">
            <c:chart xmlns:c="http://schemas.openxmlformats.org/drawingml/2006/chart" xmlns:r="http://schemas.openxmlformats.org/officeDocument/2006/relationships" r:id="rId3"/>
          </a:graphicData>
        </a:graphic>
      </p:graphicFrame>
      <p:sp>
        <p:nvSpPr>
          <p:cNvPr id="2183" name="Google Shape;2183;p5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a:solidFill>
                  <a:srgbClr val="414141"/>
                </a:solidFill>
              </a:rPr>
              <a:t>Benchmarking</a:t>
            </a:r>
            <a:r>
              <a:rPr lang="fr-FR" sz="2400" dirty="0">
                <a:solidFill>
                  <a:srgbClr val="414141"/>
                </a:solidFill>
              </a:rPr>
              <a:t> – 4G FTP THROUGHPUT </a:t>
            </a:r>
            <a:r>
              <a:rPr lang="fr-FR" sz="2400" dirty="0" err="1">
                <a:solidFill>
                  <a:srgbClr val="414141"/>
                </a:solidFill>
              </a:rPr>
              <a:t>comparison</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en-US" sz="1400" dirty="0" smtClean="0">
                <a:solidFill>
                  <a:srgbClr val="7F7F7F"/>
                </a:solidFill>
                <a:latin typeface="Verdana"/>
                <a:ea typeface="Verdana"/>
                <a:cs typeface="Verdana"/>
                <a:sym typeface="Verdana"/>
              </a:rPr>
              <a:t>CELLTIS failed to reach the ARCEP threshold in term of FTP SR.</a:t>
            </a: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184" name="Google Shape;2184;p56"/>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43</a:t>
            </a:fld>
            <a:endParaRPr sz="651" b="0" i="0" u="none" strike="noStrike" cap="none">
              <a:solidFill>
                <a:srgbClr val="000000"/>
              </a:solidFill>
              <a:latin typeface="Verdana"/>
              <a:ea typeface="Verdana"/>
              <a:cs typeface="Verdana"/>
              <a:sym typeface="Verdana"/>
            </a:endParaRPr>
          </a:p>
        </p:txBody>
      </p:sp>
      <p:sp>
        <p:nvSpPr>
          <p:cNvPr id="2185" name="Google Shape;2185;p56"/>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87" name="Google Shape;2187;p56"/>
          <p:cNvCxnSpPr/>
          <p:nvPr/>
        </p:nvCxnSpPr>
        <p:spPr>
          <a:xfrm>
            <a:off x="1614456" y="3547996"/>
            <a:ext cx="5563160" cy="30579"/>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192"/>
        <p:cNvGrpSpPr/>
        <p:nvPr/>
      </p:nvGrpSpPr>
      <p:grpSpPr>
        <a:xfrm>
          <a:off x="0" y="0"/>
          <a:ext cx="0" cy="0"/>
          <a:chOff x="0" y="0"/>
          <a:chExt cx="0" cy="0"/>
        </a:xfrm>
      </p:grpSpPr>
      <p:graphicFrame>
        <p:nvGraphicFramePr>
          <p:cNvPr id="9" name="Graphique 5">
            <a:extLst>
              <a:ext uri="{FF2B5EF4-FFF2-40B4-BE49-F238E27FC236}">
                <a16:creationId xmlns:a16="http://schemas.microsoft.com/office/drawing/2014/main" id="{00000000-0008-0000-0000-00002D000000}"/>
              </a:ext>
            </a:extLst>
          </p:cNvPr>
          <p:cNvGraphicFramePr>
            <a:graphicFrameLocks/>
          </p:cNvGraphicFramePr>
          <p:nvPr>
            <p:extLst>
              <p:ext uri="{D42A27DB-BD31-4B8C-83A1-F6EECF244321}">
                <p14:modId xmlns:p14="http://schemas.microsoft.com/office/powerpoint/2010/main" val="1507162806"/>
              </p:ext>
            </p:extLst>
          </p:nvPr>
        </p:nvGraphicFramePr>
        <p:xfrm>
          <a:off x="469900" y="1891598"/>
          <a:ext cx="11252200" cy="4446404"/>
        </p:xfrm>
        <a:graphic>
          <a:graphicData uri="http://schemas.openxmlformats.org/drawingml/2006/chart">
            <c:chart xmlns:c="http://schemas.openxmlformats.org/drawingml/2006/chart" xmlns:r="http://schemas.openxmlformats.org/officeDocument/2006/relationships" r:id="rId3"/>
          </a:graphicData>
        </a:graphic>
      </p:graphicFrame>
      <p:sp>
        <p:nvSpPr>
          <p:cNvPr id="2193" name="Google Shape;2193;p5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err="1">
                <a:solidFill>
                  <a:srgbClr val="414141"/>
                </a:solidFill>
              </a:rPr>
              <a:t>Benchmarking</a:t>
            </a:r>
            <a:r>
              <a:rPr lang="fr-FR" sz="2400" dirty="0">
                <a:solidFill>
                  <a:srgbClr val="414141"/>
                </a:solidFill>
              </a:rPr>
              <a:t> – 4G FTP THROUGHPUT </a:t>
            </a:r>
            <a:r>
              <a:rPr lang="fr-FR" sz="2400" dirty="0" err="1">
                <a:solidFill>
                  <a:srgbClr val="414141"/>
                </a:solidFill>
              </a:rPr>
              <a:t>comparison</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en-US" sz="1400" dirty="0" smtClean="0">
                <a:solidFill>
                  <a:srgbClr val="7F7F7F"/>
                </a:solidFill>
              </a:rPr>
              <a:t>All </a:t>
            </a:r>
            <a:r>
              <a:rPr lang="en-US" sz="1400" dirty="0">
                <a:solidFill>
                  <a:srgbClr val="7F7F7F"/>
                </a:solidFill>
              </a:rPr>
              <a:t>operators met the ARCEP downlink and uplink FTP success rate thresholds</a:t>
            </a:r>
            <a:br>
              <a:rPr lang="en-US" sz="1400" dirty="0">
                <a:solidFill>
                  <a:srgbClr val="7F7F7F"/>
                </a:solidFill>
              </a:rPr>
            </a:br>
            <a:r>
              <a:rPr lang="en-US" sz="1400" dirty="0">
                <a:solidFill>
                  <a:srgbClr val="7F7F7F"/>
                </a:solidFill>
              </a:rPr>
              <a:t>MTN Is ranked first in all kind of FTP Tests</a:t>
            </a: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2194" name="Google Shape;2194;p5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44</a:t>
            </a:fld>
            <a:endParaRPr sz="651" b="0" i="0" u="none" strike="noStrike" cap="none">
              <a:solidFill>
                <a:srgbClr val="000000"/>
              </a:solidFill>
              <a:latin typeface="Verdana"/>
              <a:ea typeface="Verdana"/>
              <a:cs typeface="Verdana"/>
              <a:sym typeface="Verdana"/>
            </a:endParaRPr>
          </a:p>
        </p:txBody>
      </p:sp>
      <p:sp>
        <p:nvSpPr>
          <p:cNvPr id="2195" name="Google Shape;2195;p5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cxnSp>
        <p:nvCxnSpPr>
          <p:cNvPr id="2197" name="Google Shape;2197;p57"/>
          <p:cNvCxnSpPr/>
          <p:nvPr/>
        </p:nvCxnSpPr>
        <p:spPr>
          <a:xfrm>
            <a:off x="1973105" y="3765316"/>
            <a:ext cx="17755" cy="577049"/>
          </a:xfrm>
          <a:prstGeom prst="straightConnector1">
            <a:avLst/>
          </a:prstGeom>
          <a:noFill/>
          <a:ln w="28575" cap="flat" cmpd="sng">
            <a:solidFill>
              <a:srgbClr val="DA291C"/>
            </a:solidFill>
            <a:prstDash val="dash"/>
            <a:round/>
            <a:headEnd type="none" w="sm" len="sm"/>
            <a:tailEnd type="none" w="sm" len="sm"/>
          </a:ln>
        </p:spPr>
      </p:cxnSp>
      <p:cxnSp>
        <p:nvCxnSpPr>
          <p:cNvPr id="8" name="Google Shape;2197;p57"/>
          <p:cNvCxnSpPr/>
          <p:nvPr/>
        </p:nvCxnSpPr>
        <p:spPr>
          <a:xfrm>
            <a:off x="2186465" y="4413605"/>
            <a:ext cx="17755" cy="577049"/>
          </a:xfrm>
          <a:prstGeom prst="straightConnector1">
            <a:avLst/>
          </a:prstGeom>
          <a:noFill/>
          <a:ln w="28575" cap="flat" cmpd="sng">
            <a:solidFill>
              <a:srgbClr val="DA291C"/>
            </a:solidFill>
            <a:prstDash val="dash"/>
            <a:round/>
            <a:headEnd type="none" w="sm" len="sm"/>
            <a:tailEnd type="none" w="sm" len="sm"/>
          </a:ln>
        </p:spPr>
      </p:cxn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202"/>
        <p:cNvGrpSpPr/>
        <p:nvPr/>
      </p:nvGrpSpPr>
      <p:grpSpPr>
        <a:xfrm>
          <a:off x="0" y="0"/>
          <a:ext cx="0" cy="0"/>
          <a:chOff x="0" y="0"/>
          <a:chExt cx="0" cy="0"/>
        </a:xfrm>
      </p:grpSpPr>
      <p:pic>
        <p:nvPicPr>
          <p:cNvPr id="17" name="Picture 16">
            <a:extLst>
              <a:ext uri="{FF2B5EF4-FFF2-40B4-BE49-F238E27FC236}">
                <a16:creationId xmlns:a16="http://schemas.microsoft.com/office/drawing/2014/main" id="{649055A9-81B0-792C-4490-AF05BBA42719}"/>
              </a:ext>
            </a:extLst>
          </p:cNvPr>
          <p:cNvPicPr>
            <a:picLocks noChangeAspect="1"/>
          </p:cNvPicPr>
          <p:nvPr/>
        </p:nvPicPr>
        <p:blipFill>
          <a:blip r:embed="rId3"/>
          <a:stretch>
            <a:fillRect/>
          </a:stretch>
        </p:blipFill>
        <p:spPr>
          <a:xfrm>
            <a:off x="8186087" y="1697305"/>
            <a:ext cx="3843988" cy="32054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a:extLst>
              <a:ext uri="{FF2B5EF4-FFF2-40B4-BE49-F238E27FC236}">
                <a16:creationId xmlns:a16="http://schemas.microsoft.com/office/drawing/2014/main" id="{4CF86475-4D68-0AB5-F582-B15C4DC2B44F}"/>
              </a:ext>
            </a:extLst>
          </p:cNvPr>
          <p:cNvPicPr>
            <a:picLocks noChangeAspect="1"/>
          </p:cNvPicPr>
          <p:nvPr/>
        </p:nvPicPr>
        <p:blipFill>
          <a:blip r:embed="rId4"/>
          <a:stretch>
            <a:fillRect/>
          </a:stretch>
        </p:blipFill>
        <p:spPr>
          <a:xfrm>
            <a:off x="4332160" y="1697079"/>
            <a:ext cx="3620431" cy="32056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 name="Picture 2">
            <a:extLst>
              <a:ext uri="{FF2B5EF4-FFF2-40B4-BE49-F238E27FC236}">
                <a16:creationId xmlns:a16="http://schemas.microsoft.com/office/drawing/2014/main" id="{B3946092-85CE-74DB-6419-8BB99831AC22}"/>
              </a:ext>
            </a:extLst>
          </p:cNvPr>
          <p:cNvPicPr>
            <a:picLocks noChangeAspect="1"/>
          </p:cNvPicPr>
          <p:nvPr/>
        </p:nvPicPr>
        <p:blipFill>
          <a:blip r:embed="rId5"/>
          <a:stretch>
            <a:fillRect/>
          </a:stretch>
        </p:blipFill>
        <p:spPr>
          <a:xfrm>
            <a:off x="478232" y="1713787"/>
            <a:ext cx="3620432" cy="32056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203" name="Google Shape;2203;p5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4G FTP THROUGHPUT </a:t>
            </a:r>
            <a:r>
              <a:rPr lang="fr-FR" sz="2400" dirty="0" err="1">
                <a:solidFill>
                  <a:srgbClr val="414141"/>
                </a:solidFill>
              </a:rPr>
              <a:t>comparison</a:t>
            </a:r>
            <a:r>
              <a:rPr lang="fr-FR" sz="2400" dirty="0">
                <a:solidFill>
                  <a:srgbClr val="414141"/>
                </a:solidFill>
              </a:rPr>
              <a:t> </a:t>
            </a:r>
            <a:r>
              <a:rPr lang="fr-FR" sz="2400" dirty="0" err="1">
                <a:solidFill>
                  <a:srgbClr val="414141"/>
                </a:solidFill>
              </a:rPr>
              <a:t>map</a:t>
            </a:r>
            <a:r>
              <a:rPr lang="fr-FR" sz="2400" dirty="0">
                <a:solidFill>
                  <a:srgbClr val="414141"/>
                </a:solidFill>
              </a:rPr>
              <a:t/>
            </a:r>
            <a:br>
              <a:rPr lang="fr-FR" sz="2400" dirty="0">
                <a:solidFill>
                  <a:srgbClr val="414141"/>
                </a:solidFill>
              </a:rPr>
            </a:br>
            <a:r>
              <a:rPr lang="fr-FR" sz="2400" dirty="0">
                <a:solidFill>
                  <a:srgbClr val="414141"/>
                </a:solidFill>
              </a:rPr>
              <a:t/>
            </a:r>
            <a:br>
              <a:rPr lang="fr-FR" sz="2400" dirty="0">
                <a:solidFill>
                  <a:srgbClr val="414141"/>
                </a:solidFill>
              </a:rPr>
            </a:br>
            <a:r>
              <a:rPr lang="fr-FR" sz="1400" dirty="0" smtClean="0">
                <a:solidFill>
                  <a:srgbClr val="7F7F7F"/>
                </a:solidFill>
              </a:rPr>
              <a:t>MTN </a:t>
            </a:r>
            <a:r>
              <a:rPr lang="fr-FR" sz="1400" dirty="0">
                <a:solidFill>
                  <a:srgbClr val="7F7F7F"/>
                </a:solidFill>
              </a:rPr>
              <a:t>Shows the best 4G FTP </a:t>
            </a:r>
            <a:r>
              <a:rPr lang="fr-FR" sz="1400" dirty="0" err="1">
                <a:solidFill>
                  <a:srgbClr val="7F7F7F"/>
                </a:solidFill>
              </a:rPr>
              <a:t>throughput</a:t>
            </a:r>
            <a:r>
              <a:rPr lang="fr-FR" sz="1400" dirty="0">
                <a:solidFill>
                  <a:srgbClr val="7F7F7F"/>
                </a:solidFill>
              </a:rPr>
              <a:t> </a:t>
            </a:r>
            <a:r>
              <a:rPr lang="fr-FR" sz="1400" dirty="0" err="1">
                <a:solidFill>
                  <a:srgbClr val="7F7F7F"/>
                </a:solidFill>
              </a:rPr>
              <a:t>samples</a:t>
            </a:r>
            <a:r>
              <a:rPr lang="fr-FR" sz="1400" dirty="0">
                <a:solidFill>
                  <a:srgbClr val="7F7F7F"/>
                </a:solidFill>
              </a:rPr>
              <a:t> distribution.</a:t>
            </a: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204" name="Google Shape;2204;p5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45</a:t>
            </a:fld>
            <a:endParaRPr sz="651" b="0" i="0" u="none" strike="noStrike" cap="none">
              <a:solidFill>
                <a:srgbClr val="000000"/>
              </a:solidFill>
              <a:latin typeface="Verdana"/>
              <a:ea typeface="Verdana"/>
              <a:cs typeface="Verdana"/>
              <a:sym typeface="Verdana"/>
            </a:endParaRPr>
          </a:p>
        </p:txBody>
      </p:sp>
      <p:sp>
        <p:nvSpPr>
          <p:cNvPr id="2205" name="Google Shape;2205;p58"/>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pic>
        <p:nvPicPr>
          <p:cNvPr id="2212" name="Google Shape;2212;p58"/>
          <p:cNvPicPr preferRelativeResize="0"/>
          <p:nvPr/>
        </p:nvPicPr>
        <p:blipFill rotWithShape="1">
          <a:blip r:embed="rId6">
            <a:alphaModFix/>
          </a:blip>
          <a:srcRect/>
          <a:stretch/>
        </p:blipFill>
        <p:spPr>
          <a:xfrm>
            <a:off x="469900" y="1698813"/>
            <a:ext cx="392352" cy="302606"/>
          </a:xfrm>
          <a:prstGeom prst="roundRect">
            <a:avLst>
              <a:gd name="adj" fmla="val 8594"/>
            </a:avLst>
          </a:prstGeom>
          <a:solidFill>
            <a:srgbClr val="ECECEC"/>
          </a:solidFill>
          <a:ln>
            <a:noFill/>
          </a:ln>
          <a:effectLst>
            <a:reflection stA="38000" endPos="28000" dist="5000" dir="5400000" sy="-100000" algn="bl" rotWithShape="0"/>
          </a:effectLst>
        </p:spPr>
      </p:pic>
      <p:pic>
        <p:nvPicPr>
          <p:cNvPr id="16" name="Google Shape;2214;p58">
            <a:extLst>
              <a:ext uri="{FF2B5EF4-FFF2-40B4-BE49-F238E27FC236}">
                <a16:creationId xmlns:a16="http://schemas.microsoft.com/office/drawing/2014/main" id="{6E43D5B1-2A87-6141-43AD-C6A5560956BB}"/>
              </a:ext>
            </a:extLst>
          </p:cNvPr>
          <p:cNvPicPr preferRelativeResize="0"/>
          <p:nvPr/>
        </p:nvPicPr>
        <p:blipFill rotWithShape="1">
          <a:blip r:embed="rId7">
            <a:alphaModFix/>
          </a:blip>
          <a:srcRect/>
          <a:stretch/>
        </p:blipFill>
        <p:spPr>
          <a:xfrm>
            <a:off x="8186086" y="1698813"/>
            <a:ext cx="351328" cy="302606"/>
          </a:xfrm>
          <a:prstGeom prst="roundRect">
            <a:avLst>
              <a:gd name="adj" fmla="val 8594"/>
            </a:avLst>
          </a:prstGeom>
          <a:solidFill>
            <a:srgbClr val="ECECEC"/>
          </a:solidFill>
          <a:ln>
            <a:noFill/>
          </a:ln>
          <a:effectLst>
            <a:reflection stA="38000" endPos="28000" dist="5000" dir="5400000" sy="-100000" algn="bl" rotWithShape="0"/>
          </a:effectLst>
        </p:spPr>
      </p:pic>
      <p:pic>
        <p:nvPicPr>
          <p:cNvPr id="12" name="Google Shape;2213;p58">
            <a:extLst>
              <a:ext uri="{FF2B5EF4-FFF2-40B4-BE49-F238E27FC236}">
                <a16:creationId xmlns:a16="http://schemas.microsoft.com/office/drawing/2014/main" id="{DCC8E20D-0118-D2EE-6E32-865757DD1BFD}"/>
              </a:ext>
            </a:extLst>
          </p:cNvPr>
          <p:cNvPicPr preferRelativeResize="0"/>
          <p:nvPr/>
        </p:nvPicPr>
        <p:blipFill rotWithShape="1">
          <a:blip r:embed="rId8">
            <a:alphaModFix/>
          </a:blip>
          <a:srcRect l="8657" r="10313"/>
          <a:stretch/>
        </p:blipFill>
        <p:spPr>
          <a:xfrm>
            <a:off x="4365560" y="1697079"/>
            <a:ext cx="354621" cy="293330"/>
          </a:xfrm>
          <a:prstGeom prst="roundRect">
            <a:avLst>
              <a:gd name="adj" fmla="val 8594"/>
            </a:avLst>
          </a:prstGeom>
          <a:solidFill>
            <a:srgbClr val="ECECEC"/>
          </a:solidFill>
          <a:ln>
            <a:noFill/>
          </a:ln>
          <a:effectLst>
            <a:reflection stA="38000" endPos="28000" dist="5000" dir="5400000" sy="-100000" algn="bl" rotWithShape="0"/>
          </a:effectLst>
        </p:spPr>
      </p:pic>
      <p:pic>
        <p:nvPicPr>
          <p:cNvPr id="6" name="Picture 5">
            <a:extLst>
              <a:ext uri="{FF2B5EF4-FFF2-40B4-BE49-F238E27FC236}">
                <a16:creationId xmlns:a16="http://schemas.microsoft.com/office/drawing/2014/main" id="{E476B615-3616-1113-8289-B86206305ECA}"/>
              </a:ext>
            </a:extLst>
          </p:cNvPr>
          <p:cNvPicPr>
            <a:picLocks noChangeAspect="1"/>
          </p:cNvPicPr>
          <p:nvPr/>
        </p:nvPicPr>
        <p:blipFill>
          <a:blip r:embed="rId9"/>
          <a:stretch>
            <a:fillRect/>
          </a:stretch>
        </p:blipFill>
        <p:spPr>
          <a:xfrm>
            <a:off x="2762344" y="1697079"/>
            <a:ext cx="1336319" cy="928134"/>
          </a:xfrm>
          <a:prstGeom prst="rect">
            <a:avLst/>
          </a:prstGeom>
        </p:spPr>
      </p:pic>
      <p:pic>
        <p:nvPicPr>
          <p:cNvPr id="13" name="Picture 12">
            <a:extLst>
              <a:ext uri="{FF2B5EF4-FFF2-40B4-BE49-F238E27FC236}">
                <a16:creationId xmlns:a16="http://schemas.microsoft.com/office/drawing/2014/main" id="{BC06CE6F-2F64-8662-9B0F-0C1FA857997B}"/>
              </a:ext>
            </a:extLst>
          </p:cNvPr>
          <p:cNvPicPr>
            <a:picLocks noChangeAspect="1"/>
          </p:cNvPicPr>
          <p:nvPr/>
        </p:nvPicPr>
        <p:blipFill>
          <a:blip r:embed="rId10"/>
          <a:stretch>
            <a:fillRect/>
          </a:stretch>
        </p:blipFill>
        <p:spPr>
          <a:xfrm>
            <a:off x="6538757" y="1713787"/>
            <a:ext cx="1377155" cy="911426"/>
          </a:xfrm>
          <a:prstGeom prst="rect">
            <a:avLst/>
          </a:prstGeom>
        </p:spPr>
      </p:pic>
      <p:pic>
        <p:nvPicPr>
          <p:cNvPr id="20" name="Picture 19">
            <a:extLst>
              <a:ext uri="{FF2B5EF4-FFF2-40B4-BE49-F238E27FC236}">
                <a16:creationId xmlns:a16="http://schemas.microsoft.com/office/drawing/2014/main" id="{8A4F465E-AD00-6806-7182-FA33EAC218CF}"/>
              </a:ext>
            </a:extLst>
          </p:cNvPr>
          <p:cNvPicPr>
            <a:picLocks noChangeAspect="1"/>
          </p:cNvPicPr>
          <p:nvPr/>
        </p:nvPicPr>
        <p:blipFill>
          <a:blip r:embed="rId11"/>
          <a:stretch>
            <a:fillRect/>
          </a:stretch>
        </p:blipFill>
        <p:spPr>
          <a:xfrm>
            <a:off x="10555463" y="1697080"/>
            <a:ext cx="1424463" cy="928134"/>
          </a:xfrm>
          <a:prstGeom prst="rect">
            <a:avLst/>
          </a:prstGeom>
        </p:spPr>
      </p:pic>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2219"/>
        <p:cNvGrpSpPr/>
        <p:nvPr/>
      </p:nvGrpSpPr>
      <p:grpSpPr>
        <a:xfrm>
          <a:off x="0" y="0"/>
          <a:ext cx="0" cy="0"/>
          <a:chOff x="0" y="0"/>
          <a:chExt cx="0" cy="0"/>
        </a:xfrm>
      </p:grpSpPr>
      <p:sp>
        <p:nvSpPr>
          <p:cNvPr id="2220" name="Google Shape;2220;p5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a:solidFill>
                  <a:srgbClr val="414141"/>
                </a:solidFill>
              </a:rPr>
              <a:t>Benchmarking – BAND and TECHNOLOGY UTILISATION</a:t>
            </a:r>
            <a:br>
              <a:rPr lang="fr-FR" sz="2400" dirty="0">
                <a:solidFill>
                  <a:srgbClr val="414141"/>
                </a:solidFill>
              </a:rPr>
            </a:br>
            <a:r>
              <a:rPr lang="fr-FR" sz="2400" dirty="0">
                <a:solidFill>
                  <a:srgbClr val="414141"/>
                </a:solidFill>
              </a:rPr>
              <a:t/>
            </a:r>
            <a:br>
              <a:rPr lang="fr-FR" sz="2400" dirty="0">
                <a:solidFill>
                  <a:srgbClr val="414141"/>
                </a:solidFill>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221" name="Google Shape;2221;p5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46</a:t>
            </a:fld>
            <a:endParaRPr sz="651" b="0" i="0" u="none" strike="noStrike" cap="none">
              <a:solidFill>
                <a:srgbClr val="000000"/>
              </a:solidFill>
              <a:latin typeface="Verdana"/>
              <a:ea typeface="Verdana"/>
              <a:cs typeface="Verdana"/>
              <a:sym typeface="Verdana"/>
            </a:endParaRPr>
          </a:p>
        </p:txBody>
      </p:sp>
      <p:sp>
        <p:nvSpPr>
          <p:cNvPr id="2222" name="Google Shape;2222;p5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9" name="Graphique 3">
            <a:extLst>
              <a:ext uri="{FF2B5EF4-FFF2-40B4-BE49-F238E27FC236}">
                <a16:creationId xmlns:a16="http://schemas.microsoft.com/office/drawing/2014/main" id="{F1408A4F-F70A-4313-9662-2359E95C7287}"/>
              </a:ext>
            </a:extLst>
          </p:cNvPr>
          <p:cNvGraphicFramePr>
            <a:graphicFrameLocks/>
          </p:cNvGraphicFramePr>
          <p:nvPr>
            <p:extLst>
              <p:ext uri="{D42A27DB-BD31-4B8C-83A1-F6EECF244321}">
                <p14:modId xmlns:p14="http://schemas.microsoft.com/office/powerpoint/2010/main" val="3123813519"/>
              </p:ext>
            </p:extLst>
          </p:nvPr>
        </p:nvGraphicFramePr>
        <p:xfrm>
          <a:off x="469901" y="2708112"/>
          <a:ext cx="4574540" cy="37207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Graphique 10">
            <a:extLst>
              <a:ext uri="{FF2B5EF4-FFF2-40B4-BE49-F238E27FC236}">
                <a16:creationId xmlns:a16="http://schemas.microsoft.com/office/drawing/2014/main" id="{00000000-0008-0000-0000-000031000000}"/>
              </a:ext>
            </a:extLst>
          </p:cNvPr>
          <p:cNvGraphicFramePr>
            <a:graphicFrameLocks/>
          </p:cNvGraphicFramePr>
          <p:nvPr>
            <p:extLst>
              <p:ext uri="{D42A27DB-BD31-4B8C-83A1-F6EECF244321}">
                <p14:modId xmlns:p14="http://schemas.microsoft.com/office/powerpoint/2010/main" val="459326129"/>
              </p:ext>
            </p:extLst>
          </p:nvPr>
        </p:nvGraphicFramePr>
        <p:xfrm>
          <a:off x="5273039" y="2708112"/>
          <a:ext cx="6449061" cy="3720744"/>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p:cNvSpPr/>
          <p:nvPr/>
        </p:nvSpPr>
        <p:spPr>
          <a:xfrm>
            <a:off x="469900" y="1137626"/>
            <a:ext cx="6096000" cy="1169551"/>
          </a:xfrm>
          <a:prstGeom prst="rect">
            <a:avLst/>
          </a:prstGeom>
        </p:spPr>
        <p:txBody>
          <a:bodyPr>
            <a:spAutoFit/>
          </a:bodyPr>
          <a:lstStyle/>
          <a:p>
            <a:r>
              <a:rPr lang="fr-FR" dirty="0">
                <a:solidFill>
                  <a:srgbClr val="7F7F7F"/>
                </a:solidFill>
                <a:latin typeface="Verdana"/>
                <a:ea typeface="Verdana"/>
                <a:sym typeface="Verdana"/>
              </a:rPr>
              <a:t>Most of MTN LTE </a:t>
            </a:r>
            <a:r>
              <a:rPr lang="fr-FR" dirty="0" err="1">
                <a:solidFill>
                  <a:srgbClr val="7F7F7F"/>
                </a:solidFill>
                <a:latin typeface="Verdana"/>
                <a:ea typeface="Verdana"/>
                <a:sym typeface="Verdana"/>
              </a:rPr>
              <a:t>samples</a:t>
            </a:r>
            <a:r>
              <a:rPr lang="fr-FR" dirty="0">
                <a:solidFill>
                  <a:srgbClr val="7F7F7F"/>
                </a:solidFill>
                <a:latin typeface="Verdana"/>
                <a:ea typeface="Verdana"/>
                <a:sym typeface="Verdana"/>
              </a:rPr>
              <a:t> are in 2600 band. </a:t>
            </a:r>
            <a:br>
              <a:rPr lang="fr-FR" dirty="0">
                <a:solidFill>
                  <a:srgbClr val="7F7F7F"/>
                </a:solidFill>
                <a:latin typeface="Verdana"/>
                <a:ea typeface="Verdana"/>
                <a:sym typeface="Verdana"/>
              </a:rPr>
            </a:br>
            <a:r>
              <a:rPr lang="fr-FR" dirty="0">
                <a:solidFill>
                  <a:srgbClr val="7F7F7F"/>
                </a:solidFill>
                <a:latin typeface="Verdana"/>
                <a:ea typeface="Verdana"/>
                <a:sym typeface="Verdana"/>
              </a:rPr>
              <a:t>Most of CELTIS LTE </a:t>
            </a:r>
            <a:r>
              <a:rPr lang="fr-FR" dirty="0" err="1">
                <a:solidFill>
                  <a:srgbClr val="7F7F7F"/>
                </a:solidFill>
                <a:latin typeface="Verdana"/>
                <a:ea typeface="Verdana"/>
                <a:sym typeface="Verdana"/>
              </a:rPr>
              <a:t>samples</a:t>
            </a:r>
            <a:r>
              <a:rPr lang="fr-FR" dirty="0">
                <a:solidFill>
                  <a:srgbClr val="7F7F7F"/>
                </a:solidFill>
                <a:latin typeface="Verdana"/>
                <a:ea typeface="Verdana"/>
                <a:sym typeface="Verdana"/>
              </a:rPr>
              <a:t> are in </a:t>
            </a:r>
            <a:r>
              <a:rPr lang="fr-FR" dirty="0" smtClean="0">
                <a:solidFill>
                  <a:srgbClr val="7F7F7F"/>
                </a:solidFill>
                <a:latin typeface="Verdana"/>
                <a:ea typeface="Verdana"/>
                <a:sym typeface="Verdana"/>
              </a:rPr>
              <a:t>800 </a:t>
            </a:r>
            <a:r>
              <a:rPr lang="fr-FR" dirty="0">
                <a:solidFill>
                  <a:srgbClr val="7F7F7F"/>
                </a:solidFill>
                <a:latin typeface="Verdana"/>
                <a:ea typeface="Verdana"/>
                <a:sym typeface="Verdana"/>
              </a:rPr>
              <a:t>band.</a:t>
            </a:r>
            <a:br>
              <a:rPr lang="fr-FR" dirty="0">
                <a:solidFill>
                  <a:srgbClr val="7F7F7F"/>
                </a:solidFill>
                <a:latin typeface="Verdana"/>
                <a:ea typeface="Verdana"/>
                <a:sym typeface="Verdana"/>
              </a:rPr>
            </a:br>
            <a:r>
              <a:rPr lang="fr-FR" dirty="0">
                <a:solidFill>
                  <a:srgbClr val="7F7F7F"/>
                </a:solidFill>
                <a:latin typeface="Verdana"/>
                <a:ea typeface="Verdana"/>
                <a:sym typeface="Verdana"/>
              </a:rPr>
              <a:t>Most of MOOV LTE </a:t>
            </a:r>
            <a:r>
              <a:rPr lang="fr-FR" dirty="0" err="1">
                <a:solidFill>
                  <a:srgbClr val="7F7F7F"/>
                </a:solidFill>
                <a:latin typeface="Verdana"/>
                <a:ea typeface="Verdana"/>
                <a:sym typeface="Verdana"/>
              </a:rPr>
              <a:t>samples</a:t>
            </a:r>
            <a:r>
              <a:rPr lang="fr-FR" dirty="0">
                <a:solidFill>
                  <a:srgbClr val="7F7F7F"/>
                </a:solidFill>
                <a:latin typeface="Verdana"/>
                <a:ea typeface="Verdana"/>
                <a:sym typeface="Verdana"/>
              </a:rPr>
              <a:t> are in 800 and 2600 band</a:t>
            </a:r>
            <a:br>
              <a:rPr lang="fr-FR" dirty="0">
                <a:solidFill>
                  <a:srgbClr val="7F7F7F"/>
                </a:solidFill>
                <a:latin typeface="Verdana"/>
                <a:ea typeface="Verdana"/>
                <a:sym typeface="Verdana"/>
              </a:rPr>
            </a:br>
            <a:r>
              <a:rPr lang="fr-FR" dirty="0">
                <a:solidFill>
                  <a:srgbClr val="7F7F7F"/>
                </a:solidFill>
                <a:latin typeface="Verdana"/>
                <a:ea typeface="Verdana"/>
                <a:sym typeface="Verdana"/>
              </a:rPr>
              <a:t>Usage of 3G U900 </a:t>
            </a:r>
            <a:r>
              <a:rPr lang="fr-FR" dirty="0" err="1">
                <a:solidFill>
                  <a:srgbClr val="7F7F7F"/>
                </a:solidFill>
                <a:latin typeface="Verdana"/>
                <a:ea typeface="Verdana"/>
                <a:sym typeface="Verdana"/>
              </a:rPr>
              <a:t>is</a:t>
            </a:r>
            <a:r>
              <a:rPr lang="fr-FR" dirty="0">
                <a:solidFill>
                  <a:srgbClr val="7F7F7F"/>
                </a:solidFill>
                <a:latin typeface="Verdana"/>
                <a:ea typeface="Verdana"/>
                <a:sym typeface="Verdana"/>
              </a:rPr>
              <a:t> </a:t>
            </a:r>
            <a:r>
              <a:rPr lang="fr-FR" dirty="0" err="1">
                <a:solidFill>
                  <a:srgbClr val="7F7F7F"/>
                </a:solidFill>
                <a:latin typeface="Verdana"/>
                <a:ea typeface="Verdana"/>
                <a:sym typeface="Verdana"/>
              </a:rPr>
              <a:t>lower</a:t>
            </a:r>
            <a:r>
              <a:rPr lang="fr-FR" dirty="0">
                <a:solidFill>
                  <a:srgbClr val="7F7F7F"/>
                </a:solidFill>
                <a:latin typeface="Verdana"/>
                <a:ea typeface="Verdana"/>
                <a:sym typeface="Verdana"/>
              </a:rPr>
              <a:t> for CELTISS</a:t>
            </a:r>
            <a:r>
              <a:rPr lang="fr-FR" sz="2400" dirty="0">
                <a:solidFill>
                  <a:srgbClr val="7F7F7F"/>
                </a:solidFill>
                <a:latin typeface="Verdana"/>
                <a:ea typeface="Verdana"/>
                <a:sym typeface="Verdana"/>
              </a:rPr>
              <a:t/>
            </a:r>
            <a:br>
              <a:rPr lang="fr-FR" sz="2400" dirty="0">
                <a:solidFill>
                  <a:srgbClr val="7F7F7F"/>
                </a:solidFill>
                <a:latin typeface="Verdana"/>
                <a:ea typeface="Verdana"/>
                <a:sym typeface="Verdana"/>
              </a:rPr>
            </a:br>
            <a:endParaRPr lang="en-US" dirty="0"/>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2229"/>
        <p:cNvGrpSpPr/>
        <p:nvPr/>
      </p:nvGrpSpPr>
      <p:grpSpPr>
        <a:xfrm>
          <a:off x="0" y="0"/>
          <a:ext cx="0" cy="0"/>
          <a:chOff x="0" y="0"/>
          <a:chExt cx="0" cy="0"/>
        </a:xfrm>
      </p:grpSpPr>
      <p:sp>
        <p:nvSpPr>
          <p:cNvPr id="2230" name="Google Shape;2230;p60"/>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lvl="0">
              <a:buClr>
                <a:srgbClr val="414141"/>
              </a:buClr>
              <a:buSzPts val="2400"/>
            </a:pPr>
            <a:r>
              <a:rPr lang="fr-FR" sz="2400" dirty="0">
                <a:solidFill>
                  <a:srgbClr val="414141"/>
                </a:solidFill>
              </a:rPr>
              <a:t>Benchmarking – Data TECHNOLOGY Usage(%)</a:t>
            </a:r>
            <a:br>
              <a:rPr lang="fr-FR" sz="2400" dirty="0">
                <a:solidFill>
                  <a:srgbClr val="414141"/>
                </a:solidFill>
              </a:rPr>
            </a:br>
            <a:r>
              <a:rPr lang="fr-FR" sz="2400" dirty="0">
                <a:solidFill>
                  <a:srgbClr val="414141"/>
                </a:solidFill>
              </a:rPr>
              <a:t/>
            </a:r>
            <a:br>
              <a:rPr lang="fr-FR" sz="2400" dirty="0">
                <a:solidFill>
                  <a:srgbClr val="414141"/>
                </a:solidFill>
              </a:rPr>
            </a:br>
            <a:r>
              <a:rPr lang="fr-FR" dirty="0">
                <a:solidFill>
                  <a:srgbClr val="7F7F7F"/>
                </a:solidFill>
                <a:latin typeface="Verdana"/>
                <a:ea typeface="Verdana"/>
                <a:cs typeface="Verdana"/>
                <a:sym typeface="Verdana"/>
              </a:rPr>
              <a:t/>
            </a:r>
            <a:br>
              <a:rPr lang="fr-FR" dirty="0">
                <a:solidFill>
                  <a:srgbClr val="7F7F7F"/>
                </a:solidFill>
                <a:latin typeface="Verdana"/>
                <a:ea typeface="Verdana"/>
                <a:cs typeface="Verdana"/>
                <a:sym typeface="Verdana"/>
              </a:rPr>
            </a:br>
            <a:r>
              <a:rPr lang="fr-FR" sz="1400" dirty="0">
                <a:solidFill>
                  <a:srgbClr val="7F7F7F"/>
                </a:solidFill>
              </a:rPr>
              <a:t>MTN have the </a:t>
            </a:r>
            <a:r>
              <a:rPr lang="fr-FR" sz="1400" dirty="0" err="1">
                <a:solidFill>
                  <a:srgbClr val="7F7F7F"/>
                </a:solidFill>
              </a:rPr>
              <a:t>highest</a:t>
            </a:r>
            <a:r>
              <a:rPr lang="fr-FR" sz="1400" dirty="0">
                <a:solidFill>
                  <a:srgbClr val="7F7F7F"/>
                </a:solidFill>
              </a:rPr>
              <a:t> LTE CA Carrier </a:t>
            </a:r>
            <a:r>
              <a:rPr lang="fr-FR" sz="1400" dirty="0" err="1">
                <a:solidFill>
                  <a:srgbClr val="7F7F7F"/>
                </a:solidFill>
              </a:rPr>
              <a:t>Aggregation</a:t>
            </a:r>
            <a:r>
              <a:rPr lang="fr-FR" sz="1400" dirty="0">
                <a:solidFill>
                  <a:srgbClr val="7F7F7F"/>
                </a:solidFill>
              </a:rPr>
              <a:t> usage.</a:t>
            </a: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r>
              <a:rPr lang="fr-FR" sz="2400" dirty="0">
                <a:solidFill>
                  <a:srgbClr val="7F7F7F"/>
                </a:solidFill>
                <a:latin typeface="Verdana"/>
                <a:ea typeface="Verdana"/>
                <a:cs typeface="Verdana"/>
                <a:sym typeface="Verdana"/>
              </a:rPr>
              <a:t/>
            </a:r>
            <a:br>
              <a:rPr lang="fr-FR" sz="2400" dirty="0">
                <a:solidFill>
                  <a:srgbClr val="7F7F7F"/>
                </a:solidFill>
                <a:latin typeface="Verdana"/>
                <a:ea typeface="Verdana"/>
                <a:cs typeface="Verdana"/>
                <a:sym typeface="Verdana"/>
              </a:rPr>
            </a:br>
            <a:endParaRPr sz="2400" dirty="0">
              <a:solidFill>
                <a:srgbClr val="414141"/>
              </a:solidFill>
            </a:endParaRPr>
          </a:p>
        </p:txBody>
      </p:sp>
      <p:sp>
        <p:nvSpPr>
          <p:cNvPr id="2231" name="Google Shape;2231;p60"/>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47</a:t>
            </a:fld>
            <a:endParaRPr sz="651" b="0" i="0" u="none" strike="noStrike" cap="none">
              <a:solidFill>
                <a:srgbClr val="000000"/>
              </a:solidFill>
              <a:latin typeface="Verdana"/>
              <a:ea typeface="Verdana"/>
              <a:cs typeface="Verdana"/>
              <a:sym typeface="Verdana"/>
            </a:endParaRPr>
          </a:p>
        </p:txBody>
      </p:sp>
      <p:sp>
        <p:nvSpPr>
          <p:cNvPr id="2232" name="Google Shape;2232;p60"/>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graphicFrame>
        <p:nvGraphicFramePr>
          <p:cNvPr id="7" name="Chart 6">
            <a:extLst>
              <a:ext uri="{FF2B5EF4-FFF2-40B4-BE49-F238E27FC236}">
                <a16:creationId xmlns:a16="http://schemas.microsoft.com/office/drawing/2014/main" id="{DE46CD1A-1CA8-4AB9-9791-C953F9CFE2C5}"/>
              </a:ext>
            </a:extLst>
          </p:cNvPr>
          <p:cNvGraphicFramePr>
            <a:graphicFrameLocks/>
          </p:cNvGraphicFramePr>
          <p:nvPr>
            <p:extLst>
              <p:ext uri="{D42A27DB-BD31-4B8C-83A1-F6EECF244321}">
                <p14:modId xmlns:p14="http://schemas.microsoft.com/office/powerpoint/2010/main" val="2242116338"/>
              </p:ext>
            </p:extLst>
          </p:nvPr>
        </p:nvGraphicFramePr>
        <p:xfrm>
          <a:off x="469900" y="2067545"/>
          <a:ext cx="5504180" cy="42877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03DC0350-3475-5065-BE3D-F97E81B3D116}"/>
              </a:ext>
            </a:extLst>
          </p:cNvPr>
          <p:cNvGraphicFramePr>
            <a:graphicFrameLocks/>
          </p:cNvGraphicFramePr>
          <p:nvPr>
            <p:extLst>
              <p:ext uri="{D42A27DB-BD31-4B8C-83A1-F6EECF244321}">
                <p14:modId xmlns:p14="http://schemas.microsoft.com/office/powerpoint/2010/main" val="1704454608"/>
              </p:ext>
            </p:extLst>
          </p:nvPr>
        </p:nvGraphicFramePr>
        <p:xfrm>
          <a:off x="6263640" y="2067544"/>
          <a:ext cx="5458460" cy="4287705"/>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2694"/>
        <p:cNvGrpSpPr/>
        <p:nvPr/>
      </p:nvGrpSpPr>
      <p:grpSpPr>
        <a:xfrm>
          <a:off x="0" y="0"/>
          <a:ext cx="0" cy="0"/>
          <a:chOff x="0" y="0"/>
          <a:chExt cx="0" cy="0"/>
        </a:xfrm>
      </p:grpSpPr>
      <p:pic>
        <p:nvPicPr>
          <p:cNvPr id="2695" name="Google Shape;2695;p108" descr="C:\Users\ADMINI~1\AppData\Local\Temp\Rar$DI00.305\DEL_PRI_RGB.jpg"/>
          <p:cNvPicPr preferRelativeResize="0"/>
          <p:nvPr/>
        </p:nvPicPr>
        <p:blipFill rotWithShape="1">
          <a:blip r:embed="rId3">
            <a:alphaModFix/>
          </a:blip>
          <a:srcRect/>
          <a:stretch/>
        </p:blipFill>
        <p:spPr>
          <a:xfrm>
            <a:off x="77002" y="3641900"/>
            <a:ext cx="2786939" cy="955492"/>
          </a:xfrm>
          <a:prstGeom prst="rect">
            <a:avLst/>
          </a:prstGeom>
          <a:noFill/>
          <a:ln>
            <a:noFill/>
          </a:ln>
        </p:spPr>
      </p:pic>
      <p:sp>
        <p:nvSpPr>
          <p:cNvPr id="2696" name="Google Shape;2696;p108"/>
          <p:cNvSpPr txBox="1"/>
          <p:nvPr/>
        </p:nvSpPr>
        <p:spPr>
          <a:xfrm>
            <a:off x="459045" y="4457232"/>
            <a:ext cx="11384263" cy="2096960"/>
          </a:xfrm>
          <a:prstGeom prst="rect">
            <a:avLst/>
          </a:prstGeom>
          <a:noFill/>
          <a:ln>
            <a:noFill/>
          </a:ln>
        </p:spPr>
        <p:txBody>
          <a:bodyPr spcFirstLastPara="1" wrap="square" lIns="0" tIns="0" rIns="0" bIns="0" anchor="t" anchorCtr="0">
            <a:normAutofit/>
          </a:bodyPr>
          <a:lstStyle/>
          <a:p>
            <a:pPr marL="0" marR="0" lvl="0" indent="0" algn="l" rtl="0">
              <a:spcBef>
                <a:spcPts val="0"/>
              </a:spcBef>
              <a:spcAft>
                <a:spcPts val="0"/>
              </a:spcAft>
              <a:buClr>
                <a:srgbClr val="000000"/>
              </a:buClr>
              <a:buSzPts val="800"/>
              <a:buFont typeface="Arial"/>
              <a:buNone/>
            </a:pPr>
            <a:r>
              <a:rPr lang="fr-FR" sz="800" b="0" dirty="0">
                <a:solidFill>
                  <a:srgbClr val="000000"/>
                </a:solidFill>
                <a:latin typeface="Verdana"/>
                <a:ea typeface="Verdana"/>
                <a:cs typeface="Verdana"/>
                <a:sym typeface="Verdana"/>
              </a:rPr>
              <a:t>Deloitte fait référence à un ou plusieurs cabinets membres de Deloitte Touche </a:t>
            </a:r>
            <a:r>
              <a:rPr lang="fr-FR" sz="800" b="0" dirty="0" err="1">
                <a:solidFill>
                  <a:srgbClr val="000000"/>
                </a:solidFill>
                <a:latin typeface="Verdana"/>
                <a:ea typeface="Verdana"/>
                <a:cs typeface="Verdana"/>
                <a:sym typeface="Verdana"/>
              </a:rPr>
              <a:t>Tohmatsu</a:t>
            </a:r>
            <a:r>
              <a:rPr lang="fr-FR" sz="800" b="0" dirty="0">
                <a:solidFill>
                  <a:srgbClr val="000000"/>
                </a:solidFill>
                <a:latin typeface="Verdana"/>
                <a:ea typeface="Verdana"/>
                <a:cs typeface="Verdana"/>
                <a:sym typeface="Verdana"/>
              </a:rPr>
              <a:t> Limited, société de droit anglais (« </a:t>
            </a:r>
            <a:r>
              <a:rPr lang="fr-FR" sz="800" b="0" dirty="0" err="1">
                <a:solidFill>
                  <a:srgbClr val="000000"/>
                </a:solidFill>
                <a:latin typeface="Verdana"/>
                <a:ea typeface="Verdana"/>
                <a:cs typeface="Verdana"/>
                <a:sym typeface="Verdana"/>
              </a:rPr>
              <a:t>private</a:t>
            </a:r>
            <a:r>
              <a:rPr lang="fr-FR" sz="800" b="0" dirty="0">
                <a:solidFill>
                  <a:srgbClr val="000000"/>
                </a:solidFill>
                <a:latin typeface="Verdana"/>
                <a:ea typeface="Verdana"/>
                <a:cs typeface="Verdana"/>
                <a:sym typeface="Verdana"/>
              </a:rPr>
              <a:t> </a:t>
            </a:r>
            <a:r>
              <a:rPr lang="fr-FR" sz="800" b="0" dirty="0" err="1">
                <a:solidFill>
                  <a:srgbClr val="000000"/>
                </a:solidFill>
                <a:latin typeface="Verdana"/>
                <a:ea typeface="Verdana"/>
                <a:cs typeface="Verdana"/>
                <a:sym typeface="Verdana"/>
              </a:rPr>
              <a:t>company</a:t>
            </a:r>
            <a:r>
              <a:rPr lang="fr-FR" sz="800" b="0" dirty="0">
                <a:solidFill>
                  <a:srgbClr val="000000"/>
                </a:solidFill>
                <a:latin typeface="Verdana"/>
                <a:ea typeface="Verdana"/>
                <a:cs typeface="Verdana"/>
                <a:sym typeface="Verdana"/>
              </a:rPr>
              <a:t> </a:t>
            </a:r>
            <a:r>
              <a:rPr lang="fr-FR" sz="800" b="0" dirty="0" err="1">
                <a:solidFill>
                  <a:srgbClr val="000000"/>
                </a:solidFill>
                <a:latin typeface="Verdana"/>
                <a:ea typeface="Verdana"/>
                <a:cs typeface="Verdana"/>
                <a:sym typeface="Verdana"/>
              </a:rPr>
              <a:t>limited</a:t>
            </a:r>
            <a:r>
              <a:rPr lang="fr-FR" sz="800" b="0" dirty="0">
                <a:solidFill>
                  <a:srgbClr val="000000"/>
                </a:solidFill>
                <a:latin typeface="Verdana"/>
                <a:ea typeface="Verdana"/>
                <a:cs typeface="Verdana"/>
                <a:sym typeface="Verdana"/>
              </a:rPr>
              <a:t> by </a:t>
            </a:r>
            <a:r>
              <a:rPr lang="fr-FR" sz="800" b="0" dirty="0" err="1">
                <a:solidFill>
                  <a:srgbClr val="000000"/>
                </a:solidFill>
                <a:latin typeface="Verdana"/>
                <a:ea typeface="Verdana"/>
                <a:cs typeface="Verdana"/>
                <a:sym typeface="Verdana"/>
              </a:rPr>
              <a:t>guarantee</a:t>
            </a:r>
            <a:r>
              <a:rPr lang="fr-FR" sz="800" b="0" dirty="0">
                <a:solidFill>
                  <a:srgbClr val="000000"/>
                </a:solidFill>
                <a:latin typeface="Verdana"/>
                <a:ea typeface="Verdana"/>
                <a:cs typeface="Verdana"/>
                <a:sym typeface="Verdana"/>
              </a:rPr>
              <a:t> »), et à son réseau de cabinets membres constitués en entités indépendantes et juridiquement distinctes. Pour en savoir plus sur la structure légale de Deloitte Touche </a:t>
            </a:r>
            <a:r>
              <a:rPr lang="fr-FR" sz="800" b="0" dirty="0" err="1">
                <a:solidFill>
                  <a:srgbClr val="000000"/>
                </a:solidFill>
                <a:latin typeface="Verdana"/>
                <a:ea typeface="Verdana"/>
                <a:cs typeface="Verdana"/>
                <a:sym typeface="Verdana"/>
              </a:rPr>
              <a:t>Tohmatsu</a:t>
            </a:r>
            <a:r>
              <a:rPr lang="fr-FR" sz="800" b="0" dirty="0">
                <a:solidFill>
                  <a:srgbClr val="000000"/>
                </a:solidFill>
                <a:latin typeface="Verdana"/>
                <a:ea typeface="Verdana"/>
                <a:cs typeface="Verdana"/>
                <a:sym typeface="Verdana"/>
              </a:rPr>
              <a:t> Limited et de ses cabinets membres, consulter www.deloitte.com/about. </a:t>
            </a:r>
            <a:endParaRPr dirty="0"/>
          </a:p>
          <a:p>
            <a:pPr marL="0" marR="0" lvl="0" indent="0" algn="l" rtl="0">
              <a:spcBef>
                <a:spcPts val="1200"/>
              </a:spcBef>
              <a:spcAft>
                <a:spcPts val="0"/>
              </a:spcAft>
              <a:buClr>
                <a:srgbClr val="000000"/>
              </a:buClr>
              <a:buSzPts val="800"/>
              <a:buFont typeface="Arial"/>
              <a:buNone/>
            </a:pPr>
            <a:r>
              <a:rPr lang="fr-FR" sz="800" b="0" dirty="0">
                <a:solidFill>
                  <a:srgbClr val="000000"/>
                </a:solidFill>
                <a:latin typeface="Verdana"/>
                <a:ea typeface="Verdana"/>
                <a:cs typeface="Verdana"/>
                <a:sym typeface="Verdana"/>
              </a:rPr>
              <a:t>Fort d’un réseau de firmes membres dans plus de 150 pays, Deloitte allie des compétences de niveau international à des expertises locales pointues, afin d’accompagner ses clients dans leur développement partout où ils opèrent. Nos 264 000 professionnels sont animés par un objectif commun, faire de Deloitte la référence en matière d’excellence de service.</a:t>
            </a:r>
            <a:endParaRPr dirty="0"/>
          </a:p>
          <a:p>
            <a:pPr marL="0" marR="0" lvl="0" indent="0" algn="l" rtl="0">
              <a:spcBef>
                <a:spcPts val="1200"/>
              </a:spcBef>
              <a:spcAft>
                <a:spcPts val="0"/>
              </a:spcAft>
              <a:buClr>
                <a:srgbClr val="000000"/>
              </a:buClr>
              <a:buSzPts val="800"/>
              <a:buFont typeface="Arial"/>
              <a:buNone/>
            </a:pPr>
            <a:r>
              <a:rPr lang="fr-FR" sz="800" b="0" dirty="0">
                <a:solidFill>
                  <a:srgbClr val="000000"/>
                </a:solidFill>
                <a:latin typeface="Verdana"/>
                <a:ea typeface="Verdana"/>
                <a:cs typeface="Verdana"/>
                <a:sym typeface="Verdana"/>
              </a:rPr>
              <a:t>Au Bénin, Deloitte mobilise un ensemble de compétences diversifiées pour répondre aux enjeux de ses clients, de toutes tailles et de tous secteurs – des grandes entreprises multinationales aux microentreprises locales, en passant par les entreprises moyennes. </a:t>
            </a:r>
            <a:endParaRPr dirty="0"/>
          </a:p>
          <a:p>
            <a:pPr marL="0" marR="0" lvl="0" indent="0" algn="l" rtl="0">
              <a:spcBef>
                <a:spcPts val="1200"/>
              </a:spcBef>
              <a:spcAft>
                <a:spcPts val="0"/>
              </a:spcAft>
              <a:buClr>
                <a:srgbClr val="000000"/>
              </a:buClr>
              <a:buSzPts val="800"/>
              <a:buFont typeface="Arial"/>
              <a:buNone/>
            </a:pPr>
            <a:r>
              <a:rPr lang="fr-FR" sz="800" b="0" dirty="0">
                <a:solidFill>
                  <a:srgbClr val="000000"/>
                </a:solidFill>
                <a:latin typeface="Verdana"/>
                <a:ea typeface="Verdana"/>
                <a:cs typeface="Verdana"/>
                <a:sym typeface="Verdana"/>
              </a:rPr>
              <a:t>Le présent document et ses annexes sont confidentiels et réservés à l’usage interne exclusif du destinataire. Toute reproduction ou toute divulgation partielle ou totale à des tiers en est interdite, sauf accord écrit préalable de Deloitte Bénin. </a:t>
            </a:r>
            <a:endParaRPr dirty="0"/>
          </a:p>
          <a:p>
            <a:pPr marL="0" marR="0" lvl="0" indent="0" algn="l" rtl="0">
              <a:spcBef>
                <a:spcPts val="1200"/>
              </a:spcBef>
              <a:spcAft>
                <a:spcPts val="0"/>
              </a:spcAft>
              <a:buClr>
                <a:srgbClr val="000000"/>
              </a:buClr>
              <a:buSzPts val="800"/>
              <a:buFont typeface="Arial"/>
              <a:buNone/>
            </a:pPr>
            <a:r>
              <a:rPr lang="fr-FR" sz="800" b="0" dirty="0">
                <a:solidFill>
                  <a:srgbClr val="000000"/>
                </a:solidFill>
                <a:latin typeface="Verdana"/>
                <a:ea typeface="Verdana"/>
                <a:cs typeface="Verdana"/>
                <a:sym typeface="Verdana"/>
              </a:rPr>
              <a:t>© </a:t>
            </a:r>
            <a:r>
              <a:rPr lang="fr-FR" sz="800" b="0" dirty="0" smtClean="0">
                <a:solidFill>
                  <a:srgbClr val="000000"/>
                </a:solidFill>
                <a:latin typeface="Verdana"/>
                <a:ea typeface="Verdana"/>
                <a:cs typeface="Verdana"/>
                <a:sym typeface="Verdana"/>
              </a:rPr>
              <a:t>2023 </a:t>
            </a:r>
            <a:r>
              <a:rPr lang="fr-FR" sz="800" b="0" dirty="0">
                <a:solidFill>
                  <a:srgbClr val="000000"/>
                </a:solidFill>
                <a:latin typeface="Verdana"/>
                <a:ea typeface="Verdana"/>
                <a:cs typeface="Verdana"/>
                <a:sym typeface="Verdana"/>
              </a:rPr>
              <a:t>Deloitte Bénin SARL. Société du réseau Deloitte </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3"/>
        <p:cNvGrpSpPr/>
        <p:nvPr/>
      </p:nvGrpSpPr>
      <p:grpSpPr>
        <a:xfrm>
          <a:off x="0" y="0"/>
          <a:ext cx="0" cy="0"/>
          <a:chOff x="0" y="0"/>
          <a:chExt cx="0" cy="0"/>
        </a:xfrm>
      </p:grpSpPr>
      <p:sp>
        <p:nvSpPr>
          <p:cNvPr id="1694" name="Google Shape;1694;p15"/>
          <p:cNvSpPr txBox="1"/>
          <p:nvPr/>
        </p:nvSpPr>
        <p:spPr>
          <a:xfrm>
            <a:off x="2533649" y="2090740"/>
            <a:ext cx="6296586" cy="93821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FFFFFF"/>
              </a:buClr>
              <a:buSzPts val="2600"/>
              <a:buFont typeface="Arial"/>
              <a:buNone/>
            </a:pPr>
            <a:r>
              <a:rPr lang="fr-FR" sz="2600" b="0" i="0" u="none" strike="noStrike" cap="none" dirty="0">
                <a:solidFill>
                  <a:srgbClr val="FFFFFF"/>
                </a:solidFill>
                <a:latin typeface="Quattrocento Sans"/>
                <a:ea typeface="Quattrocento Sans"/>
                <a:cs typeface="Quattrocento Sans"/>
                <a:sym typeface="Quattrocento Sans"/>
              </a:rPr>
              <a:t>Benchmarking </a:t>
            </a:r>
            <a:r>
              <a:rPr lang="fr-FR" sz="2600" b="0" i="0" u="none" strike="noStrike" cap="none" dirty="0" err="1">
                <a:solidFill>
                  <a:srgbClr val="FFFFFF"/>
                </a:solidFill>
                <a:latin typeface="Quattrocento Sans"/>
                <a:ea typeface="Quattrocento Sans"/>
                <a:cs typeface="Quattrocento Sans"/>
                <a:sym typeface="Quattrocento Sans"/>
              </a:rPr>
              <a:t>Executive</a:t>
            </a:r>
            <a:r>
              <a:rPr lang="fr-FR" sz="2600" b="0" i="0" u="none" strike="noStrike" cap="none" dirty="0">
                <a:solidFill>
                  <a:srgbClr val="FFFFFF"/>
                </a:solidFill>
                <a:latin typeface="Quattrocento Sans"/>
                <a:ea typeface="Quattrocento Sans"/>
                <a:cs typeface="Quattrocento Sans"/>
                <a:sym typeface="Quattrocento Sans"/>
              </a:rPr>
              <a:t> </a:t>
            </a:r>
            <a:r>
              <a:rPr lang="fr-FR" sz="2600" b="0" i="0" u="none" strike="noStrike" cap="none" dirty="0" err="1">
                <a:solidFill>
                  <a:srgbClr val="FFFFFF"/>
                </a:solidFill>
                <a:latin typeface="Quattrocento Sans"/>
                <a:ea typeface="Quattrocento Sans"/>
                <a:cs typeface="Quattrocento Sans"/>
                <a:sym typeface="Quattrocento Sans"/>
              </a:rPr>
              <a:t>Summary</a:t>
            </a:r>
            <a:endParaRPr dirty="0"/>
          </a:p>
        </p:txBody>
      </p:sp>
      <p:sp>
        <p:nvSpPr>
          <p:cNvPr id="1695" name="Google Shape;1695;p15"/>
          <p:cNvSpPr txBox="1"/>
          <p:nvPr/>
        </p:nvSpPr>
        <p:spPr>
          <a:xfrm>
            <a:off x="375558" y="2090740"/>
            <a:ext cx="1815193" cy="93821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FFFFFF"/>
              </a:buClr>
              <a:buSzPts val="9600"/>
              <a:buFont typeface="Arial"/>
              <a:buNone/>
            </a:pPr>
            <a:r>
              <a:rPr lang="fr-FR" sz="9600" b="0" i="0" u="none" strike="noStrike" cap="none" dirty="0">
                <a:solidFill>
                  <a:srgbClr val="FFFFFF"/>
                </a:solidFill>
                <a:latin typeface="Quattrocento Sans"/>
                <a:ea typeface="Quattrocento Sans"/>
                <a:cs typeface="Quattrocento Sans"/>
                <a:sym typeface="Quattrocento Sans"/>
              </a:rPr>
              <a:t>02</a:t>
            </a:r>
            <a:endParaRPr dirty="0"/>
          </a:p>
        </p:txBody>
      </p:sp>
      <p:cxnSp>
        <p:nvCxnSpPr>
          <p:cNvPr id="1696" name="Google Shape;1696;p15"/>
          <p:cNvCxnSpPr/>
          <p:nvPr/>
        </p:nvCxnSpPr>
        <p:spPr>
          <a:xfrm>
            <a:off x="2286001" y="2063130"/>
            <a:ext cx="0" cy="1080120"/>
          </a:xfrm>
          <a:prstGeom prst="straightConnector1">
            <a:avLst/>
          </a:prstGeom>
          <a:noFill/>
          <a:ln w="28575" cap="flat" cmpd="sng">
            <a:solidFill>
              <a:schemeClr val="accent1"/>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1"/>
        <p:cNvGrpSpPr/>
        <p:nvPr/>
      </p:nvGrpSpPr>
      <p:grpSpPr>
        <a:xfrm>
          <a:off x="0" y="0"/>
          <a:ext cx="0" cy="0"/>
          <a:chOff x="0" y="0"/>
          <a:chExt cx="0" cy="0"/>
        </a:xfrm>
      </p:grpSpPr>
      <p:sp>
        <p:nvSpPr>
          <p:cNvPr id="1702" name="Google Shape;1702;p16"/>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a:solidFill>
                  <a:srgbClr val="414141"/>
                </a:solidFill>
              </a:rPr>
              <a:t>Executive</a:t>
            </a:r>
            <a:r>
              <a:rPr lang="fr-FR" sz="2400" dirty="0">
                <a:solidFill>
                  <a:srgbClr val="414141"/>
                </a:solidFill>
              </a:rPr>
              <a:t> </a:t>
            </a:r>
            <a:r>
              <a:rPr lang="fr-FR" sz="2400" dirty="0" err="1">
                <a:solidFill>
                  <a:srgbClr val="414141"/>
                </a:solidFill>
              </a:rPr>
              <a:t>Summary</a:t>
            </a:r>
            <a:r>
              <a:rPr lang="fr-FR" sz="2400" dirty="0">
                <a:solidFill>
                  <a:srgbClr val="414141"/>
                </a:solidFill>
              </a:rPr>
              <a:t> – Benchmarking </a:t>
            </a:r>
            <a:r>
              <a:rPr lang="fr-FR" sz="2400" dirty="0" err="1">
                <a:solidFill>
                  <a:srgbClr val="414141"/>
                </a:solidFill>
              </a:rPr>
              <a:t>coverage</a:t>
            </a:r>
            <a:r>
              <a:rPr lang="fr-FR" sz="2400" dirty="0">
                <a:solidFill>
                  <a:srgbClr val="414141"/>
                </a:solidFill>
              </a:rPr>
              <a:t> 2G/3G/4G</a:t>
            </a:r>
            <a:br>
              <a:rPr lang="fr-FR" sz="2400" dirty="0">
                <a:solidFill>
                  <a:srgbClr val="414141"/>
                </a:solidFill>
              </a:rPr>
            </a:br>
            <a:r>
              <a:rPr lang="fr-FR" sz="2400" dirty="0">
                <a:solidFill>
                  <a:srgbClr val="7F7F7F"/>
                </a:solidFill>
                <a:latin typeface="Verdana"/>
                <a:ea typeface="Verdana"/>
                <a:cs typeface="Verdana"/>
                <a:sym typeface="Verdana"/>
              </a:rPr>
              <a:t> </a:t>
            </a: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703" name="Google Shape;1703;p16"/>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6</a:t>
            </a:fld>
            <a:endParaRPr sz="651" b="0" i="0" u="none" strike="noStrike" cap="none">
              <a:solidFill>
                <a:srgbClr val="000000"/>
              </a:solidFill>
              <a:latin typeface="Verdana"/>
              <a:ea typeface="Verdana"/>
              <a:cs typeface="Verdana"/>
              <a:sym typeface="Verdana"/>
            </a:endParaRPr>
          </a:p>
        </p:txBody>
      </p:sp>
      <p:sp>
        <p:nvSpPr>
          <p:cNvPr id="1704" name="Google Shape;1704;p16"/>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705" name="Google Shape;1705;p16"/>
          <p:cNvSpPr/>
          <p:nvPr/>
        </p:nvSpPr>
        <p:spPr>
          <a:xfrm>
            <a:off x="469900" y="1913766"/>
            <a:ext cx="1669392" cy="3775670"/>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Coverage 2G/3G/4G</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06" name="Google Shape;1706;p16"/>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07" name="Google Shape;1707;p16"/>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08" name="Google Shape;1708;p16"/>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09" name="Google Shape;1709;p16"/>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10" name="Google Shape;1710;p16"/>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11" name="Google Shape;1711;p16"/>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12" name="Google Shape;1712;p16"/>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13" name="Google Shape;1713;p16"/>
          <p:cNvSpPr/>
          <p:nvPr/>
        </p:nvSpPr>
        <p:spPr>
          <a:xfrm>
            <a:off x="2390163" y="1529587"/>
            <a:ext cx="5051486" cy="487140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endParaRPr sz="1200" b="1" dirty="0">
              <a:solidFill>
                <a:srgbClr val="7F7F7F"/>
              </a:solidFill>
              <a:latin typeface="Verdana"/>
              <a:ea typeface="Verdana"/>
              <a:cs typeface="Verdana"/>
              <a:sym typeface="Verdana"/>
            </a:endParaRPr>
          </a:p>
          <a:p>
            <a:pPr marL="0" marR="0" lvl="0" indent="0" algn="just" rtl="0">
              <a:lnSpc>
                <a:spcPct val="110000"/>
              </a:lnSpc>
              <a:spcBef>
                <a:spcPts val="0"/>
              </a:spcBef>
              <a:spcAft>
                <a:spcPts val="0"/>
              </a:spcAft>
              <a:buNone/>
            </a:pPr>
            <a:endParaRPr sz="1200" b="1" dirty="0">
              <a:solidFill>
                <a:srgbClr val="7F7F7F"/>
              </a:solidFill>
              <a:latin typeface="Verdana"/>
              <a:ea typeface="Verdana"/>
              <a:cs typeface="Verdana"/>
              <a:sym typeface="Verdana"/>
            </a:endParaRPr>
          </a:p>
          <a:p>
            <a:pPr marL="0" marR="0" lvl="0" indent="0" algn="just" rtl="0">
              <a:lnSpc>
                <a:spcPct val="110000"/>
              </a:lnSpc>
              <a:spcBef>
                <a:spcPts val="0"/>
              </a:spcBef>
              <a:spcAft>
                <a:spcPts val="0"/>
              </a:spcAft>
              <a:buNone/>
            </a:pPr>
            <a:endParaRPr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endParaRPr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endParaRPr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fr-FR" sz="1200" dirty="0" err="1">
                <a:solidFill>
                  <a:srgbClr val="7F7F7F"/>
                </a:solidFill>
                <a:latin typeface="Verdana"/>
                <a:ea typeface="Verdana"/>
                <a:cs typeface="Verdana"/>
              </a:rPr>
              <a:t>Only</a:t>
            </a:r>
            <a:r>
              <a:rPr lang="fr-FR" sz="1200" dirty="0">
                <a:solidFill>
                  <a:srgbClr val="7F7F7F"/>
                </a:solidFill>
                <a:latin typeface="Verdana"/>
                <a:ea typeface="Verdana"/>
                <a:cs typeface="Verdana"/>
              </a:rPr>
              <a:t> </a:t>
            </a:r>
            <a:r>
              <a:rPr lang="en-US" sz="1200" dirty="0">
                <a:solidFill>
                  <a:srgbClr val="7F7F7F"/>
                </a:solidFill>
                <a:latin typeface="Verdana"/>
                <a:ea typeface="Verdana"/>
                <a:cs typeface="Verdana"/>
              </a:rPr>
              <a:t>MTN  satisfied  the ARCEP 2G Coverage requirements, MOOV, and CELTISS failed in Indoor </a:t>
            </a:r>
            <a:r>
              <a:rPr lang="en-US" sz="1200" dirty="0" smtClean="0">
                <a:solidFill>
                  <a:srgbClr val="7F7F7F"/>
                </a:solidFill>
                <a:latin typeface="Verdana"/>
                <a:ea typeface="Verdana"/>
                <a:cs typeface="Verdana"/>
              </a:rPr>
              <a:t>coverage</a:t>
            </a:r>
          </a:p>
          <a:p>
            <a:pPr marL="177800" lvl="0" indent="-177800" algn="just">
              <a:lnSpc>
                <a:spcPct val="150000"/>
              </a:lnSpc>
              <a:buClr>
                <a:srgbClr val="81BC00"/>
              </a:buClr>
              <a:buSzPts val="1200"/>
              <a:buFont typeface="Arial"/>
              <a:buChar char="•"/>
            </a:pPr>
            <a:endParaRPr lang="en-US" sz="1200" dirty="0" smtClean="0">
              <a:solidFill>
                <a:srgbClr val="7F7F7F"/>
              </a:solidFill>
              <a:latin typeface="Verdana"/>
              <a:ea typeface="Verdana"/>
              <a:cs typeface="Verdana"/>
            </a:endParaRPr>
          </a:p>
          <a:p>
            <a:pPr marL="177800" lvl="0" indent="-177800" algn="just">
              <a:lnSpc>
                <a:spcPct val="150000"/>
              </a:lnSpc>
              <a:buClr>
                <a:srgbClr val="81BC00"/>
              </a:buClr>
              <a:buSzPts val="1200"/>
              <a:buFont typeface="Arial"/>
              <a:buChar char="•"/>
            </a:pPr>
            <a:r>
              <a:rPr lang="fr-FR" sz="1200" dirty="0" err="1" smtClean="0">
                <a:solidFill>
                  <a:srgbClr val="7F7F7F"/>
                </a:solidFill>
                <a:latin typeface="Verdana"/>
                <a:ea typeface="Verdana"/>
                <a:cs typeface="Verdana"/>
              </a:rPr>
              <a:t>Only</a:t>
            </a:r>
            <a:r>
              <a:rPr lang="fr-FR" sz="1200" dirty="0" smtClean="0">
                <a:solidFill>
                  <a:srgbClr val="7F7F7F"/>
                </a:solidFill>
                <a:latin typeface="Verdana"/>
                <a:ea typeface="Verdana"/>
                <a:cs typeface="Verdana"/>
              </a:rPr>
              <a:t> </a:t>
            </a:r>
            <a:r>
              <a:rPr lang="en-US" sz="1200" dirty="0">
                <a:solidFill>
                  <a:srgbClr val="7F7F7F"/>
                </a:solidFill>
                <a:latin typeface="Verdana"/>
                <a:ea typeface="Verdana"/>
                <a:cs typeface="Verdana"/>
              </a:rPr>
              <a:t>MTN  satisfied  the ARCEP 3G Coverage </a:t>
            </a:r>
            <a:r>
              <a:rPr lang="en-US" sz="1200" dirty="0" smtClean="0">
                <a:solidFill>
                  <a:srgbClr val="7F7F7F"/>
                </a:solidFill>
                <a:latin typeface="Verdana"/>
                <a:ea typeface="Verdana"/>
                <a:cs typeface="Verdana"/>
              </a:rPr>
              <a:t>requirements</a:t>
            </a:r>
          </a:p>
          <a:p>
            <a:pPr marL="177800" lvl="0" indent="-177800" algn="just">
              <a:lnSpc>
                <a:spcPct val="150000"/>
              </a:lnSpc>
              <a:buClr>
                <a:srgbClr val="81BC00"/>
              </a:buClr>
              <a:buSzPts val="1200"/>
              <a:buFont typeface="Arial"/>
              <a:buChar char="•"/>
            </a:pPr>
            <a:endParaRPr lang="en-US" sz="1200" dirty="0" smtClean="0">
              <a:solidFill>
                <a:srgbClr val="7F7F7F"/>
              </a:solidFill>
              <a:latin typeface="Verdana"/>
              <a:ea typeface="Verdana"/>
              <a:cs typeface="Verdana"/>
            </a:endParaRPr>
          </a:p>
          <a:p>
            <a:pPr marL="177800" lvl="0" indent="-177800" algn="just">
              <a:lnSpc>
                <a:spcPct val="150000"/>
              </a:lnSpc>
              <a:buClr>
                <a:srgbClr val="81BC00"/>
              </a:buClr>
              <a:buSzPts val="1200"/>
              <a:buFont typeface="Arial"/>
              <a:buChar char="•"/>
            </a:pPr>
            <a:r>
              <a:rPr lang="en-US" sz="1200" dirty="0">
                <a:solidFill>
                  <a:srgbClr val="7F7F7F"/>
                </a:solidFill>
              </a:rPr>
              <a:t>MTN is ranked first in term of 4g Coverage</a:t>
            </a:r>
            <a:endParaRPr lang="en-US" sz="1200" dirty="0" smtClean="0">
              <a:solidFill>
                <a:srgbClr val="7F7F7F"/>
              </a:solidFill>
              <a:latin typeface="Verdana"/>
              <a:ea typeface="Verdana"/>
              <a:cs typeface="Verdana"/>
            </a:endParaRPr>
          </a:p>
          <a:p>
            <a:pPr marL="177800" lvl="0" indent="-177800" algn="just">
              <a:lnSpc>
                <a:spcPct val="150000"/>
              </a:lnSpc>
              <a:buClr>
                <a:srgbClr val="81BC00"/>
              </a:buClr>
              <a:buSzPts val="1200"/>
              <a:buFont typeface="Arial"/>
              <a:buChar char="•"/>
            </a:pPr>
            <a:r>
              <a:rPr lang="en-US" sz="1200" dirty="0" smtClean="0">
                <a:solidFill>
                  <a:srgbClr val="7F7F7F"/>
                </a:solidFill>
                <a:latin typeface="Verdana"/>
                <a:ea typeface="Verdana"/>
                <a:cs typeface="Verdana"/>
              </a:rPr>
              <a:t>All </a:t>
            </a:r>
            <a:r>
              <a:rPr lang="en-US" sz="1200" dirty="0">
                <a:solidFill>
                  <a:srgbClr val="7F7F7F"/>
                </a:solidFill>
                <a:latin typeface="Verdana"/>
                <a:ea typeface="Verdana"/>
                <a:cs typeface="Verdana"/>
              </a:rPr>
              <a:t>operators failed to reach ARCËP 4G Indoor threshold. </a:t>
            </a:r>
            <a:r>
              <a:rPr lang="en-US" sz="1200" dirty="0">
                <a:solidFill>
                  <a:srgbClr val="7F7F7F"/>
                </a:solidFill>
                <a:latin typeface="Verdana"/>
                <a:ea typeface="Verdana"/>
                <a:cs typeface="Verdana"/>
              </a:rPr>
              <a:t>CELTISS failed also in  </a:t>
            </a:r>
            <a:r>
              <a:rPr lang="en-US" sz="1200" dirty="0" err="1">
                <a:solidFill>
                  <a:srgbClr val="7F7F7F"/>
                </a:solidFill>
                <a:latin typeface="Verdana"/>
                <a:ea typeface="Verdana"/>
                <a:cs typeface="Verdana"/>
              </a:rPr>
              <a:t>Incar</a:t>
            </a:r>
            <a:r>
              <a:rPr lang="en-US" sz="1200" dirty="0">
                <a:solidFill>
                  <a:srgbClr val="7F7F7F"/>
                </a:solidFill>
                <a:latin typeface="Verdana"/>
                <a:ea typeface="Verdana"/>
                <a:cs typeface="Verdana"/>
              </a:rPr>
              <a:t> 4g coverage</a:t>
            </a:r>
            <a:r>
              <a:rPr lang="fr-FR" sz="1200" dirty="0">
                <a:solidFill>
                  <a:srgbClr val="7F7F7F"/>
                </a:solidFill>
                <a:latin typeface="Verdana"/>
                <a:ea typeface="Verdana"/>
                <a:cs typeface="Verdana"/>
                <a:sym typeface="Verdana"/>
              </a:rPr>
              <a:t>.</a:t>
            </a:r>
            <a:endParaRPr sz="1200" dirty="0">
              <a:solidFill>
                <a:srgbClr val="7F7F7F"/>
              </a:solidFill>
              <a:latin typeface="Verdana"/>
              <a:ea typeface="Verdana"/>
              <a:cs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14" name="Google Shape;1714;p16"/>
          <p:cNvSpPr/>
          <p:nvPr/>
        </p:nvSpPr>
        <p:spPr>
          <a:xfrm>
            <a:off x="7692520" y="2196854"/>
            <a:ext cx="4337555" cy="2960647"/>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Tune and align power settings mainly in 3G/4G. Actual setting may impact the coverage strength specially at Indoor locations</a:t>
            </a:r>
          </a:p>
          <a:p>
            <a:pPr algn="just">
              <a:lnSpc>
                <a:spcPct val="150000"/>
              </a:lnSpc>
              <a:buClr>
                <a:srgbClr val="81BC00"/>
              </a:buClr>
              <a:buSzPts val="1200"/>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Review the design at the coverage and quality blackspots</a:t>
            </a: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We highlight that 4G ARCEP coverage Thresholds are aggressive</a:t>
            </a:r>
          </a:p>
          <a:p>
            <a:pPr marL="17145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1720" name="Google Shape;1720;p17"/>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a:solidFill>
                  <a:srgbClr val="414141"/>
                </a:solidFill>
              </a:rPr>
              <a:t>Executive Summary – Benchmarking voice service 2G/3G</a:t>
            </a:r>
            <a:br>
              <a:rPr lang="fr-FR" sz="2400">
                <a:solidFill>
                  <a:srgbClr val="414141"/>
                </a:solidFill>
              </a:rPr>
            </a:br>
            <a:r>
              <a:rPr lang="fr-FR" sz="2400">
                <a:solidFill>
                  <a:srgbClr val="7F7F7F"/>
                </a:solidFill>
                <a:latin typeface="Verdana"/>
                <a:ea typeface="Verdana"/>
                <a:cs typeface="Verdana"/>
                <a:sym typeface="Verdana"/>
              </a:rPr>
              <a:t> </a:t>
            </a:r>
            <a:r>
              <a:rPr lang="fr-FR" sz="2400">
                <a:solidFill>
                  <a:srgbClr val="414141"/>
                </a:solidFill>
              </a:rPr>
              <a:t/>
            </a:r>
            <a:br>
              <a:rPr lang="fr-FR" sz="2400">
                <a:solidFill>
                  <a:srgbClr val="414141"/>
                </a:solidFill>
              </a:rPr>
            </a:br>
            <a:endParaRPr sz="2400">
              <a:solidFill>
                <a:srgbClr val="414141"/>
              </a:solidFill>
            </a:endParaRPr>
          </a:p>
        </p:txBody>
      </p:sp>
      <p:sp>
        <p:nvSpPr>
          <p:cNvPr id="1721" name="Google Shape;1721;p17"/>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7</a:t>
            </a:fld>
            <a:endParaRPr sz="651" b="0" i="0" u="none" strike="noStrike" cap="none">
              <a:solidFill>
                <a:srgbClr val="000000"/>
              </a:solidFill>
              <a:latin typeface="Verdana"/>
              <a:ea typeface="Verdana"/>
              <a:cs typeface="Verdana"/>
              <a:sym typeface="Verdana"/>
            </a:endParaRPr>
          </a:p>
        </p:txBody>
      </p:sp>
      <p:sp>
        <p:nvSpPr>
          <p:cNvPr id="1722" name="Google Shape;1722;p17"/>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723" name="Google Shape;1723;p17"/>
          <p:cNvSpPr/>
          <p:nvPr/>
        </p:nvSpPr>
        <p:spPr>
          <a:xfrm>
            <a:off x="469900" y="1913766"/>
            <a:ext cx="1669392" cy="4095148"/>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Voice service 2G/3G </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24" name="Google Shape;1724;p17"/>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25" name="Google Shape;1725;p17"/>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26" name="Google Shape;1726;p17"/>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27" name="Google Shape;1727;p17"/>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28" name="Google Shape;1728;p17"/>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29" name="Google Shape;1729;p17"/>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30" name="Google Shape;1730;p17"/>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31" name="Google Shape;1731;p17"/>
          <p:cNvSpPr/>
          <p:nvPr/>
        </p:nvSpPr>
        <p:spPr>
          <a:xfrm>
            <a:off x="2390163" y="1529587"/>
            <a:ext cx="5051486" cy="4871400"/>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177800" indent="-177800" algn="just">
              <a:lnSpc>
                <a:spcPct val="150000"/>
              </a:lnSpc>
              <a:buClr>
                <a:srgbClr val="81BC00"/>
              </a:buClr>
              <a:buSzPts val="1200"/>
              <a:buFont typeface="Arial"/>
              <a:buChar char="•"/>
            </a:pPr>
            <a:r>
              <a:rPr lang="fr-FR" sz="1200" dirty="0" smtClean="0">
                <a:solidFill>
                  <a:srgbClr val="7F7F7F"/>
                </a:solidFill>
                <a:latin typeface="Verdana"/>
                <a:ea typeface="Verdana"/>
                <a:cs typeface="Verdana"/>
                <a:sym typeface="Verdana"/>
              </a:rPr>
              <a:t>MTN </a:t>
            </a:r>
            <a:r>
              <a:rPr lang="fr-FR" sz="1200" dirty="0" err="1">
                <a:solidFill>
                  <a:srgbClr val="7F7F7F"/>
                </a:solidFill>
                <a:latin typeface="Verdana"/>
                <a:ea typeface="Verdana"/>
                <a:cs typeface="Verdana"/>
                <a:sym typeface="Verdana"/>
              </a:rPr>
              <a:t>is</a:t>
            </a:r>
            <a:r>
              <a:rPr lang="fr-FR" sz="1200" dirty="0">
                <a:solidFill>
                  <a:srgbClr val="7F7F7F"/>
                </a:solidFill>
                <a:latin typeface="Verdana"/>
                <a:ea typeface="Verdana"/>
                <a:cs typeface="Verdana"/>
                <a:sym typeface="Verdana"/>
              </a:rPr>
              <a:t> </a:t>
            </a:r>
            <a:r>
              <a:rPr lang="fr-FR" sz="1200" dirty="0" err="1">
                <a:solidFill>
                  <a:srgbClr val="7F7F7F"/>
                </a:solidFill>
                <a:latin typeface="Verdana"/>
                <a:ea typeface="Verdana"/>
                <a:cs typeface="Verdana"/>
                <a:sym typeface="Verdana"/>
              </a:rPr>
              <a:t>ranked</a:t>
            </a:r>
            <a:r>
              <a:rPr lang="fr-FR" sz="1200" dirty="0">
                <a:solidFill>
                  <a:srgbClr val="7F7F7F"/>
                </a:solidFill>
                <a:latin typeface="Verdana"/>
                <a:ea typeface="Verdana"/>
                <a:cs typeface="Verdana"/>
                <a:sym typeface="Verdana"/>
              </a:rPr>
              <a:t> first in all </a:t>
            </a:r>
            <a:r>
              <a:rPr lang="fr-FR" sz="1200" dirty="0" err="1">
                <a:solidFill>
                  <a:srgbClr val="7F7F7F"/>
                </a:solidFill>
                <a:latin typeface="Verdana"/>
                <a:ea typeface="Verdana"/>
                <a:cs typeface="Verdana"/>
                <a:sym typeface="Verdana"/>
              </a:rPr>
              <a:t>voice</a:t>
            </a:r>
            <a:r>
              <a:rPr lang="fr-FR" sz="1200" dirty="0">
                <a:solidFill>
                  <a:srgbClr val="7F7F7F"/>
                </a:solidFill>
                <a:latin typeface="Verdana"/>
                <a:ea typeface="Verdana"/>
                <a:cs typeface="Verdana"/>
                <a:sym typeface="Verdana"/>
              </a:rPr>
              <a:t> </a:t>
            </a:r>
            <a:r>
              <a:rPr lang="fr-FR" sz="1200" dirty="0" smtClean="0">
                <a:solidFill>
                  <a:srgbClr val="7F7F7F"/>
                </a:solidFill>
                <a:latin typeface="Verdana"/>
                <a:ea typeface="Verdana"/>
                <a:cs typeface="Verdana"/>
                <a:sym typeface="Verdana"/>
              </a:rPr>
              <a:t>tests</a:t>
            </a:r>
          </a:p>
          <a:p>
            <a:pPr marL="177800" indent="-177800" algn="just">
              <a:lnSpc>
                <a:spcPct val="150000"/>
              </a:lnSpc>
              <a:buClr>
                <a:srgbClr val="81BC00"/>
              </a:buClr>
              <a:buSzPts val="1200"/>
              <a:buFont typeface="Arial"/>
              <a:buChar char="•"/>
            </a:pPr>
            <a:endParaRPr lang="fr-FR" sz="1200" dirty="0" smtClean="0">
              <a:solidFill>
                <a:srgbClr val="7F7F7F"/>
              </a:solidFill>
              <a:latin typeface="Verdana"/>
              <a:ea typeface="Verdana"/>
              <a:cs typeface="Verdana"/>
              <a:sym typeface="Verdana"/>
            </a:endParaRPr>
          </a:p>
          <a:p>
            <a:pPr marL="177800" indent="-177800" algn="just">
              <a:lnSpc>
                <a:spcPct val="150000"/>
              </a:lnSpc>
              <a:buClr>
                <a:srgbClr val="81BC00"/>
              </a:buClr>
              <a:buSzPts val="1200"/>
              <a:buFont typeface="Arial"/>
              <a:buChar char="•"/>
            </a:pPr>
            <a:r>
              <a:rPr lang="fr-FR" sz="1200" dirty="0" smtClean="0">
                <a:solidFill>
                  <a:srgbClr val="7F7F7F"/>
                </a:solidFill>
                <a:latin typeface="Verdana"/>
                <a:ea typeface="Verdana"/>
                <a:cs typeface="Verdana"/>
              </a:rPr>
              <a:t>MTN </a:t>
            </a:r>
            <a:r>
              <a:rPr lang="fr-FR" sz="1200" dirty="0" err="1">
                <a:solidFill>
                  <a:srgbClr val="7F7F7F"/>
                </a:solidFill>
                <a:latin typeface="Verdana"/>
                <a:ea typeface="Verdana"/>
                <a:cs typeface="Verdana"/>
              </a:rPr>
              <a:t>is</a:t>
            </a:r>
            <a:r>
              <a:rPr lang="fr-FR" sz="1200" dirty="0">
                <a:solidFill>
                  <a:srgbClr val="7F7F7F"/>
                </a:solidFill>
                <a:latin typeface="Verdana"/>
                <a:ea typeface="Verdana"/>
                <a:cs typeface="Verdana"/>
              </a:rPr>
              <a:t> the </a:t>
            </a:r>
            <a:r>
              <a:rPr lang="fr-FR" sz="1200" dirty="0" err="1">
                <a:solidFill>
                  <a:srgbClr val="7F7F7F"/>
                </a:solidFill>
                <a:latin typeface="Verdana"/>
                <a:ea typeface="Verdana"/>
                <a:cs typeface="Verdana"/>
              </a:rPr>
              <a:t>only</a:t>
            </a:r>
            <a:r>
              <a:rPr lang="fr-FR" sz="1200" dirty="0">
                <a:solidFill>
                  <a:srgbClr val="7F7F7F"/>
                </a:solidFill>
                <a:latin typeface="Verdana"/>
                <a:ea typeface="Verdana"/>
                <a:cs typeface="Verdana"/>
              </a:rPr>
              <a:t> </a:t>
            </a:r>
            <a:r>
              <a:rPr lang="fr-FR" sz="1200" dirty="0" err="1" smtClean="0">
                <a:solidFill>
                  <a:srgbClr val="7F7F7F"/>
                </a:solidFill>
                <a:latin typeface="Verdana"/>
                <a:ea typeface="Verdana"/>
                <a:cs typeface="Verdana"/>
              </a:rPr>
              <a:t>operator</a:t>
            </a:r>
            <a:r>
              <a:rPr lang="fr-FR" sz="1200" dirty="0" smtClean="0">
                <a:solidFill>
                  <a:srgbClr val="7F7F7F"/>
                </a:solidFill>
                <a:latin typeface="Verdana"/>
                <a:ea typeface="Verdana"/>
                <a:cs typeface="Verdana"/>
              </a:rPr>
              <a:t> </a:t>
            </a:r>
            <a:r>
              <a:rPr lang="fr-FR" sz="1200" dirty="0" err="1">
                <a:solidFill>
                  <a:srgbClr val="7F7F7F"/>
                </a:solidFill>
                <a:latin typeface="Verdana"/>
                <a:ea typeface="Verdana"/>
                <a:cs typeface="Verdana"/>
              </a:rPr>
              <a:t>that</a:t>
            </a:r>
            <a:r>
              <a:rPr lang="fr-FR" sz="1200" dirty="0">
                <a:solidFill>
                  <a:srgbClr val="7F7F7F"/>
                </a:solidFill>
                <a:latin typeface="Verdana"/>
                <a:ea typeface="Verdana"/>
                <a:cs typeface="Verdana"/>
              </a:rPr>
              <a:t> </a:t>
            </a:r>
            <a:r>
              <a:rPr lang="fr-FR" sz="1200" dirty="0" err="1">
                <a:solidFill>
                  <a:srgbClr val="7F7F7F"/>
                </a:solidFill>
                <a:latin typeface="Verdana"/>
                <a:ea typeface="Verdana"/>
                <a:cs typeface="Verdana"/>
              </a:rPr>
              <a:t>satisfied</a:t>
            </a:r>
            <a:r>
              <a:rPr lang="fr-FR" sz="1200" dirty="0">
                <a:solidFill>
                  <a:srgbClr val="7F7F7F"/>
                </a:solidFill>
                <a:latin typeface="Verdana"/>
                <a:ea typeface="Verdana"/>
                <a:cs typeface="Verdana"/>
              </a:rPr>
              <a:t> all </a:t>
            </a:r>
            <a:r>
              <a:rPr lang="fr-FR" sz="1200" dirty="0" err="1">
                <a:solidFill>
                  <a:srgbClr val="7F7F7F"/>
                </a:solidFill>
                <a:latin typeface="Verdana"/>
                <a:ea typeface="Verdana"/>
                <a:cs typeface="Verdana"/>
              </a:rPr>
              <a:t>voice</a:t>
            </a:r>
            <a:r>
              <a:rPr lang="fr-FR" sz="1200" dirty="0">
                <a:solidFill>
                  <a:srgbClr val="7F7F7F"/>
                </a:solidFill>
                <a:latin typeface="Verdana"/>
                <a:ea typeface="Verdana"/>
                <a:cs typeface="Verdana"/>
              </a:rPr>
              <a:t> </a:t>
            </a:r>
            <a:r>
              <a:rPr lang="fr-FR" sz="1200" dirty="0" smtClean="0">
                <a:solidFill>
                  <a:srgbClr val="7F7F7F"/>
                </a:solidFill>
                <a:latin typeface="Verdana"/>
                <a:ea typeface="Verdana"/>
                <a:cs typeface="Verdana"/>
              </a:rPr>
              <a:t>tests</a:t>
            </a:r>
          </a:p>
          <a:p>
            <a:pPr marL="177800" indent="-177800" algn="just">
              <a:lnSpc>
                <a:spcPct val="150000"/>
              </a:lnSpc>
              <a:buClr>
                <a:srgbClr val="81BC00"/>
              </a:buClr>
              <a:buSzPts val="1200"/>
              <a:buFont typeface="Arial"/>
              <a:buChar char="•"/>
            </a:pPr>
            <a:endParaRPr lang="fr-FR" sz="1200" dirty="0" smtClean="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fr-FR" sz="1200" dirty="0" smtClean="0">
                <a:solidFill>
                  <a:srgbClr val="7F7F7F"/>
                </a:solidFill>
                <a:latin typeface="Verdana"/>
                <a:ea typeface="Verdana"/>
                <a:cs typeface="Verdana"/>
              </a:rPr>
              <a:t>MOOV </a:t>
            </a:r>
            <a:r>
              <a:rPr lang="fr-FR" sz="1200" dirty="0">
                <a:solidFill>
                  <a:srgbClr val="7F7F7F"/>
                </a:solidFill>
                <a:latin typeface="Verdana"/>
                <a:ea typeface="Verdana"/>
                <a:cs typeface="Verdana"/>
              </a:rPr>
              <a:t>and CELTISS </a:t>
            </a:r>
            <a:r>
              <a:rPr lang="fr-FR" sz="1200" dirty="0" err="1">
                <a:solidFill>
                  <a:srgbClr val="7F7F7F"/>
                </a:solidFill>
                <a:latin typeface="Verdana"/>
                <a:ea typeface="Verdana"/>
                <a:cs typeface="Verdana"/>
              </a:rPr>
              <a:t>failed</a:t>
            </a:r>
            <a:r>
              <a:rPr lang="fr-FR" sz="1200" dirty="0">
                <a:solidFill>
                  <a:srgbClr val="7F7F7F"/>
                </a:solidFill>
                <a:latin typeface="Verdana"/>
                <a:ea typeface="Verdana"/>
                <a:cs typeface="Verdana"/>
              </a:rPr>
              <a:t> in all </a:t>
            </a:r>
            <a:r>
              <a:rPr lang="fr-FR" sz="1200" dirty="0" err="1">
                <a:solidFill>
                  <a:srgbClr val="7F7F7F"/>
                </a:solidFill>
                <a:latin typeface="Verdana"/>
                <a:ea typeface="Verdana"/>
                <a:cs typeface="Verdana"/>
              </a:rPr>
              <a:t>voice</a:t>
            </a:r>
            <a:r>
              <a:rPr lang="fr-FR" sz="1200" dirty="0">
                <a:solidFill>
                  <a:srgbClr val="7F7F7F"/>
                </a:solidFill>
                <a:latin typeface="Verdana"/>
                <a:ea typeface="Verdana"/>
                <a:cs typeface="Verdana"/>
              </a:rPr>
              <a:t> </a:t>
            </a:r>
            <a:r>
              <a:rPr lang="fr-FR" sz="1200" dirty="0" err="1" smtClean="0">
                <a:solidFill>
                  <a:srgbClr val="7F7F7F"/>
                </a:solidFill>
                <a:latin typeface="Verdana"/>
                <a:ea typeface="Verdana"/>
                <a:cs typeface="Verdana"/>
              </a:rPr>
              <a:t>except</a:t>
            </a:r>
            <a:r>
              <a:rPr lang="fr-FR" sz="1200" dirty="0" smtClean="0">
                <a:solidFill>
                  <a:srgbClr val="7F7F7F"/>
                </a:solidFill>
                <a:latin typeface="Verdana"/>
                <a:ea typeface="Verdana"/>
                <a:cs typeface="Verdana"/>
              </a:rPr>
              <a:t> </a:t>
            </a:r>
            <a:r>
              <a:rPr lang="fr-FR" sz="1200" dirty="0">
                <a:solidFill>
                  <a:srgbClr val="7F7F7F"/>
                </a:solidFill>
                <a:latin typeface="Verdana"/>
                <a:ea typeface="Verdana"/>
                <a:cs typeface="Verdana"/>
              </a:rPr>
              <a:t>the </a:t>
            </a:r>
            <a:r>
              <a:rPr lang="fr-FR" sz="1200" dirty="0" err="1">
                <a:solidFill>
                  <a:srgbClr val="7F7F7F"/>
                </a:solidFill>
                <a:latin typeface="Verdana"/>
                <a:ea typeface="Verdana"/>
                <a:cs typeface="Verdana"/>
              </a:rPr>
              <a:t>voice</a:t>
            </a:r>
            <a:r>
              <a:rPr lang="fr-FR" sz="1200" dirty="0">
                <a:solidFill>
                  <a:srgbClr val="7F7F7F"/>
                </a:solidFill>
                <a:latin typeface="Verdana"/>
                <a:ea typeface="Verdana"/>
                <a:cs typeface="Verdana"/>
              </a:rPr>
              <a:t> </a:t>
            </a:r>
            <a:r>
              <a:rPr lang="fr-FR" sz="1200" dirty="0" err="1">
                <a:solidFill>
                  <a:srgbClr val="7F7F7F"/>
                </a:solidFill>
                <a:latin typeface="Verdana"/>
                <a:ea typeface="Verdana"/>
                <a:cs typeface="Verdana"/>
              </a:rPr>
              <a:t>quality</a:t>
            </a:r>
            <a:endParaRPr sz="1200" dirty="0">
              <a:solidFill>
                <a:srgbClr val="7F7F7F"/>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32" name="Google Shape;1732;p17"/>
          <p:cNvSpPr/>
          <p:nvPr/>
        </p:nvSpPr>
        <p:spPr>
          <a:xfrm>
            <a:off x="7692520" y="1913766"/>
            <a:ext cx="4337555" cy="3717783"/>
          </a:xfrm>
          <a:prstGeom prst="rect">
            <a:avLst/>
          </a:prstGeom>
          <a:noFill/>
          <a:ln>
            <a:noFill/>
          </a:ln>
        </p:spPr>
        <p:txBody>
          <a:bodyPr spcFirstLastPara="1" wrap="square" lIns="91425" tIns="45700" rIns="91425" bIns="45700" anchor="t" anchorCtr="0">
            <a:noAutofit/>
          </a:bodyPr>
          <a:lstStyle/>
          <a:p>
            <a:pPr marL="0" marR="0" lvl="0" indent="0" algn="l" rtl="0">
              <a:lnSpc>
                <a:spcPct val="200000"/>
              </a:lnSpc>
              <a:spcBef>
                <a:spcPts val="0"/>
              </a:spcBef>
              <a:spcAft>
                <a:spcPts val="0"/>
              </a:spcAft>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p:txBody>
      </p:sp>
      <p:sp>
        <p:nvSpPr>
          <p:cNvPr id="17" name="Google Shape;1714;p16"/>
          <p:cNvSpPr/>
          <p:nvPr/>
        </p:nvSpPr>
        <p:spPr>
          <a:xfrm>
            <a:off x="7638965" y="2235707"/>
            <a:ext cx="4337555" cy="4051733"/>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Voice quality is always better in 3G due to its better codec rate , we recommend to push as much as possible  the voice traffic to 3G.</a:t>
            </a: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 Actual selection/reselection/</a:t>
            </a:r>
            <a:r>
              <a:rPr lang="en-US" sz="1200" dirty="0" err="1">
                <a:solidFill>
                  <a:srgbClr val="7F7F7F"/>
                </a:solidFill>
                <a:latin typeface="Verdana"/>
                <a:ea typeface="Verdana"/>
                <a:cs typeface="Verdana"/>
              </a:rPr>
              <a:t>Irat</a:t>
            </a:r>
            <a:r>
              <a:rPr lang="en-US" sz="1200" dirty="0">
                <a:solidFill>
                  <a:srgbClr val="7F7F7F"/>
                </a:solidFill>
                <a:latin typeface="Verdana"/>
                <a:ea typeface="Verdana"/>
                <a:cs typeface="Verdana"/>
              </a:rPr>
              <a:t> parameters need to be reviewed and aligned. </a:t>
            </a: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2G Full Rate/Half Rate settings need to be tuned in order to improve Full rate penetration </a:t>
            </a:r>
            <a:endParaRPr lang="fr-FR"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lvl="0" algn="just">
              <a:lnSpc>
                <a:spcPct val="110000"/>
              </a:lnSpc>
              <a:buClr>
                <a:schemeClr val="accent6"/>
              </a:buClr>
              <a:buSzPts val="1200"/>
            </a:pPr>
            <a:endParaRPr lang="en-US" sz="1200" dirty="0">
              <a:solidFill>
                <a:srgbClr val="7F7F7F"/>
              </a:solidFill>
              <a:latin typeface="Verdana"/>
              <a:ea typeface="Verdana"/>
              <a:cs typeface="Verdana"/>
            </a:endParaRPr>
          </a:p>
          <a:p>
            <a:pPr marL="17145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37"/>
        <p:cNvGrpSpPr/>
        <p:nvPr/>
      </p:nvGrpSpPr>
      <p:grpSpPr>
        <a:xfrm>
          <a:off x="0" y="0"/>
          <a:ext cx="0" cy="0"/>
          <a:chOff x="0" y="0"/>
          <a:chExt cx="0" cy="0"/>
        </a:xfrm>
      </p:grpSpPr>
      <p:sp>
        <p:nvSpPr>
          <p:cNvPr id="1738" name="Google Shape;1738;p18"/>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a:solidFill>
                  <a:srgbClr val="414141"/>
                </a:solidFill>
              </a:rPr>
              <a:t>Executive Summary – Benchmarking SMS service</a:t>
            </a:r>
            <a:br>
              <a:rPr lang="fr-FR" sz="2400">
                <a:solidFill>
                  <a:srgbClr val="414141"/>
                </a:solidFill>
              </a:rPr>
            </a:br>
            <a:r>
              <a:rPr lang="fr-FR" sz="2400">
                <a:solidFill>
                  <a:srgbClr val="7F7F7F"/>
                </a:solidFill>
                <a:latin typeface="Verdana"/>
                <a:ea typeface="Verdana"/>
                <a:cs typeface="Verdana"/>
                <a:sym typeface="Verdana"/>
              </a:rPr>
              <a:t> </a:t>
            </a:r>
            <a:r>
              <a:rPr lang="fr-FR" sz="2400">
                <a:solidFill>
                  <a:srgbClr val="414141"/>
                </a:solidFill>
              </a:rPr>
              <a:t/>
            </a:r>
            <a:br>
              <a:rPr lang="fr-FR" sz="2400">
                <a:solidFill>
                  <a:srgbClr val="414141"/>
                </a:solidFill>
              </a:rPr>
            </a:br>
            <a:endParaRPr sz="2400">
              <a:solidFill>
                <a:srgbClr val="414141"/>
              </a:solidFill>
            </a:endParaRPr>
          </a:p>
        </p:txBody>
      </p:sp>
      <p:sp>
        <p:nvSpPr>
          <p:cNvPr id="1739" name="Google Shape;1739;p18"/>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8</a:t>
            </a:fld>
            <a:endParaRPr sz="651" b="0" i="0" u="none" strike="noStrike" cap="none">
              <a:solidFill>
                <a:srgbClr val="000000"/>
              </a:solidFill>
              <a:latin typeface="Verdana"/>
              <a:ea typeface="Verdana"/>
              <a:cs typeface="Verdana"/>
              <a:sym typeface="Verdana"/>
            </a:endParaRPr>
          </a:p>
        </p:txBody>
      </p:sp>
      <p:sp>
        <p:nvSpPr>
          <p:cNvPr id="1740" name="Google Shape;1740;p18"/>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741" name="Google Shape;1741;p18"/>
          <p:cNvSpPr/>
          <p:nvPr/>
        </p:nvSpPr>
        <p:spPr>
          <a:xfrm>
            <a:off x="469900" y="1913766"/>
            <a:ext cx="1669392" cy="3877434"/>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SMS service 2G/3G </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42" name="Google Shape;1742;p18"/>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43" name="Google Shape;1743;p18"/>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44" name="Google Shape;1744;p18"/>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45" name="Google Shape;1745;p18"/>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46" name="Google Shape;1746;p18"/>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47" name="Google Shape;1747;p18"/>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48" name="Google Shape;1748;p18"/>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49" name="Google Shape;1749;p18"/>
          <p:cNvSpPr/>
          <p:nvPr/>
        </p:nvSpPr>
        <p:spPr>
          <a:xfrm>
            <a:off x="2515598" y="2255301"/>
            <a:ext cx="5051486" cy="4871400"/>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177800" marR="0" lvl="0" indent="-101600" algn="l" rtl="0">
              <a:lnSpc>
                <a:spcPct val="110000"/>
              </a:lnSpc>
              <a:spcBef>
                <a:spcPts val="0"/>
              </a:spcBef>
              <a:spcAft>
                <a:spcPts val="0"/>
              </a:spcAft>
              <a:buClr>
                <a:srgbClr val="81BC00"/>
              </a:buClr>
              <a:buSzPts val="1200"/>
              <a:buFont typeface="Arial"/>
              <a:buNone/>
            </a:pPr>
            <a:endParaRPr sz="1200" b="1" dirty="0">
              <a:solidFill>
                <a:srgbClr val="7F7F7F"/>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7F7F7F"/>
              </a:solidFill>
              <a:latin typeface="Verdana"/>
              <a:ea typeface="Verdana"/>
              <a:cs typeface="Verdana"/>
              <a:sym typeface="Verdana"/>
            </a:endParaRPr>
          </a:p>
          <a:p>
            <a:pPr marL="177800" indent="-177800" algn="just">
              <a:lnSpc>
                <a:spcPct val="150000"/>
              </a:lnSpc>
              <a:buClr>
                <a:srgbClr val="81BC00"/>
              </a:buClr>
              <a:buSzPts val="1200"/>
              <a:buFont typeface="Arial"/>
              <a:buChar char="•"/>
            </a:pPr>
            <a:r>
              <a:rPr lang="fr-FR" sz="1200" dirty="0">
                <a:solidFill>
                  <a:srgbClr val="7F7F7F"/>
                </a:solidFill>
                <a:latin typeface="Verdana"/>
                <a:ea typeface="Verdana"/>
                <a:cs typeface="Verdana"/>
                <a:sym typeface="Verdana"/>
              </a:rPr>
              <a:t>MTN </a:t>
            </a:r>
            <a:r>
              <a:rPr lang="fr-FR" sz="1200" dirty="0" err="1">
                <a:solidFill>
                  <a:srgbClr val="7F7F7F"/>
                </a:solidFill>
                <a:latin typeface="Verdana"/>
                <a:ea typeface="Verdana"/>
                <a:cs typeface="Verdana"/>
                <a:sym typeface="Verdana"/>
              </a:rPr>
              <a:t>is</a:t>
            </a:r>
            <a:r>
              <a:rPr lang="fr-FR" sz="1200" dirty="0">
                <a:solidFill>
                  <a:srgbClr val="7F7F7F"/>
                </a:solidFill>
                <a:latin typeface="Verdana"/>
                <a:ea typeface="Verdana"/>
                <a:cs typeface="Verdana"/>
                <a:sym typeface="Verdana"/>
              </a:rPr>
              <a:t> </a:t>
            </a:r>
            <a:r>
              <a:rPr lang="fr-FR" sz="1200" dirty="0" err="1">
                <a:solidFill>
                  <a:srgbClr val="7F7F7F"/>
                </a:solidFill>
                <a:latin typeface="Verdana"/>
                <a:ea typeface="Verdana"/>
                <a:cs typeface="Verdana"/>
                <a:sym typeface="Verdana"/>
              </a:rPr>
              <a:t>ranked</a:t>
            </a:r>
            <a:r>
              <a:rPr lang="fr-FR" sz="1200" dirty="0">
                <a:solidFill>
                  <a:srgbClr val="7F7F7F"/>
                </a:solidFill>
                <a:latin typeface="Verdana"/>
                <a:ea typeface="Verdana"/>
                <a:cs typeface="Verdana"/>
                <a:sym typeface="Verdana"/>
              </a:rPr>
              <a:t> first in all </a:t>
            </a:r>
            <a:r>
              <a:rPr lang="fr-FR" sz="1200" dirty="0" smtClean="0">
                <a:solidFill>
                  <a:srgbClr val="7F7F7F"/>
                </a:solidFill>
                <a:latin typeface="Verdana"/>
                <a:ea typeface="Verdana"/>
                <a:cs typeface="Verdana"/>
                <a:sym typeface="Verdana"/>
              </a:rPr>
              <a:t>SMS </a:t>
            </a:r>
            <a:r>
              <a:rPr lang="fr-FR" sz="1200" dirty="0">
                <a:solidFill>
                  <a:srgbClr val="7F7F7F"/>
                </a:solidFill>
                <a:latin typeface="Verdana"/>
                <a:ea typeface="Verdana"/>
                <a:cs typeface="Verdana"/>
                <a:sym typeface="Verdana"/>
              </a:rPr>
              <a:t>tests</a:t>
            </a:r>
          </a:p>
          <a:p>
            <a:pPr marL="177800" indent="-177800" algn="just">
              <a:lnSpc>
                <a:spcPct val="150000"/>
              </a:lnSpc>
              <a:buClr>
                <a:srgbClr val="81BC00"/>
              </a:buClr>
              <a:buSzPts val="1200"/>
              <a:buFont typeface="Arial"/>
              <a:buChar char="•"/>
            </a:pPr>
            <a:endParaRPr lang="fr-FR" sz="1200" dirty="0">
              <a:solidFill>
                <a:srgbClr val="7F7F7F"/>
              </a:solidFill>
              <a:latin typeface="Verdana"/>
              <a:ea typeface="Verdana"/>
              <a:cs typeface="Verdana"/>
              <a:sym typeface="Verdana"/>
            </a:endParaRPr>
          </a:p>
          <a:p>
            <a:pPr marL="177800" indent="-177800" algn="just">
              <a:lnSpc>
                <a:spcPct val="150000"/>
              </a:lnSpc>
              <a:buClr>
                <a:srgbClr val="81BC00"/>
              </a:buClr>
              <a:buSzPts val="1200"/>
              <a:buFont typeface="Arial"/>
              <a:buChar char="•"/>
            </a:pPr>
            <a:r>
              <a:rPr lang="fr-FR" sz="1200" dirty="0">
                <a:solidFill>
                  <a:srgbClr val="7F7F7F"/>
                </a:solidFill>
              </a:rPr>
              <a:t>MTN </a:t>
            </a:r>
            <a:r>
              <a:rPr lang="fr-FR" sz="1200" dirty="0" err="1">
                <a:solidFill>
                  <a:srgbClr val="7F7F7F"/>
                </a:solidFill>
              </a:rPr>
              <a:t>is</a:t>
            </a:r>
            <a:r>
              <a:rPr lang="fr-FR" sz="1200" dirty="0">
                <a:solidFill>
                  <a:srgbClr val="7F7F7F"/>
                </a:solidFill>
              </a:rPr>
              <a:t> the </a:t>
            </a:r>
            <a:r>
              <a:rPr lang="fr-FR" sz="1200" dirty="0" err="1">
                <a:solidFill>
                  <a:srgbClr val="7F7F7F"/>
                </a:solidFill>
              </a:rPr>
              <a:t>only</a:t>
            </a:r>
            <a:r>
              <a:rPr lang="fr-FR" sz="1200" dirty="0">
                <a:solidFill>
                  <a:srgbClr val="7F7F7F"/>
                </a:solidFill>
              </a:rPr>
              <a:t> </a:t>
            </a:r>
            <a:r>
              <a:rPr lang="fr-FR" sz="1200" dirty="0" err="1">
                <a:solidFill>
                  <a:srgbClr val="7F7F7F"/>
                </a:solidFill>
              </a:rPr>
              <a:t>operators</a:t>
            </a:r>
            <a:r>
              <a:rPr lang="fr-FR" sz="1200" dirty="0">
                <a:solidFill>
                  <a:srgbClr val="7F7F7F"/>
                </a:solidFill>
              </a:rPr>
              <a:t> </a:t>
            </a:r>
            <a:r>
              <a:rPr lang="fr-FR" sz="1200" dirty="0" err="1">
                <a:solidFill>
                  <a:srgbClr val="7F7F7F"/>
                </a:solidFill>
              </a:rPr>
              <a:t>that</a:t>
            </a:r>
            <a:r>
              <a:rPr lang="fr-FR" sz="1200" dirty="0">
                <a:solidFill>
                  <a:srgbClr val="7F7F7F"/>
                </a:solidFill>
              </a:rPr>
              <a:t> </a:t>
            </a:r>
            <a:r>
              <a:rPr lang="fr-FR" sz="1200" dirty="0" err="1">
                <a:solidFill>
                  <a:srgbClr val="7F7F7F"/>
                </a:solidFill>
              </a:rPr>
              <a:t>satisfied</a:t>
            </a:r>
            <a:r>
              <a:rPr lang="fr-FR" sz="1200" dirty="0">
                <a:solidFill>
                  <a:srgbClr val="7F7F7F"/>
                </a:solidFill>
              </a:rPr>
              <a:t> SMS tests ARCEP </a:t>
            </a:r>
            <a:r>
              <a:rPr lang="fr-FR" sz="1200" dirty="0" err="1">
                <a:solidFill>
                  <a:srgbClr val="7F7F7F"/>
                </a:solidFill>
              </a:rPr>
              <a:t>threshold</a:t>
            </a:r>
            <a:endParaRPr sz="1200" b="1" dirty="0">
              <a:solidFill>
                <a:srgbClr val="7F7F7F"/>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50" name="Google Shape;1750;p18"/>
          <p:cNvSpPr/>
          <p:nvPr/>
        </p:nvSpPr>
        <p:spPr>
          <a:xfrm>
            <a:off x="7854445" y="2369440"/>
            <a:ext cx="4337555" cy="3717783"/>
          </a:xfrm>
          <a:prstGeom prst="rect">
            <a:avLst/>
          </a:prstGeom>
          <a:noFill/>
          <a:ln>
            <a:noFill/>
          </a:ln>
        </p:spPr>
        <p:txBody>
          <a:bodyPr spcFirstLastPara="1" wrap="square" lIns="91425" tIns="45700" rIns="91425" bIns="45700" anchor="t" anchorCtr="0">
            <a:noAutofit/>
          </a:bodyPr>
          <a:lstStyle/>
          <a:p>
            <a:pPr marL="177800" marR="0" lvl="0" indent="-101600" algn="l" rtl="0">
              <a:lnSpc>
                <a:spcPct val="200000"/>
              </a:lnSpc>
              <a:spcBef>
                <a:spcPts val="0"/>
              </a:spcBef>
              <a:spcAft>
                <a:spcPts val="0"/>
              </a:spcAft>
              <a:buClr>
                <a:srgbClr val="81BC00"/>
              </a:buClr>
              <a:buSzPts val="1200"/>
              <a:buFont typeface="Arial"/>
              <a:buNone/>
            </a:pPr>
            <a:endParaRPr sz="1200" dirty="0">
              <a:solidFill>
                <a:srgbClr val="FF0000"/>
              </a:solidFill>
              <a:latin typeface="Verdana"/>
              <a:ea typeface="Verdana"/>
              <a:cs typeface="Verdana"/>
              <a:sym typeface="Verdana"/>
            </a:endParaRPr>
          </a:p>
          <a:p>
            <a:pPr marR="0" lvl="0" algn="l" rtl="0">
              <a:lnSpc>
                <a:spcPct val="200000"/>
              </a:lnSpc>
              <a:spcBef>
                <a:spcPts val="0"/>
              </a:spcBef>
              <a:spcAft>
                <a:spcPts val="0"/>
              </a:spcAft>
              <a:buClr>
                <a:srgbClr val="81BC00"/>
              </a:buClr>
              <a:buSzPts val="1200"/>
            </a:pPr>
            <a:endParaRPr dirty="0"/>
          </a:p>
          <a:p>
            <a:pPr marL="0" marR="0" lvl="0" indent="0" algn="l" rtl="0">
              <a:lnSpc>
                <a:spcPct val="200000"/>
              </a:lnSpc>
              <a:spcBef>
                <a:spcPts val="0"/>
              </a:spcBef>
              <a:spcAft>
                <a:spcPts val="0"/>
              </a:spcAft>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a:p>
            <a:pPr marL="177800" marR="0" lvl="0" indent="-101600" algn="l" rtl="0">
              <a:lnSpc>
                <a:spcPct val="200000"/>
              </a:lnSpc>
              <a:spcBef>
                <a:spcPts val="0"/>
              </a:spcBef>
              <a:spcAft>
                <a:spcPts val="0"/>
              </a:spcAft>
              <a:buClr>
                <a:srgbClr val="81BC00"/>
              </a:buClr>
              <a:buSzPts val="1200"/>
              <a:buFont typeface="Arial"/>
              <a:buNone/>
            </a:pPr>
            <a:endParaRPr sz="1200" dirty="0">
              <a:solidFill>
                <a:schemeClr val="dk1"/>
              </a:solidFill>
              <a:latin typeface="Verdana"/>
              <a:ea typeface="Verdana"/>
              <a:cs typeface="Verdana"/>
              <a:sym typeface="Verdana"/>
            </a:endParaRPr>
          </a:p>
        </p:txBody>
      </p:sp>
      <p:sp>
        <p:nvSpPr>
          <p:cNvPr id="15" name="Google Shape;1714;p16"/>
          <p:cNvSpPr/>
          <p:nvPr/>
        </p:nvSpPr>
        <p:spPr>
          <a:xfrm>
            <a:off x="7638965" y="2235707"/>
            <a:ext cx="4337555" cy="4051733"/>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There is no issue in radio accessibility that could be correlated to the SMS high delivery time.</a:t>
            </a:r>
          </a:p>
          <a:p>
            <a:pPr algn="just">
              <a:lnSpc>
                <a:spcPct val="150000"/>
              </a:lnSpc>
              <a:buClr>
                <a:srgbClr val="81BC00"/>
              </a:buClr>
              <a:buSzPts val="1200"/>
            </a:pPr>
            <a:endParaRPr lang="en-US"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End to End investigation need to be performed to analyses the high delivery time including mainly Core/SMS parts: SM </a:t>
            </a:r>
            <a:r>
              <a:rPr lang="en-US" sz="1200" dirty="0" err="1">
                <a:solidFill>
                  <a:srgbClr val="7F7F7F"/>
                </a:solidFill>
                <a:latin typeface="Verdana"/>
                <a:ea typeface="Verdana"/>
                <a:cs typeface="Verdana"/>
              </a:rPr>
              <a:t>Sserver</a:t>
            </a:r>
            <a:r>
              <a:rPr lang="en-US" sz="1200" dirty="0">
                <a:solidFill>
                  <a:srgbClr val="7F7F7F"/>
                </a:solidFill>
                <a:latin typeface="Verdana"/>
                <a:ea typeface="Verdana"/>
                <a:cs typeface="Verdana"/>
              </a:rPr>
              <a:t>...</a:t>
            </a:r>
            <a:endParaRPr lang="fr-FR" sz="1200" dirty="0">
              <a:solidFill>
                <a:srgbClr val="7F7F7F"/>
              </a:solidFill>
              <a:latin typeface="Verdana"/>
              <a:ea typeface="Verdana"/>
              <a:cs typeface="Verdana"/>
            </a:endParaRP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lvl="0" algn="just">
              <a:lnSpc>
                <a:spcPct val="110000"/>
              </a:lnSpc>
              <a:buClr>
                <a:schemeClr val="accent6"/>
              </a:buClr>
              <a:buSzPts val="1200"/>
            </a:pPr>
            <a:endParaRPr lang="en-US" sz="1200" dirty="0">
              <a:solidFill>
                <a:srgbClr val="7F7F7F"/>
              </a:solidFill>
              <a:latin typeface="Verdana"/>
              <a:ea typeface="Verdana"/>
              <a:cs typeface="Verdana"/>
            </a:endParaRPr>
          </a:p>
          <a:p>
            <a:pPr marL="17145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5"/>
        <p:cNvGrpSpPr/>
        <p:nvPr/>
      </p:nvGrpSpPr>
      <p:grpSpPr>
        <a:xfrm>
          <a:off x="0" y="0"/>
          <a:ext cx="0" cy="0"/>
          <a:chOff x="0" y="0"/>
          <a:chExt cx="0" cy="0"/>
        </a:xfrm>
      </p:grpSpPr>
      <p:sp>
        <p:nvSpPr>
          <p:cNvPr id="1756" name="Google Shape;1756;p19"/>
          <p:cNvSpPr txBox="1">
            <a:spLocks noGrp="1"/>
          </p:cNvSpPr>
          <p:nvPr>
            <p:ph type="title"/>
          </p:nvPr>
        </p:nvSpPr>
        <p:spPr>
          <a:xfrm>
            <a:off x="469900" y="402589"/>
            <a:ext cx="11252200" cy="334103"/>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Clr>
                <a:srgbClr val="414141"/>
              </a:buClr>
              <a:buSzPts val="2400"/>
              <a:buFont typeface="Verdana"/>
              <a:buNone/>
            </a:pPr>
            <a:r>
              <a:rPr lang="fr-FR" sz="2400" dirty="0" err="1">
                <a:solidFill>
                  <a:srgbClr val="414141"/>
                </a:solidFill>
              </a:rPr>
              <a:t>Executive</a:t>
            </a:r>
            <a:r>
              <a:rPr lang="fr-FR" sz="2400" dirty="0">
                <a:solidFill>
                  <a:srgbClr val="414141"/>
                </a:solidFill>
              </a:rPr>
              <a:t> </a:t>
            </a:r>
            <a:r>
              <a:rPr lang="fr-FR" sz="2400" dirty="0" err="1">
                <a:solidFill>
                  <a:srgbClr val="414141"/>
                </a:solidFill>
              </a:rPr>
              <a:t>Summary</a:t>
            </a:r>
            <a:r>
              <a:rPr lang="fr-FR" sz="2400" dirty="0">
                <a:solidFill>
                  <a:srgbClr val="414141"/>
                </a:solidFill>
              </a:rPr>
              <a:t> – Benchmarking 4G Data service</a:t>
            </a:r>
            <a:br>
              <a:rPr lang="fr-FR" sz="2400" dirty="0">
                <a:solidFill>
                  <a:srgbClr val="414141"/>
                </a:solidFill>
              </a:rPr>
            </a:br>
            <a:r>
              <a:rPr lang="fr-FR" sz="2400" dirty="0">
                <a:solidFill>
                  <a:srgbClr val="7F7F7F"/>
                </a:solidFill>
                <a:latin typeface="Verdana"/>
                <a:ea typeface="Verdana"/>
                <a:cs typeface="Verdana"/>
                <a:sym typeface="Verdana"/>
              </a:rPr>
              <a:t> </a:t>
            </a:r>
            <a:r>
              <a:rPr lang="fr-FR" sz="2400" dirty="0">
                <a:solidFill>
                  <a:srgbClr val="414141"/>
                </a:solidFill>
              </a:rPr>
              <a:t/>
            </a:r>
            <a:br>
              <a:rPr lang="fr-FR" sz="2400" dirty="0">
                <a:solidFill>
                  <a:srgbClr val="414141"/>
                </a:solidFill>
              </a:rPr>
            </a:br>
            <a:endParaRPr sz="2400" dirty="0">
              <a:solidFill>
                <a:srgbClr val="414141"/>
              </a:solidFill>
            </a:endParaRPr>
          </a:p>
        </p:txBody>
      </p:sp>
      <p:sp>
        <p:nvSpPr>
          <p:cNvPr id="1757" name="Google Shape;1757;p19"/>
          <p:cNvSpPr txBox="1">
            <a:spLocks noGrp="1"/>
          </p:cNvSpPr>
          <p:nvPr>
            <p:ph type="sldNum" idx="12"/>
          </p:nvPr>
        </p:nvSpPr>
        <p:spPr>
          <a:xfrm>
            <a:off x="11722100" y="6631263"/>
            <a:ext cx="307975" cy="10015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651"/>
              <a:buFont typeface="Verdana"/>
              <a:buNone/>
            </a:pPr>
            <a:fld id="{00000000-1234-1234-1234-123412341234}" type="slidenum">
              <a:rPr lang="fr-FR" sz="651" b="0" i="0" u="none" strike="noStrike" cap="none">
                <a:solidFill>
                  <a:srgbClr val="000000"/>
                </a:solidFill>
                <a:latin typeface="Verdana"/>
                <a:ea typeface="Verdana"/>
                <a:cs typeface="Verdana"/>
                <a:sym typeface="Verdana"/>
              </a:rPr>
              <a:t>9</a:t>
            </a:fld>
            <a:endParaRPr sz="651" b="0" i="0" u="none" strike="noStrike" cap="none">
              <a:solidFill>
                <a:srgbClr val="000000"/>
              </a:solidFill>
              <a:latin typeface="Verdana"/>
              <a:ea typeface="Verdana"/>
              <a:cs typeface="Verdana"/>
              <a:sym typeface="Verdana"/>
            </a:endParaRPr>
          </a:p>
        </p:txBody>
      </p:sp>
      <p:sp>
        <p:nvSpPr>
          <p:cNvPr id="1758" name="Google Shape;1758;p19"/>
          <p:cNvSpPr txBox="1">
            <a:spLocks noGrp="1"/>
          </p:cNvSpPr>
          <p:nvPr>
            <p:ph type="ftr" idx="11"/>
          </p:nvPr>
        </p:nvSpPr>
        <p:spPr>
          <a:xfrm>
            <a:off x="108448" y="6676230"/>
            <a:ext cx="4114800" cy="10015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651"/>
              <a:buFont typeface="Verdana"/>
              <a:buNone/>
            </a:pPr>
            <a:r>
              <a:rPr lang="fr-FR" sz="651" b="0" i="0" u="none" strike="noStrike" cap="none">
                <a:solidFill>
                  <a:srgbClr val="000000"/>
                </a:solidFill>
                <a:latin typeface="Verdana"/>
                <a:ea typeface="Verdana"/>
                <a:cs typeface="Verdana"/>
                <a:sym typeface="Verdana"/>
              </a:rPr>
              <a:t>© 2023 Deloitte  - Confidential</a:t>
            </a:r>
            <a:endParaRPr sz="651" b="0" i="0" u="none" strike="noStrike" cap="none">
              <a:solidFill>
                <a:srgbClr val="000000"/>
              </a:solidFill>
              <a:latin typeface="Verdana"/>
              <a:ea typeface="Verdana"/>
              <a:cs typeface="Verdana"/>
              <a:sym typeface="Verdana"/>
            </a:endParaRPr>
          </a:p>
        </p:txBody>
      </p:sp>
      <p:sp>
        <p:nvSpPr>
          <p:cNvPr id="1759" name="Google Shape;1759;p19"/>
          <p:cNvSpPr/>
          <p:nvPr/>
        </p:nvSpPr>
        <p:spPr>
          <a:xfrm>
            <a:off x="469900" y="1913765"/>
            <a:ext cx="1669392" cy="4414463"/>
          </a:xfrm>
          <a:prstGeom prst="rect">
            <a:avLst/>
          </a:prstGeom>
          <a:solidFill>
            <a:srgbClr val="F2F2F2"/>
          </a:solidFill>
          <a:ln>
            <a:noFill/>
          </a:ln>
        </p:spPr>
        <p:txBody>
          <a:bodyPr spcFirstLastPara="1" wrap="square" lIns="72000" tIns="72000" rIns="72000" bIns="72000" anchor="ctr" anchorCtr="0">
            <a:noAutofit/>
          </a:bodyPr>
          <a:lstStyle/>
          <a:p>
            <a:pPr marL="55088" marR="0" lvl="0" indent="0" algn="ctr" rtl="0">
              <a:lnSpc>
                <a:spcPct val="100000"/>
              </a:lnSpc>
              <a:spcBef>
                <a:spcPts val="0"/>
              </a:spcBef>
              <a:spcAft>
                <a:spcPts val="0"/>
              </a:spcAft>
              <a:buClr>
                <a:srgbClr val="003399"/>
              </a:buClr>
              <a:buSzPts val="1260"/>
              <a:buFont typeface="Verdana"/>
              <a:buNone/>
            </a:pPr>
            <a:r>
              <a:rPr lang="fr-FR" sz="1400" b="1">
                <a:solidFill>
                  <a:srgbClr val="86BC25"/>
                </a:solidFill>
                <a:latin typeface="Verdana"/>
                <a:ea typeface="Verdana"/>
                <a:cs typeface="Verdana"/>
                <a:sym typeface="Verdana"/>
              </a:rPr>
              <a:t>Data service 4G</a:t>
            </a:r>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a:solidFill>
                <a:srgbClr val="86BC25"/>
              </a:solidFill>
              <a:latin typeface="Verdana"/>
              <a:ea typeface="Verdana"/>
              <a:cs typeface="Verdana"/>
              <a:sym typeface="Verdana"/>
            </a:endParaRPr>
          </a:p>
          <a:p>
            <a:pPr marL="55088" marR="0" lvl="0" indent="0" algn="ctr" rtl="0">
              <a:lnSpc>
                <a:spcPct val="100000"/>
              </a:lnSpc>
              <a:spcBef>
                <a:spcPts val="0"/>
              </a:spcBef>
              <a:spcAft>
                <a:spcPts val="0"/>
              </a:spcAft>
              <a:buClr>
                <a:srgbClr val="003399"/>
              </a:buClr>
              <a:buSzPts val="1260"/>
              <a:buFont typeface="Verdana"/>
              <a:buNone/>
            </a:pPr>
            <a:endParaRPr sz="1400" b="1" i="0" u="none" strike="noStrike" cap="none">
              <a:solidFill>
                <a:srgbClr val="86BC25"/>
              </a:solidFill>
              <a:latin typeface="Verdana"/>
              <a:ea typeface="Verdana"/>
              <a:cs typeface="Verdana"/>
              <a:sym typeface="Verdana"/>
            </a:endParaRPr>
          </a:p>
        </p:txBody>
      </p:sp>
      <p:sp>
        <p:nvSpPr>
          <p:cNvPr id="1760" name="Google Shape;1760;p19"/>
          <p:cNvSpPr/>
          <p:nvPr/>
        </p:nvSpPr>
        <p:spPr>
          <a:xfrm rot="5400000">
            <a:off x="1959216" y="3457453"/>
            <a:ext cx="681060" cy="180833"/>
          </a:xfrm>
          <a:prstGeom prst="triangle">
            <a:avLst>
              <a:gd name="adj"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Verdana"/>
              <a:buNone/>
            </a:pPr>
            <a:endParaRPr sz="1800" b="0" i="0" u="none" strike="noStrike" cap="none">
              <a:solidFill>
                <a:srgbClr val="FFFFFF"/>
              </a:solidFill>
              <a:latin typeface="Verdana"/>
              <a:ea typeface="Verdana"/>
              <a:cs typeface="Verdana"/>
              <a:sym typeface="Verdana"/>
            </a:endParaRPr>
          </a:p>
        </p:txBody>
      </p:sp>
      <p:sp>
        <p:nvSpPr>
          <p:cNvPr id="1761" name="Google Shape;1761;p19"/>
          <p:cNvSpPr txBox="1"/>
          <p:nvPr/>
        </p:nvSpPr>
        <p:spPr>
          <a:xfrm>
            <a:off x="469900" y="1529587"/>
            <a:ext cx="414074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TECHNOLOGY</a:t>
            </a:r>
            <a:endParaRPr/>
          </a:p>
        </p:txBody>
      </p:sp>
      <p:cxnSp>
        <p:nvCxnSpPr>
          <p:cNvPr id="1762" name="Google Shape;1762;p19"/>
          <p:cNvCxnSpPr/>
          <p:nvPr/>
        </p:nvCxnSpPr>
        <p:spPr>
          <a:xfrm>
            <a:off x="469900" y="1779177"/>
            <a:ext cx="1669392" cy="1502"/>
          </a:xfrm>
          <a:prstGeom prst="straightConnector1">
            <a:avLst/>
          </a:prstGeom>
          <a:noFill/>
          <a:ln w="38100" cap="flat" cmpd="sng">
            <a:solidFill>
              <a:schemeClr val="accent1"/>
            </a:solidFill>
            <a:prstDash val="solid"/>
            <a:round/>
            <a:headEnd type="none" w="sm" len="sm"/>
            <a:tailEnd type="none" w="sm" len="sm"/>
          </a:ln>
        </p:spPr>
      </p:cxnSp>
      <p:sp>
        <p:nvSpPr>
          <p:cNvPr id="1763" name="Google Shape;1763;p19"/>
          <p:cNvSpPr txBox="1"/>
          <p:nvPr/>
        </p:nvSpPr>
        <p:spPr>
          <a:xfrm>
            <a:off x="2435602" y="1529588"/>
            <a:ext cx="3041243"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FINDINGS</a:t>
            </a:r>
            <a:endParaRPr/>
          </a:p>
        </p:txBody>
      </p:sp>
      <p:cxnSp>
        <p:nvCxnSpPr>
          <p:cNvPr id="1764" name="Google Shape;1764;p19"/>
          <p:cNvCxnSpPr/>
          <p:nvPr/>
        </p:nvCxnSpPr>
        <p:spPr>
          <a:xfrm>
            <a:off x="2435602" y="1779177"/>
            <a:ext cx="3719426" cy="1502"/>
          </a:xfrm>
          <a:prstGeom prst="straightConnector1">
            <a:avLst/>
          </a:prstGeom>
          <a:noFill/>
          <a:ln w="38100" cap="flat" cmpd="sng">
            <a:solidFill>
              <a:schemeClr val="accent1"/>
            </a:solidFill>
            <a:prstDash val="solid"/>
            <a:round/>
            <a:headEnd type="none" w="sm" len="sm"/>
            <a:tailEnd type="none" w="sm" len="sm"/>
          </a:ln>
        </p:spPr>
      </p:cxnSp>
      <p:sp>
        <p:nvSpPr>
          <p:cNvPr id="1765" name="Google Shape;1765;p19"/>
          <p:cNvSpPr txBox="1"/>
          <p:nvPr/>
        </p:nvSpPr>
        <p:spPr>
          <a:xfrm>
            <a:off x="7733253" y="1529587"/>
            <a:ext cx="3719426" cy="193899"/>
          </a:xfrm>
          <a:prstGeom prst="rect">
            <a:avLst/>
          </a:prstGeom>
          <a:noFill/>
          <a:ln>
            <a:noFill/>
          </a:ln>
        </p:spPr>
        <p:txBody>
          <a:bodyPr spcFirstLastPara="1" wrap="square" lIns="0" tIns="0" rIns="0" bIns="0" anchor="t" anchorCtr="0">
            <a:spAutoFit/>
          </a:bodyPr>
          <a:lstStyle/>
          <a:p>
            <a:pPr marL="0" marR="0" lvl="0" indent="0" algn="l" rtl="0">
              <a:lnSpc>
                <a:spcPct val="90000"/>
              </a:lnSpc>
              <a:spcBef>
                <a:spcPts val="0"/>
              </a:spcBef>
              <a:spcAft>
                <a:spcPts val="0"/>
              </a:spcAft>
              <a:buClr>
                <a:srgbClr val="000000"/>
              </a:buClr>
              <a:buSzPts val="1400"/>
              <a:buFont typeface="Verdana"/>
              <a:buNone/>
            </a:pPr>
            <a:r>
              <a:rPr lang="fr-FR" sz="1400" b="1" i="0" u="none" strike="noStrike" cap="none">
                <a:solidFill>
                  <a:srgbClr val="86BC25"/>
                </a:solidFill>
                <a:latin typeface="Verdana"/>
                <a:ea typeface="Verdana"/>
                <a:cs typeface="Verdana"/>
                <a:sym typeface="Verdana"/>
              </a:rPr>
              <a:t>KEY RECOMMENDATIONS</a:t>
            </a:r>
            <a:endParaRPr/>
          </a:p>
        </p:txBody>
      </p:sp>
      <p:cxnSp>
        <p:nvCxnSpPr>
          <p:cNvPr id="1766" name="Google Shape;1766;p19"/>
          <p:cNvCxnSpPr/>
          <p:nvPr/>
        </p:nvCxnSpPr>
        <p:spPr>
          <a:xfrm>
            <a:off x="7692520" y="1791258"/>
            <a:ext cx="4284000" cy="1502"/>
          </a:xfrm>
          <a:prstGeom prst="straightConnector1">
            <a:avLst/>
          </a:prstGeom>
          <a:noFill/>
          <a:ln w="38100" cap="flat" cmpd="sng">
            <a:solidFill>
              <a:schemeClr val="accent1"/>
            </a:solidFill>
            <a:prstDash val="solid"/>
            <a:round/>
            <a:headEnd type="none" w="sm" len="sm"/>
            <a:tailEnd type="none" w="sm" len="sm"/>
          </a:ln>
        </p:spPr>
      </p:cxnSp>
      <p:sp>
        <p:nvSpPr>
          <p:cNvPr id="1767" name="Google Shape;1767;p19"/>
          <p:cNvSpPr/>
          <p:nvPr/>
        </p:nvSpPr>
        <p:spPr>
          <a:xfrm>
            <a:off x="2390163" y="1529586"/>
            <a:ext cx="5051486" cy="5246799"/>
          </a:xfrm>
          <a:prstGeom prst="rect">
            <a:avLst/>
          </a:prstGeom>
          <a:noFill/>
          <a:ln>
            <a:noFill/>
          </a:ln>
        </p:spPr>
        <p:txBody>
          <a:bodyPr spcFirstLastPara="1" wrap="square" lIns="91425" tIns="45700" rIns="91425" bIns="45700" anchor="t" anchorCtr="0">
            <a:noAutofit/>
          </a:bodyPr>
          <a:lstStyle/>
          <a:p>
            <a:pPr marL="228600" marR="0" lvl="0" indent="-152400" algn="l" rtl="0">
              <a:lnSpc>
                <a:spcPct val="110000"/>
              </a:lnSpc>
              <a:spcBef>
                <a:spcPts val="0"/>
              </a:spcBef>
              <a:spcAft>
                <a:spcPts val="0"/>
              </a:spcAft>
              <a:buClr>
                <a:srgbClr val="C00000"/>
              </a:buClr>
              <a:buSzPts val="1200"/>
              <a:buFont typeface="Noto Sans Symbols"/>
              <a:buNone/>
            </a:pPr>
            <a:endParaRPr sz="1200" b="1" dirty="0">
              <a:solidFill>
                <a:srgbClr val="C00000"/>
              </a:solidFill>
              <a:latin typeface="Verdana"/>
              <a:ea typeface="Verdana"/>
              <a:cs typeface="Verdana"/>
              <a:sym typeface="Verdana"/>
            </a:endParaRPr>
          </a:p>
          <a:p>
            <a:pPr marL="0" marR="0" lvl="0" indent="0" algn="just" rtl="0">
              <a:lnSpc>
                <a:spcPct val="150000"/>
              </a:lnSpc>
              <a:spcBef>
                <a:spcPts val="0"/>
              </a:spcBef>
              <a:spcAft>
                <a:spcPts val="0"/>
              </a:spcAft>
              <a:buNone/>
            </a:pPr>
            <a:endParaRPr sz="1200" b="1"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sym typeface="Verdana"/>
              </a:rPr>
              <a:t>Performance is stable in terms of accessibility for 4G data service, and all operators met ARCEP's </a:t>
            </a:r>
            <a:r>
              <a:rPr lang="en-US" sz="1200" dirty="0" smtClean="0">
                <a:solidFill>
                  <a:srgbClr val="7F7F7F"/>
                </a:solidFill>
                <a:latin typeface="Verdana"/>
                <a:ea typeface="Verdana"/>
                <a:cs typeface="Verdana"/>
                <a:sym typeface="Verdana"/>
              </a:rPr>
              <a:t>requirements </a:t>
            </a:r>
            <a:r>
              <a:rPr lang="en-US" sz="1200" dirty="0">
                <a:solidFill>
                  <a:srgbClr val="7F7F7F"/>
                </a:solidFill>
              </a:rPr>
              <a:t>except </a:t>
            </a:r>
            <a:r>
              <a:rPr lang="en-US" sz="1200" dirty="0" smtClean="0">
                <a:solidFill>
                  <a:srgbClr val="7F7F7F"/>
                </a:solidFill>
              </a:rPr>
              <a:t>CELTISS </a:t>
            </a:r>
            <a:r>
              <a:rPr lang="en-US" sz="1200" dirty="0">
                <a:solidFill>
                  <a:srgbClr val="7F7F7F"/>
                </a:solidFill>
              </a:rPr>
              <a:t>in ftp failure rate</a:t>
            </a:r>
            <a:r>
              <a:rPr lang="en-US" sz="1200" dirty="0" smtClean="0">
                <a:solidFill>
                  <a:srgbClr val="7F7F7F"/>
                </a:solidFill>
                <a:latin typeface="Verdana"/>
                <a:ea typeface="Verdana"/>
                <a:cs typeface="Verdana"/>
                <a:sym typeface="Verdana"/>
              </a:rPr>
              <a:t>.</a:t>
            </a:r>
          </a:p>
          <a:p>
            <a:pPr marL="177800" lvl="0" indent="-177800" algn="just">
              <a:lnSpc>
                <a:spcPct val="150000"/>
              </a:lnSpc>
              <a:buClr>
                <a:srgbClr val="81BC00"/>
              </a:buClr>
              <a:buSzPts val="1200"/>
              <a:buFont typeface="Arial"/>
              <a:buChar char="•"/>
            </a:pPr>
            <a:endParaRPr lang="en-US" sz="1200" dirty="0" smtClean="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en-US" sz="1200" dirty="0">
                <a:solidFill>
                  <a:srgbClr val="7F7F7F"/>
                </a:solidFill>
              </a:rPr>
              <a:t>MTN is ranked first in all kind of 4G data </a:t>
            </a:r>
            <a:r>
              <a:rPr lang="en-US" sz="1200" dirty="0" smtClean="0">
                <a:solidFill>
                  <a:srgbClr val="7F7F7F"/>
                </a:solidFill>
              </a:rPr>
              <a:t>tests</a:t>
            </a:r>
          </a:p>
          <a:p>
            <a:pPr lvl="0" algn="just">
              <a:lnSpc>
                <a:spcPct val="150000"/>
              </a:lnSpc>
              <a:buClr>
                <a:srgbClr val="81BC00"/>
              </a:buClr>
              <a:buSzPts val="1200"/>
            </a:pPr>
            <a:endParaRPr lang="en-US" sz="1200" dirty="0">
              <a:solidFill>
                <a:srgbClr val="7F7F7F"/>
              </a:solidFill>
              <a:latin typeface="Verdana"/>
              <a:ea typeface="Verdana"/>
              <a:cs typeface="Verdana"/>
              <a:sym typeface="Verdana"/>
            </a:endParaRPr>
          </a:p>
          <a:p>
            <a:pPr marL="177800" lvl="0" indent="-177800" algn="just">
              <a:lnSpc>
                <a:spcPct val="150000"/>
              </a:lnSpc>
              <a:buClr>
                <a:srgbClr val="81BC00"/>
              </a:buClr>
              <a:buSzPts val="1200"/>
              <a:buFont typeface="Arial"/>
              <a:buChar char="•"/>
            </a:pPr>
            <a:r>
              <a:rPr lang="en-US" sz="1200" dirty="0">
                <a:solidFill>
                  <a:srgbClr val="7F7F7F"/>
                </a:solidFill>
              </a:rPr>
              <a:t>MTN is ranked first in Both DL and UL of 4G ftp tests, w</a:t>
            </a:r>
            <a:r>
              <a:rPr lang="en-US" sz="1200" dirty="0">
                <a:solidFill>
                  <a:srgbClr val="7F7F7F"/>
                </a:solidFill>
                <a:latin typeface="Verdana"/>
                <a:ea typeface="Verdana"/>
                <a:cs typeface="Verdana"/>
                <a:sym typeface="Verdana"/>
              </a:rPr>
              <a:t>ith </a:t>
            </a:r>
            <a:r>
              <a:rPr lang="en-US" sz="1200" dirty="0" smtClean="0">
                <a:solidFill>
                  <a:srgbClr val="7F7F7F"/>
                </a:solidFill>
                <a:latin typeface="Verdana"/>
                <a:ea typeface="Verdana"/>
                <a:cs typeface="Verdana"/>
                <a:sym typeface="Verdana"/>
              </a:rPr>
              <a:t>52.66/21.18Mbps </a:t>
            </a:r>
            <a:r>
              <a:rPr lang="en-US" sz="1200" dirty="0">
                <a:solidFill>
                  <a:srgbClr val="7F7F7F"/>
                </a:solidFill>
                <a:latin typeface="Verdana"/>
                <a:ea typeface="Verdana"/>
                <a:cs typeface="Verdana"/>
                <a:sym typeface="Verdana"/>
              </a:rPr>
              <a:t>DL/UL Throughput compared to </a:t>
            </a:r>
            <a:r>
              <a:rPr lang="en-US" sz="1200" dirty="0" smtClean="0">
                <a:solidFill>
                  <a:srgbClr val="7F7F7F"/>
                </a:solidFill>
                <a:latin typeface="Verdana"/>
                <a:ea typeface="Verdana"/>
                <a:cs typeface="Verdana"/>
                <a:sym typeface="Verdana"/>
              </a:rPr>
              <a:t>15.47/8.07 </a:t>
            </a:r>
            <a:r>
              <a:rPr lang="en-US" sz="1200" dirty="0">
                <a:solidFill>
                  <a:srgbClr val="7F7F7F"/>
                </a:solidFill>
                <a:latin typeface="Verdana"/>
                <a:ea typeface="Verdana"/>
                <a:cs typeface="Verdana"/>
                <a:sym typeface="Verdana"/>
              </a:rPr>
              <a:t>Mbps and </a:t>
            </a:r>
            <a:r>
              <a:rPr lang="en-US" sz="1200" dirty="0" smtClean="0">
                <a:solidFill>
                  <a:srgbClr val="7F7F7F"/>
                </a:solidFill>
                <a:latin typeface="Verdana"/>
                <a:ea typeface="Verdana"/>
                <a:cs typeface="Verdana"/>
                <a:sym typeface="Verdana"/>
              </a:rPr>
              <a:t>14.02/10.44 </a:t>
            </a:r>
            <a:r>
              <a:rPr lang="en-US" sz="1200" dirty="0">
                <a:solidFill>
                  <a:srgbClr val="7F7F7F"/>
                </a:solidFill>
                <a:latin typeface="Verdana"/>
                <a:ea typeface="Verdana"/>
                <a:cs typeface="Verdana"/>
                <a:sym typeface="Verdana"/>
              </a:rPr>
              <a:t>Mbps for MOOV and </a:t>
            </a:r>
            <a:r>
              <a:rPr lang="en-US" sz="1200" dirty="0" smtClean="0">
                <a:solidFill>
                  <a:srgbClr val="7F7F7F"/>
                </a:solidFill>
                <a:latin typeface="Verdana"/>
                <a:ea typeface="Verdana"/>
                <a:cs typeface="Verdana"/>
                <a:sym typeface="Verdana"/>
              </a:rPr>
              <a:t>CELTISS.</a:t>
            </a:r>
            <a:endParaRPr lang="en-US" sz="1200" dirty="0"/>
          </a:p>
          <a:p>
            <a:pPr marL="177800" marR="0" lvl="0" indent="-101600" algn="just" rtl="0">
              <a:lnSpc>
                <a:spcPct val="150000"/>
              </a:lnSpc>
              <a:spcBef>
                <a:spcPts val="0"/>
              </a:spcBef>
              <a:spcAft>
                <a:spcPts val="0"/>
              </a:spcAft>
              <a:buClr>
                <a:srgbClr val="81BC00"/>
              </a:buClr>
              <a:buSzPts val="1200"/>
              <a:buFont typeface="Arial"/>
              <a:buNone/>
            </a:pPr>
            <a:endParaRPr sz="1200" dirty="0">
              <a:solidFill>
                <a:srgbClr val="7F7F7F"/>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a:p>
            <a:pPr marL="0" marR="0" lvl="0" indent="0" algn="l" rtl="0">
              <a:lnSpc>
                <a:spcPct val="110000"/>
              </a:lnSpc>
              <a:spcBef>
                <a:spcPts val="0"/>
              </a:spcBef>
              <a:spcAft>
                <a:spcPts val="0"/>
              </a:spcAft>
              <a:buNone/>
            </a:pPr>
            <a:endParaRPr sz="1200" b="1" dirty="0">
              <a:solidFill>
                <a:srgbClr val="C00000"/>
              </a:solidFill>
              <a:latin typeface="Verdana"/>
              <a:ea typeface="Verdana"/>
              <a:cs typeface="Verdana"/>
              <a:sym typeface="Verdana"/>
            </a:endParaRPr>
          </a:p>
        </p:txBody>
      </p:sp>
      <p:sp>
        <p:nvSpPr>
          <p:cNvPr id="1768" name="Google Shape;1768;p19"/>
          <p:cNvSpPr/>
          <p:nvPr/>
        </p:nvSpPr>
        <p:spPr>
          <a:xfrm>
            <a:off x="7733253" y="1913766"/>
            <a:ext cx="4337555" cy="2960647"/>
          </a:xfrm>
          <a:prstGeom prst="rect">
            <a:avLst/>
          </a:prstGeom>
          <a:noFill/>
          <a:ln>
            <a:noFill/>
          </a:ln>
        </p:spPr>
        <p:txBody>
          <a:bodyPr spcFirstLastPara="1" wrap="square" lIns="91425" tIns="45700" rIns="91425" bIns="45700" anchor="t" anchorCtr="0">
            <a:noAutofit/>
          </a:bodyPr>
          <a:lstStyle/>
          <a:p>
            <a:pPr marL="177800" marR="0" lvl="0" indent="-177800" algn="l" rtl="0">
              <a:lnSpc>
                <a:spcPct val="200000"/>
              </a:lnSpc>
              <a:spcBef>
                <a:spcPts val="0"/>
              </a:spcBef>
              <a:spcAft>
                <a:spcPts val="0"/>
              </a:spcAft>
              <a:buClr>
                <a:srgbClr val="81BC00"/>
              </a:buClr>
              <a:buSzPts val="1200"/>
              <a:buFont typeface="Arial"/>
              <a:buChar char="•"/>
            </a:pPr>
            <a:endParaRPr sz="1200" dirty="0">
              <a:solidFill>
                <a:schemeClr val="dk1"/>
              </a:solidFill>
              <a:latin typeface="Verdana"/>
              <a:ea typeface="Verdana"/>
              <a:cs typeface="Verdana"/>
              <a:sym typeface="Verdana"/>
            </a:endParaRPr>
          </a:p>
        </p:txBody>
      </p:sp>
      <p:sp>
        <p:nvSpPr>
          <p:cNvPr id="15" name="Google Shape;1714;p16"/>
          <p:cNvSpPr/>
          <p:nvPr/>
        </p:nvSpPr>
        <p:spPr>
          <a:xfrm>
            <a:off x="7638965" y="2235707"/>
            <a:ext cx="4337555" cy="4051733"/>
          </a:xfrm>
          <a:prstGeom prst="rect">
            <a:avLst/>
          </a:prstGeom>
          <a:noFill/>
          <a:ln>
            <a:noFill/>
          </a:ln>
        </p:spPr>
        <p:txBody>
          <a:bodyPr spcFirstLastPara="1" wrap="square" lIns="91425" tIns="45700" rIns="91425" bIns="45700" anchor="t" anchorCtr="0">
            <a:noAutofit/>
          </a:bodyPr>
          <a:lstStyle/>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 MTN spectrum need to be used with a better efficiency, Some features and parameters need to be tuned and aligned</a:t>
            </a:r>
          </a:p>
          <a:p>
            <a:pPr marL="177800" indent="-177800" algn="just">
              <a:lnSpc>
                <a:spcPct val="150000"/>
              </a:lnSpc>
              <a:buClr>
                <a:srgbClr val="81BC00"/>
              </a:buClr>
              <a:buSzPts val="1200"/>
              <a:buFont typeface="Arial"/>
              <a:buChar char="•"/>
            </a:pPr>
            <a:r>
              <a:rPr lang="en-US" sz="1200" dirty="0">
                <a:solidFill>
                  <a:srgbClr val="7F7F7F"/>
                </a:solidFill>
                <a:latin typeface="Verdana"/>
                <a:ea typeface="Verdana"/>
                <a:cs typeface="Verdana"/>
              </a:rPr>
              <a:t>To ensure that no throughput limitation is applied on users profiles</a:t>
            </a:r>
          </a:p>
          <a:p>
            <a:pPr marL="177800" indent="-177800" algn="just">
              <a:lnSpc>
                <a:spcPct val="150000"/>
              </a:lnSpc>
              <a:buClr>
                <a:srgbClr val="81BC00"/>
              </a:buClr>
              <a:buSzPts val="1200"/>
              <a:buFont typeface="Arial"/>
              <a:buChar char="•"/>
            </a:pPr>
            <a:endParaRPr lang="en-US" sz="1200" dirty="0">
              <a:solidFill>
                <a:srgbClr val="7F7F7F"/>
              </a:solidFill>
              <a:latin typeface="Verdana"/>
              <a:ea typeface="Verdana"/>
              <a:cs typeface="Verdana"/>
            </a:endParaRPr>
          </a:p>
          <a:p>
            <a:pPr marL="171450" indent="-171450" algn="just">
              <a:lnSpc>
                <a:spcPct val="110000"/>
              </a:lnSpc>
              <a:buClr>
                <a:schemeClr val="accent6"/>
              </a:buClr>
              <a:buSzPts val="1200"/>
              <a:buFont typeface="Arial"/>
              <a:buChar char="•"/>
            </a:pPr>
            <a:endParaRPr lang="en-US" sz="1200" dirty="0">
              <a:solidFill>
                <a:srgbClr val="7F7F7F"/>
              </a:solidFill>
              <a:latin typeface="Verdana"/>
              <a:ea typeface="Verdana"/>
              <a:cs typeface="Verdana"/>
            </a:endParaRPr>
          </a:p>
        </p:txBody>
      </p:sp>
    </p:spTree>
  </p:cSld>
  <p:clrMapOvr>
    <a:masterClrMapping/>
  </p:clrMapOvr>
  <p:transition>
    <p:fade/>
  </p:transition>
</p:sld>
</file>

<file path=ppt/theme/theme1.xml><?xml version="1.0" encoding="utf-8"?>
<a:theme xmlns:a="http://schemas.openxmlformats.org/drawingml/2006/main" name="1_Deloitte_US_Onscreen">
  <a:themeElements>
    <a:clrScheme name="Deloitte colors">
      <a:dk1>
        <a:srgbClr val="000000"/>
      </a:dk1>
      <a:lt1>
        <a:srgbClr val="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loitte_US_Onscreen">
  <a:themeElements>
    <a:clrScheme name="Deloitte colors">
      <a:dk1>
        <a:srgbClr val="000000"/>
      </a:dk1>
      <a:lt1>
        <a:srgbClr val="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5553</TotalTime>
  <Words>2014</Words>
  <Application>Microsoft Office PowerPoint</Application>
  <PresentationFormat>Grand écran</PresentationFormat>
  <Paragraphs>614</Paragraphs>
  <Slides>48</Slides>
  <Notes>48</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48</vt:i4>
      </vt:variant>
    </vt:vector>
  </HeadingPairs>
  <TitlesOfParts>
    <vt:vector size="55" baseType="lpstr">
      <vt:lpstr>Calibri</vt:lpstr>
      <vt:lpstr>Verdana</vt:lpstr>
      <vt:lpstr>Quattrocento Sans</vt:lpstr>
      <vt:lpstr>Noto Sans Symbols</vt:lpstr>
      <vt:lpstr>Arial</vt:lpstr>
      <vt:lpstr>1_Deloitte_US_Onscreen</vt:lpstr>
      <vt:lpstr>Deloitte_US_Onscreen</vt:lpstr>
      <vt:lpstr>Présentation PowerPoint</vt:lpstr>
      <vt:lpstr>Summary</vt:lpstr>
      <vt:lpstr>Présentation PowerPoint</vt:lpstr>
      <vt:lpstr>Intermediate report </vt:lpstr>
      <vt:lpstr>Présentation PowerPoint</vt:lpstr>
      <vt:lpstr>Executive Summary – Benchmarking coverage 2G/3G/4G   </vt:lpstr>
      <vt:lpstr>Executive Summary – Benchmarking voice service 2G/3G   </vt:lpstr>
      <vt:lpstr>Executive Summary – Benchmarking SMS service   </vt:lpstr>
      <vt:lpstr>Executive Summary – Benchmarking 4G Data service   </vt:lpstr>
      <vt:lpstr>Executive Summary – Benchmarking 3G Data service    </vt:lpstr>
      <vt:lpstr>Présentation PowerPoint</vt:lpstr>
      <vt:lpstr>Benchmarking Key Results – Coverage  Only MTN  satisfied  the ARCEP 2G Coverage requirements, MOOV, and CELTISS failed in Indoor coverage Only MTN  satisfied  the ARCEP 3G Coverage requirements  All operators failed to reach ARCËP 4G Indoor threshold. CELTISS failed also in  Incar 4g coverage MTN is ranked first in term of 4g Coverage    </vt:lpstr>
      <vt:lpstr>Benchmarking Key Results – 2G/3G voice and SMS Summary  MTN is ranked first in all voice and SMS tests MTN is the only operators that satisfied all voice and SMS tests MOOV and CELTISS failed in all voice and SMS tests except the voice quality </vt:lpstr>
      <vt:lpstr>Benchmarking Key Results – 3G Data Summary   All operators met the 3G Data ARCEP requirements except MOOV in Web failure Rate MTN is ranked first in all kind of 3G data tests except ftp failure rate </vt:lpstr>
      <vt:lpstr>Benchmarking Key Results – 4G Data Summary   MTN is ranked first in all kind of 4G data tests All operators met the ARCEP thresholds except CELTISS in ftp failure rate  </vt:lpstr>
      <vt:lpstr>Présentation PowerPoint</vt:lpstr>
      <vt:lpstr>Benchmarking: 2G coverage  Only MTN  satisfied  the ARCEP 2G Coverage requirements, MOOV, and CELTISS failed in Indoor coverage    </vt:lpstr>
      <vt:lpstr>Benchmarking: 2G coverage - Maps  MTN have the best 2G coverage distribution   </vt:lpstr>
      <vt:lpstr>Benchmarking: 3G coverage  Only MTN  satisfied  the ARCEP 2G Coverage requirements      </vt:lpstr>
      <vt:lpstr>Benchmarking: 3G coverage-Maps  MTN have the best 3G coverage distribution      </vt:lpstr>
      <vt:lpstr>Benchmarking: 4G coverage  All operators failed to reach ARCËP 4G Indoor threshold. CELTISS failed also in  Incar 4g coverage MTN is ranked first in term of 4g Coverage        </vt:lpstr>
      <vt:lpstr>Benchmarking – 4G coverage - Maps  MTN have the best 4G coverage distribution    </vt:lpstr>
      <vt:lpstr>Présentation PowerPoint</vt:lpstr>
      <vt:lpstr>Benchmarking: CS Accessibility 2G/3G BLOCKED CALLS   Only MTN  satisfied  the ARCEP voice accessibility requirements     </vt:lpstr>
      <vt:lpstr>Benchmarking: CS Integrity Voice quality Mean Opinion Score  MTN have the best ratio of excellent and good Voice Quality samples and the best average MOS      </vt:lpstr>
      <vt:lpstr>Benchmarking: CS Retainability 2G/3G DROPPED CALLS  Only MTN  satisfied  the ARCEP voice drop requirements  </vt:lpstr>
      <vt:lpstr>Benchmarking Voice service Band usage(%)   Voice calls are mainly carried by 3G for all operators. MTN's 2G band usage: 100% GSM 900 and 0% DCS 1800 Mhz, 23,42 % of MTN 3G CS traffic is carried on U900 compared to 47,78% and 29,42% for MOOV and CELTISS.    </vt:lpstr>
      <vt:lpstr>Benchmarking – CS Integrity Voice quality maps (MOS)  MTN have only 0,67% of MOS samples lower than 2.2,  Values lower than 2,2 pose risk of bad users perceived voice quality                                              3d       </vt:lpstr>
      <vt:lpstr>Benchmarking: Radio parameters EC/NO comparison  CELLTIS have the best 3G EcNo samples within acceptable range while MTN have less bad samples than competitors    </vt:lpstr>
      <vt:lpstr>Benchmarking: Radio parameters EC/NO  MTN have less bad samples than competitors     </vt:lpstr>
      <vt:lpstr>Benchmarking – SINR comparison   Drive tests are showing that MTN have the best acceptable level range of SINR       </vt:lpstr>
      <vt:lpstr>Benchmarking – SNIR comparison map  4G MTN have a  better  quality of signal compared to CELTISS and MOOV  </vt:lpstr>
      <vt:lpstr>Benchmarking – 2G/3G CALL SETUP TIME   MTN have the best Call setup time.        </vt:lpstr>
      <vt:lpstr>Benchmarking – CALL SETUP TIME/Call Mode  MTN have the best 4G CSBF Call setup Time, Call setup time 2G is higher than in 3G/4G.      </vt:lpstr>
      <vt:lpstr>Benchmarking – SMS SENDING FAILURE  MTN is ranked first in all kind of SMS tests MTN is the only operators that satisfied SMS tests ARCEP threshold</vt:lpstr>
      <vt:lpstr>Présentation PowerPoint</vt:lpstr>
      <vt:lpstr>Benchmarking – DATA 3G  All operators have a very good rate of successful Internet connection </vt:lpstr>
      <vt:lpstr>Benchmarking – DATA 3G  </vt:lpstr>
      <vt:lpstr>Benchmarking – DATA 3G  All operators have good downlink and uplink FTP success rate. </vt:lpstr>
      <vt:lpstr>Benchmarking – 3G FTP MEAN THROUGHPUT   All operators met the ARCEP downlink and uplink FTP success rate thresholds MTN Is ranked first in all kind of FTP Tests </vt:lpstr>
      <vt:lpstr>Benchmarking – 3G FTP MEAN THROUGHPUT comparison map  All samples  exceed 2Mbps </vt:lpstr>
      <vt:lpstr>Benchmarking – 4G HTTP Browsing  All operators have good HTTP Browsing success rate. MTN is  ranked first </vt:lpstr>
      <vt:lpstr>Benchmarking – 4G FTP THROUGHPUT comparison  CELLTIS failed to reach the ARCEP threshold in term of FTP SR.  </vt:lpstr>
      <vt:lpstr>Benchmarking – 4G FTP THROUGHPUT comparison  All operators met the ARCEP downlink and uplink FTP success rate thresholds MTN Is ranked first in all kind of FTP Tests </vt:lpstr>
      <vt:lpstr>Benchmarking – 4G FTP THROUGHPUT comparison map  MTN Shows the best 4G FTP throughput samples distribution.  </vt:lpstr>
      <vt:lpstr>Benchmarking – BAND and TECHNOLOGY UTILISATION     </vt:lpstr>
      <vt:lpstr>Benchmarking – Data TECHNOLOGY Usage(%)   MTN have the highest LTE CA Carrier Aggregation usage.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2016</dc:creator>
  <cp:lastModifiedBy>HP</cp:lastModifiedBy>
  <cp:revision>140</cp:revision>
  <dcterms:created xsi:type="dcterms:W3CDTF">2019-01-15T17:14:35Z</dcterms:created>
  <dcterms:modified xsi:type="dcterms:W3CDTF">2023-11-22T23:43:43Z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2023-11-08T17:16:14Z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ecd66d97-919e-42b6-b7eb-66270f911e89</vt:lpwstr>
  </property>
  <property fmtid="{D5CDD505-2E9C-101B-9397-08002B2CF9AE}" pid="8" name="MSIP_Label_ea60d57e-af5b-4752-ac57-3e4f28ca11dc_ContentBits">
    <vt:lpwstr>0</vt:lpwstr>
  </property>
</Properties>
</file>