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D:\Project\MTN\Report\PARAKOU\Chart%20PARAKOU.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PARAKOU\Chart%20PARAKOU.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0.95630000000000004</c:v>
                </c:pt>
                <c:pt idx="1">
                  <c:v>0.99790000000000001</c:v>
                </c:pt>
                <c:pt idx="2">
                  <c:v>1</c:v>
                </c:pt>
              </c:numCache>
            </c:numRef>
          </c:val>
          <c:extLst>
            <c:ext xmlns:c16="http://schemas.microsoft.com/office/drawing/2014/chart" uri="{C3380CC4-5D6E-409C-BE32-E72D297353CC}">
              <c16:uniqueId val="{00000000-2A1C-483B-A525-C419D94C3F08}"/>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0.94589999999999996</c:v>
                </c:pt>
                <c:pt idx="1">
                  <c:v>0.99990000000000001</c:v>
                </c:pt>
                <c:pt idx="2">
                  <c:v>1</c:v>
                </c:pt>
              </c:numCache>
            </c:numRef>
          </c:val>
          <c:extLst>
            <c:ext xmlns:c16="http://schemas.microsoft.com/office/drawing/2014/chart" uri="{C3380CC4-5D6E-409C-BE32-E72D297353CC}">
              <c16:uniqueId val="{00000001-2A1C-483B-A525-C419D94C3F08}"/>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0.93089999999999995</c:v>
                </c:pt>
                <c:pt idx="1">
                  <c:v>0.99939999999999996</c:v>
                </c:pt>
                <c:pt idx="2">
                  <c:v>0.99990000000000001</c:v>
                </c:pt>
              </c:numCache>
            </c:numRef>
          </c:val>
          <c:extLst>
            <c:ext xmlns:c16="http://schemas.microsoft.com/office/drawing/2014/chart" uri="{C3380CC4-5D6E-409C-BE32-E72D297353CC}">
              <c16:uniqueId val="{00000002-2A1C-483B-A525-C419D94C3F08}"/>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AB45-4EF1-8536-287CF4207EF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0.63160000000000005</c:v>
                </c:pt>
                <c:pt idx="1">
                  <c:v>0.36840000000000001</c:v>
                </c:pt>
              </c:numCache>
            </c:numRef>
          </c:val>
          <c:extLst>
            <c:ext xmlns:c16="http://schemas.microsoft.com/office/drawing/2014/chart" uri="{C3380CC4-5D6E-409C-BE32-E72D297353CC}">
              <c16:uniqueId val="{00000002-AB45-4EF1-8536-287CF4207EFD}"/>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0.66759999999999997</c:v>
                </c:pt>
                <c:pt idx="1">
                  <c:v>0.33239999999999997</c:v>
                </c:pt>
              </c:numCache>
            </c:numRef>
          </c:val>
          <c:extLst>
            <c:ext xmlns:c16="http://schemas.microsoft.com/office/drawing/2014/chart" uri="{C3380CC4-5D6E-409C-BE32-E72D297353CC}">
              <c16:uniqueId val="{00000003-AB45-4EF1-8536-287CF4207EFD}"/>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0.34329999999999999</c:v>
                </c:pt>
                <c:pt idx="1">
                  <c:v>0.65669999999999995</c:v>
                </c:pt>
              </c:numCache>
            </c:numRef>
          </c:val>
          <c:extLst>
            <c:ext xmlns:c16="http://schemas.microsoft.com/office/drawing/2014/chart" uri="{C3380CC4-5D6E-409C-BE32-E72D297353CC}">
              <c16:uniqueId val="{00000004-AB45-4EF1-8536-287CF4207EF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0.2389</c:v>
                </c:pt>
                <c:pt idx="1">
                  <c:v>0.7611</c:v>
                </c:pt>
              </c:numCache>
            </c:numRef>
          </c:val>
          <c:extLst>
            <c:ext xmlns:c16="http://schemas.microsoft.com/office/drawing/2014/chart" uri="{C3380CC4-5D6E-409C-BE32-E72D297353CC}">
              <c16:uniqueId val="{00000000-3F80-456D-8976-D54DD0F57125}"/>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0.16109999999999999</c:v>
                </c:pt>
                <c:pt idx="1">
                  <c:v>0.83889999999999998</c:v>
                </c:pt>
              </c:numCache>
            </c:numRef>
          </c:val>
          <c:extLst>
            <c:ext xmlns:c16="http://schemas.microsoft.com/office/drawing/2014/chart" uri="{C3380CC4-5D6E-409C-BE32-E72D297353CC}">
              <c16:uniqueId val="{00000001-3F80-456D-8976-D54DD0F57125}"/>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3.5099999999999999E-2</c:v>
                </c:pt>
                <c:pt idx="1">
                  <c:v>0.96489999999999998</c:v>
                </c:pt>
              </c:numCache>
            </c:numRef>
          </c:val>
          <c:extLst>
            <c:ext xmlns:c16="http://schemas.microsoft.com/office/drawing/2014/chart" uri="{C3380CC4-5D6E-409C-BE32-E72D297353CC}">
              <c16:uniqueId val="{00000002-3F80-456D-8976-D54DD0F57125}"/>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0.1888</c:v>
                </c:pt>
                <c:pt idx="1">
                  <c:v>0.27789999999999998</c:v>
                </c:pt>
                <c:pt idx="2">
                  <c:v>0.40839999999999999</c:v>
                </c:pt>
                <c:pt idx="3">
                  <c:v>0.1249</c:v>
                </c:pt>
                <c:pt idx="4">
                  <c:v>0.4667</c:v>
                </c:pt>
              </c:numCache>
            </c:numRef>
          </c:val>
          <c:extLst>
            <c:ext xmlns:c16="http://schemas.microsoft.com/office/drawing/2014/chart" uri="{C3380CC4-5D6E-409C-BE32-E72D297353CC}">
              <c16:uniqueId val="{00000000-11BF-4F2A-8407-FF63D760F0D4}"/>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0.4249</c:v>
                </c:pt>
                <c:pt idx="1">
                  <c:v>0.42570000000000002</c:v>
                </c:pt>
                <c:pt idx="2">
                  <c:v>0.14069999999999999</c:v>
                </c:pt>
                <c:pt idx="3">
                  <c:v>8.8000000000000005E-3</c:v>
                </c:pt>
                <c:pt idx="4">
                  <c:v>0.85060000000000002</c:v>
                </c:pt>
              </c:numCache>
            </c:numRef>
          </c:val>
          <c:extLst>
            <c:ext xmlns:c16="http://schemas.microsoft.com/office/drawing/2014/chart" uri="{C3380CC4-5D6E-409C-BE32-E72D297353CC}">
              <c16:uniqueId val="{00000001-11BF-4F2A-8407-FF63D760F0D4}"/>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0.66600000000000004</c:v>
                </c:pt>
                <c:pt idx="1">
                  <c:v>0.23580000000000001</c:v>
                </c:pt>
                <c:pt idx="2">
                  <c:v>7.4999999999999997E-2</c:v>
                </c:pt>
                <c:pt idx="3">
                  <c:v>2.3300000000000001E-2</c:v>
                </c:pt>
                <c:pt idx="4">
                  <c:v>0.90180000000000005</c:v>
                </c:pt>
              </c:numCache>
            </c:numRef>
          </c:val>
          <c:extLst>
            <c:ext xmlns:c16="http://schemas.microsoft.com/office/drawing/2014/chart" uri="{C3380CC4-5D6E-409C-BE32-E72D297353CC}">
              <c16:uniqueId val="{00000002-11BF-4F2A-8407-FF63D760F0D4}"/>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3.15E-2</c:v>
                </c:pt>
                <c:pt idx="1">
                  <c:v>0.1492</c:v>
                </c:pt>
                <c:pt idx="2">
                  <c:v>0.4279</c:v>
                </c:pt>
                <c:pt idx="3">
                  <c:v>0.39140000000000003</c:v>
                </c:pt>
                <c:pt idx="4">
                  <c:v>0.81930000000000003</c:v>
                </c:pt>
              </c:numCache>
            </c:numRef>
          </c:val>
          <c:extLst>
            <c:ext xmlns:c16="http://schemas.microsoft.com/office/drawing/2014/chart" uri="{C3380CC4-5D6E-409C-BE32-E72D297353CC}">
              <c16:uniqueId val="{00000000-175E-4217-B8F6-775EC2999FF4}"/>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3.6999999999999998E-2</c:v>
                </c:pt>
                <c:pt idx="1">
                  <c:v>8.1699999999999995E-2</c:v>
                </c:pt>
                <c:pt idx="2">
                  <c:v>0.19159999999999999</c:v>
                </c:pt>
                <c:pt idx="3">
                  <c:v>0.68969999999999998</c:v>
                </c:pt>
                <c:pt idx="4">
                  <c:v>0.88129999999999997</c:v>
                </c:pt>
              </c:numCache>
            </c:numRef>
          </c:val>
          <c:extLst>
            <c:ext xmlns:c16="http://schemas.microsoft.com/office/drawing/2014/chart" uri="{C3380CC4-5D6E-409C-BE32-E72D297353CC}">
              <c16:uniqueId val="{00000001-175E-4217-B8F6-775EC2999FF4}"/>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5E-4217-B8F6-775EC2999FF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7.1000000000000004E-3</c:v>
                </c:pt>
                <c:pt idx="1">
                  <c:v>2.58E-2</c:v>
                </c:pt>
                <c:pt idx="2">
                  <c:v>0.153</c:v>
                </c:pt>
                <c:pt idx="3">
                  <c:v>0.81410000000000005</c:v>
                </c:pt>
                <c:pt idx="4">
                  <c:v>0.96710000000000007</c:v>
                </c:pt>
              </c:numCache>
            </c:numRef>
          </c:val>
          <c:extLst>
            <c:ext xmlns:c16="http://schemas.microsoft.com/office/drawing/2014/chart" uri="{C3380CC4-5D6E-409C-BE32-E72D297353CC}">
              <c16:uniqueId val="{00000003-175E-4217-B8F6-775EC2999FF4}"/>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6.87</c:v>
                </c:pt>
              </c:numCache>
            </c:numRef>
          </c:val>
          <c:extLst>
            <c:ext xmlns:c16="http://schemas.microsoft.com/office/drawing/2014/chart" uri="{C3380CC4-5D6E-409C-BE32-E72D297353CC}">
              <c16:uniqueId val="{00000000-6E34-4B69-8FB1-C745F699728E}"/>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7.49</c:v>
                </c:pt>
              </c:numCache>
            </c:numRef>
          </c:val>
          <c:extLst>
            <c:ext xmlns:c16="http://schemas.microsoft.com/office/drawing/2014/chart" uri="{C3380CC4-5D6E-409C-BE32-E72D297353CC}">
              <c16:uniqueId val="{00000001-6E34-4B69-8FB1-C745F699728E}"/>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7.59</c:v>
                </c:pt>
              </c:numCache>
            </c:numRef>
          </c:val>
          <c:extLst>
            <c:ext xmlns:c16="http://schemas.microsoft.com/office/drawing/2014/chart" uri="{C3380CC4-5D6E-409C-BE32-E72D297353CC}">
              <c16:uniqueId val="{00000002-6E34-4B69-8FB1-C745F699728E}"/>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6.67</c:v>
                </c:pt>
                <c:pt idx="1">
                  <c:v>6.89</c:v>
                </c:pt>
                <c:pt idx="2">
                  <c:v>7.11</c:v>
                </c:pt>
              </c:numCache>
            </c:numRef>
          </c:val>
          <c:extLst>
            <c:ext xmlns:c16="http://schemas.microsoft.com/office/drawing/2014/chart" uri="{C3380CC4-5D6E-409C-BE32-E72D297353CC}">
              <c16:uniqueId val="{00000000-7BA1-4E8A-A404-69297977A37D}"/>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7.09</c:v>
                </c:pt>
                <c:pt idx="1">
                  <c:v>8.01</c:v>
                </c:pt>
                <c:pt idx="2">
                  <c:v>7.2</c:v>
                </c:pt>
              </c:numCache>
            </c:numRef>
          </c:val>
          <c:extLst>
            <c:ext xmlns:c16="http://schemas.microsoft.com/office/drawing/2014/chart" uri="{C3380CC4-5D6E-409C-BE32-E72D297353CC}">
              <c16:uniqueId val="{00000001-7BA1-4E8A-A404-69297977A37D}"/>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7.33</c:v>
                </c:pt>
                <c:pt idx="1">
                  <c:v>8.32</c:v>
                </c:pt>
              </c:numCache>
            </c:numRef>
          </c:val>
          <c:extLst>
            <c:ext xmlns:c16="http://schemas.microsoft.com/office/drawing/2014/chart" uri="{C3380CC4-5D6E-409C-BE32-E72D297353CC}">
              <c16:uniqueId val="{00000002-7BA1-4E8A-A404-69297977A37D}"/>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a:t>
            </a:r>
            <a:r>
              <a:rPr lang="fr-FR" sz="1400" b="0" i="0" u="none" strike="noStrike" baseline="0">
                <a:effectLst/>
              </a:rPr>
              <a:t>SR(%)</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0.99770000000000003</c:v>
                </c:pt>
                <c:pt idx="1">
                  <c:v>0.99109999999999998</c:v>
                </c:pt>
              </c:numCache>
            </c:numRef>
          </c:val>
          <c:extLst>
            <c:ext xmlns:c16="http://schemas.microsoft.com/office/drawing/2014/chart" uri="{C3380CC4-5D6E-409C-BE32-E72D297353CC}">
              <c16:uniqueId val="{00000000-A46C-478B-A7A5-31823BBA78AF}"/>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0.96340000000000003</c:v>
                </c:pt>
                <c:pt idx="1">
                  <c:v>0.95330000000000004</c:v>
                </c:pt>
              </c:numCache>
            </c:numRef>
          </c:val>
          <c:extLst>
            <c:ext xmlns:c16="http://schemas.microsoft.com/office/drawing/2014/chart" uri="{C3380CC4-5D6E-409C-BE32-E72D297353CC}">
              <c16:uniqueId val="{00000001-A46C-478B-A7A5-31823BBA78AF}"/>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0.89080000000000004</c:v>
                </c:pt>
                <c:pt idx="1">
                  <c:v>0.8891</c:v>
                </c:pt>
              </c:numCache>
            </c:numRef>
          </c:val>
          <c:extLst>
            <c:ext xmlns:c16="http://schemas.microsoft.com/office/drawing/2014/chart" uri="{C3380CC4-5D6E-409C-BE32-E72D297353CC}">
              <c16:uniqueId val="{00000002-A46C-478B-A7A5-31823BBA78AF}"/>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0.70820000000000005</c:v>
                </c:pt>
                <c:pt idx="1">
                  <c:v>0.29110000000000003</c:v>
                </c:pt>
                <c:pt idx="2">
                  <c:v>2.9999999999999997E-4</c:v>
                </c:pt>
              </c:numCache>
            </c:numRef>
          </c:val>
          <c:extLst>
            <c:ext xmlns:c16="http://schemas.microsoft.com/office/drawing/2014/chart" uri="{C3380CC4-5D6E-409C-BE32-E72D297353CC}">
              <c16:uniqueId val="{00000000-4070-449D-AAC6-E0DC7DE1A290}"/>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0.61839999999999995</c:v>
                </c:pt>
                <c:pt idx="1">
                  <c:v>0.34799999999999998</c:v>
                </c:pt>
                <c:pt idx="2">
                  <c:v>3.3599999999999998E-2</c:v>
                </c:pt>
              </c:numCache>
            </c:numRef>
          </c:val>
          <c:extLst>
            <c:ext xmlns:c16="http://schemas.microsoft.com/office/drawing/2014/chart" uri="{C3380CC4-5D6E-409C-BE32-E72D297353CC}">
              <c16:uniqueId val="{00000001-4070-449D-AAC6-E0DC7DE1A290}"/>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0.55610000000000004</c:v>
                </c:pt>
                <c:pt idx="1">
                  <c:v>0.3347</c:v>
                </c:pt>
                <c:pt idx="2">
                  <c:v>0.10920000000000001</c:v>
                </c:pt>
              </c:numCache>
            </c:numRef>
          </c:val>
          <c:extLst>
            <c:ext xmlns:c16="http://schemas.microsoft.com/office/drawing/2014/chart" uri="{C3380CC4-5D6E-409C-BE32-E72D297353CC}">
              <c16:uniqueId val="{00000002-4070-449D-AAC6-E0DC7DE1A290}"/>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0.98809999999999998</c:v>
                </c:pt>
                <c:pt idx="1">
                  <c:v>0.99260000000000004</c:v>
                </c:pt>
              </c:numCache>
            </c:numRef>
          </c:val>
          <c:extLst>
            <c:ext xmlns:c16="http://schemas.microsoft.com/office/drawing/2014/chart" uri="{C3380CC4-5D6E-409C-BE32-E72D297353CC}">
              <c16:uniqueId val="{00000000-631A-4C7D-9768-56268AC5DA24}"/>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0.99070000000000003</c:v>
                </c:pt>
                <c:pt idx="1">
                  <c:v>0.99870000000000003</c:v>
                </c:pt>
              </c:numCache>
            </c:numRef>
          </c:val>
          <c:extLst>
            <c:ext xmlns:c16="http://schemas.microsoft.com/office/drawing/2014/chart" uri="{C3380CC4-5D6E-409C-BE32-E72D297353CC}">
              <c16:uniqueId val="{00000001-631A-4C7D-9768-56268AC5DA24}"/>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0.98270000000000002</c:v>
                </c:pt>
                <c:pt idx="1">
                  <c:v>0.99150000000000005</c:v>
                </c:pt>
              </c:numCache>
            </c:numRef>
          </c:val>
          <c:extLst>
            <c:ext xmlns:c16="http://schemas.microsoft.com/office/drawing/2014/chart" uri="{C3380CC4-5D6E-409C-BE32-E72D297353CC}">
              <c16:uniqueId val="{00000002-631A-4C7D-9768-56268AC5DA24}"/>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1.46</c:v>
                </c:pt>
                <c:pt idx="1">
                  <c:v>1.71</c:v>
                </c:pt>
              </c:numCache>
            </c:numRef>
          </c:val>
          <c:extLst>
            <c:ext xmlns:c16="http://schemas.microsoft.com/office/drawing/2014/chart" uri="{C3380CC4-5D6E-409C-BE32-E72D297353CC}">
              <c16:uniqueId val="{00000000-B2A3-4068-89CC-EDFCF1C4A4DF}"/>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1.39</c:v>
                </c:pt>
                <c:pt idx="1">
                  <c:v>1.89</c:v>
                </c:pt>
              </c:numCache>
            </c:numRef>
          </c:val>
          <c:extLst>
            <c:ext xmlns:c16="http://schemas.microsoft.com/office/drawing/2014/chart" uri="{C3380CC4-5D6E-409C-BE32-E72D297353CC}">
              <c16:uniqueId val="{00000001-B2A3-4068-89CC-EDFCF1C4A4DF}"/>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1.4</c:v>
                </c:pt>
                <c:pt idx="1">
                  <c:v>1.42</c:v>
                </c:pt>
              </c:numCache>
            </c:numRef>
          </c:val>
          <c:extLst>
            <c:ext xmlns:c16="http://schemas.microsoft.com/office/drawing/2014/chart" uri="{C3380CC4-5D6E-409C-BE32-E72D297353CC}">
              <c16:uniqueId val="{00000002-B2A3-4068-89CC-EDFCF1C4A4DF}"/>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0.97950000000000004</c:v>
                </c:pt>
              </c:numCache>
            </c:numRef>
          </c:val>
          <c:extLst>
            <c:ext xmlns:c16="http://schemas.microsoft.com/office/drawing/2014/chart" uri="{C3380CC4-5D6E-409C-BE32-E72D297353CC}">
              <c16:uniqueId val="{00000000-BFAF-4FA2-A124-66206E3FA0E5}"/>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0.93959999999999999</c:v>
                </c:pt>
              </c:numCache>
            </c:numRef>
          </c:val>
          <c:extLst>
            <c:ext xmlns:c16="http://schemas.microsoft.com/office/drawing/2014/chart" uri="{C3380CC4-5D6E-409C-BE32-E72D297353CC}">
              <c16:uniqueId val="{00000001-BFAF-4FA2-A124-66206E3FA0E5}"/>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0.97289999999999999</c:v>
                </c:pt>
              </c:numCache>
            </c:numRef>
          </c:val>
          <c:extLst>
            <c:ext xmlns:c16="http://schemas.microsoft.com/office/drawing/2014/chart" uri="{C3380CC4-5D6E-409C-BE32-E72D297353CC}">
              <c16:uniqueId val="{00000002-BFAF-4FA2-A124-66206E3FA0E5}"/>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5.77</c:v>
                </c:pt>
              </c:numCache>
            </c:numRef>
          </c:val>
          <c:extLst>
            <c:ext xmlns:c16="http://schemas.microsoft.com/office/drawing/2014/chart" uri="{C3380CC4-5D6E-409C-BE32-E72D297353CC}">
              <c16:uniqueId val="{00000000-AD8C-4769-B0D3-A2D7BB0EA6F0}"/>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7.35</c:v>
                </c:pt>
              </c:numCache>
            </c:numRef>
          </c:val>
          <c:extLst>
            <c:ext xmlns:c16="http://schemas.microsoft.com/office/drawing/2014/chart" uri="{C3380CC4-5D6E-409C-BE32-E72D297353CC}">
              <c16:uniqueId val="{00000001-AD8C-4769-B0D3-A2D7BB0EA6F0}"/>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D8C-4769-B0D3-A2D7BB0EA6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7.32</c:v>
                </c:pt>
              </c:numCache>
            </c:numRef>
          </c:val>
          <c:extLst>
            <c:ext xmlns:c16="http://schemas.microsoft.com/office/drawing/2014/chart" uri="{C3380CC4-5D6E-409C-BE32-E72D297353CC}">
              <c16:uniqueId val="{00000004-AD8C-4769-B0D3-A2D7BB0EA6F0}"/>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6439-440D-8269-706A44385F1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0.9798</c:v>
                </c:pt>
              </c:numCache>
            </c:numRef>
          </c:val>
          <c:extLst>
            <c:ext xmlns:c16="http://schemas.microsoft.com/office/drawing/2014/chart" uri="{C3380CC4-5D6E-409C-BE32-E72D297353CC}">
              <c16:uniqueId val="{00000002-6439-440D-8269-706A44385F16}"/>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0.96870000000000001</c:v>
                </c:pt>
              </c:numCache>
            </c:numRef>
          </c:val>
          <c:extLst>
            <c:ext xmlns:c16="http://schemas.microsoft.com/office/drawing/2014/chart" uri="{C3380CC4-5D6E-409C-BE32-E72D297353CC}">
              <c16:uniqueId val="{00000003-6439-440D-8269-706A44385F16}"/>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0.95079999999999998</c:v>
                </c:pt>
              </c:numCache>
            </c:numRef>
          </c:val>
          <c:extLst>
            <c:ext xmlns:c16="http://schemas.microsoft.com/office/drawing/2014/chart" uri="{C3380CC4-5D6E-409C-BE32-E72D297353CC}">
              <c16:uniqueId val="{00000004-6439-440D-8269-706A44385F16}"/>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0.99690000000000001</c:v>
                </c:pt>
                <c:pt idx="1">
                  <c:v>0.98860000000000003</c:v>
                </c:pt>
              </c:numCache>
            </c:numRef>
          </c:val>
          <c:extLst>
            <c:ext xmlns:c16="http://schemas.microsoft.com/office/drawing/2014/chart" uri="{C3380CC4-5D6E-409C-BE32-E72D297353CC}">
              <c16:uniqueId val="{00000000-CDC6-4C44-8637-4BFEAA26DFB0}"/>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1</c:v>
                </c:pt>
                <c:pt idx="1">
                  <c:v>0.91149999999999998</c:v>
                </c:pt>
              </c:numCache>
            </c:numRef>
          </c:val>
          <c:extLst>
            <c:ext xmlns:c16="http://schemas.microsoft.com/office/drawing/2014/chart" uri="{C3380CC4-5D6E-409C-BE32-E72D297353CC}">
              <c16:uniqueId val="{00000001-CDC6-4C44-8637-4BFEAA26DFB0}"/>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0.97009999999999996</c:v>
                </c:pt>
                <c:pt idx="1">
                  <c:v>0.96509999999999996</c:v>
                </c:pt>
              </c:numCache>
            </c:numRef>
          </c:val>
          <c:extLst>
            <c:ext xmlns:c16="http://schemas.microsoft.com/office/drawing/2014/chart" uri="{C3380CC4-5D6E-409C-BE32-E72D297353CC}">
              <c16:uniqueId val="{00000002-CDC6-4C44-8637-4BFEAA26DFB0}"/>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9102176039881186"/>
          <c:y val="0.10348288478891357"/>
          <c:w val="0.77359471232009436"/>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4A5A-47ED-A107-ABC4099882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4830.8599999999997</c:v>
                </c:pt>
                <c:pt idx="1">
                  <c:v>2318.31</c:v>
                </c:pt>
                <c:pt idx="2">
                  <c:v>21354.11</c:v>
                </c:pt>
                <c:pt idx="3">
                  <c:v>17847.22</c:v>
                </c:pt>
              </c:numCache>
            </c:numRef>
          </c:val>
          <c:extLst>
            <c:ext xmlns:c16="http://schemas.microsoft.com/office/drawing/2014/chart" uri="{C3380CC4-5D6E-409C-BE32-E72D297353CC}">
              <c16:uniqueId val="{00000002-4A5A-47ED-A107-ABC40998825F}"/>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3008.55</c:v>
                </c:pt>
                <c:pt idx="1">
                  <c:v>908.33</c:v>
                </c:pt>
                <c:pt idx="2">
                  <c:v>15874.22</c:v>
                </c:pt>
                <c:pt idx="3">
                  <c:v>9547.2800000000007</c:v>
                </c:pt>
              </c:numCache>
            </c:numRef>
          </c:val>
          <c:extLst>
            <c:ext xmlns:c16="http://schemas.microsoft.com/office/drawing/2014/chart" uri="{C3380CC4-5D6E-409C-BE32-E72D297353CC}">
              <c16:uniqueId val="{00000003-4A5A-47ED-A107-ABC40998825F}"/>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6810.93</c:v>
                </c:pt>
                <c:pt idx="1">
                  <c:v>1919.2</c:v>
                </c:pt>
                <c:pt idx="2">
                  <c:v>13122.22</c:v>
                </c:pt>
                <c:pt idx="3">
                  <c:v>16321.82</c:v>
                </c:pt>
              </c:numCache>
            </c:numRef>
          </c:val>
          <c:extLst>
            <c:ext xmlns:c16="http://schemas.microsoft.com/office/drawing/2014/chart" uri="{C3380CC4-5D6E-409C-BE32-E72D297353CC}">
              <c16:uniqueId val="{00000004-4A5A-47ED-A107-ABC40998825F}"/>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A4CA-4D21-892B-EAAA834C0A06}"/>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0.99550000000000005</c:v>
                </c:pt>
              </c:numCache>
            </c:numRef>
          </c:val>
          <c:extLst>
            <c:ext xmlns:c16="http://schemas.microsoft.com/office/drawing/2014/chart" uri="{C3380CC4-5D6E-409C-BE32-E72D297353CC}">
              <c16:uniqueId val="{00000001-A4CA-4D21-892B-EAAA834C0A06}"/>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0.98770000000000002</c:v>
                </c:pt>
              </c:numCache>
            </c:numRef>
          </c:val>
          <c:extLst>
            <c:ext xmlns:c16="http://schemas.microsoft.com/office/drawing/2014/chart" uri="{C3380CC4-5D6E-409C-BE32-E72D297353CC}">
              <c16:uniqueId val="{00000002-A4CA-4D21-892B-EAAA834C0A06}"/>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0.99670000000000003</c:v>
                </c:pt>
                <c:pt idx="1">
                  <c:v>1</c:v>
                </c:pt>
              </c:numCache>
            </c:numRef>
          </c:val>
          <c:extLst>
            <c:ext xmlns:c16="http://schemas.microsoft.com/office/drawing/2014/chart" uri="{C3380CC4-5D6E-409C-BE32-E72D297353CC}">
              <c16:uniqueId val="{00000000-BB92-42AE-97C5-B1B00FAB2519}"/>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1</c:v>
                </c:pt>
              </c:numCache>
            </c:numRef>
          </c:val>
          <c:extLst>
            <c:ext xmlns:c16="http://schemas.microsoft.com/office/drawing/2014/chart" uri="{C3380CC4-5D6E-409C-BE32-E72D297353CC}">
              <c16:uniqueId val="{00000001-BB92-42AE-97C5-B1B00FAB2519}"/>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0.95389999999999997</c:v>
                </c:pt>
                <c:pt idx="1">
                  <c:v>0.97140000000000004</c:v>
                </c:pt>
              </c:numCache>
            </c:numRef>
          </c:val>
          <c:extLst>
            <c:ext xmlns:c16="http://schemas.microsoft.com/office/drawing/2014/chart" uri="{C3380CC4-5D6E-409C-BE32-E72D297353CC}">
              <c16:uniqueId val="{00000002-BB92-42AE-97C5-B1B00FAB2519}"/>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29498.84</c:v>
                </c:pt>
                <c:pt idx="1">
                  <c:v>15470.95</c:v>
                </c:pt>
                <c:pt idx="2">
                  <c:v>190101.62</c:v>
                </c:pt>
                <c:pt idx="3">
                  <c:v>33054.879999999997</c:v>
                </c:pt>
              </c:numCache>
            </c:numRef>
          </c:val>
          <c:extLst>
            <c:ext xmlns:c16="http://schemas.microsoft.com/office/drawing/2014/chart" uri="{C3380CC4-5D6E-409C-BE32-E72D297353CC}">
              <c16:uniqueId val="{00000000-8DC0-49B8-84F3-DFF445EBD70D}"/>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12899.09</c:v>
                </c:pt>
                <c:pt idx="1">
                  <c:v>11821.62</c:v>
                </c:pt>
                <c:pt idx="2">
                  <c:v>188111.17</c:v>
                </c:pt>
                <c:pt idx="3">
                  <c:v>21203.09</c:v>
                </c:pt>
              </c:numCache>
            </c:numRef>
          </c:val>
          <c:extLst>
            <c:ext xmlns:c16="http://schemas.microsoft.com/office/drawing/2014/chart" uri="{C3380CC4-5D6E-409C-BE32-E72D297353CC}">
              <c16:uniqueId val="{00000001-8DC0-49B8-84F3-DFF445EBD70D}"/>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12572.95</c:v>
                </c:pt>
                <c:pt idx="1">
                  <c:v>10259.33</c:v>
                </c:pt>
                <c:pt idx="2">
                  <c:v>25774.77</c:v>
                </c:pt>
                <c:pt idx="3">
                  <c:v>16058.12</c:v>
                </c:pt>
              </c:numCache>
            </c:numRef>
          </c:val>
          <c:extLst>
            <c:ext xmlns:c16="http://schemas.microsoft.com/office/drawing/2014/chart" uri="{C3380CC4-5D6E-409C-BE32-E72D297353CC}">
              <c16:uniqueId val="{00000002-8DC0-49B8-84F3-DFF445EBD70D}"/>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Distribution</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0.15959999999999999</c:v>
                </c:pt>
                <c:pt idx="1">
                  <c:v>0.84040000000000004</c:v>
                </c:pt>
              </c:numCache>
            </c:numRef>
          </c:val>
          <c:extLst>
            <c:ext xmlns:c16="http://schemas.microsoft.com/office/drawing/2014/chart" uri="{C3380CC4-5D6E-409C-BE32-E72D297353CC}">
              <c16:uniqueId val="{00000000-EBF3-42F6-BF35-58A9FCB0E494}"/>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0.21920000000000001</c:v>
                </c:pt>
                <c:pt idx="1">
                  <c:v>0.78080000000000005</c:v>
                </c:pt>
              </c:numCache>
            </c:numRef>
          </c:val>
          <c:extLst>
            <c:ext xmlns:c16="http://schemas.microsoft.com/office/drawing/2014/chart" uri="{C3380CC4-5D6E-409C-BE32-E72D297353CC}">
              <c16:uniqueId val="{00000001-EBF3-42F6-BF35-58A9FCB0E494}"/>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4.9500000000000002E-2</c:v>
                </c:pt>
                <c:pt idx="1">
                  <c:v>0.95050000000000001</c:v>
                </c:pt>
              </c:numCache>
            </c:numRef>
          </c:val>
          <c:extLst>
            <c:ext xmlns:c16="http://schemas.microsoft.com/office/drawing/2014/chart" uri="{C3380CC4-5D6E-409C-BE32-E72D297353CC}">
              <c16:uniqueId val="{00000002-EBF3-42F6-BF35-58A9FCB0E494}"/>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1.7999999999999999E-2</c:v>
                </c:pt>
                <c:pt idx="1">
                  <c:v>0.11559999999999999</c:v>
                </c:pt>
                <c:pt idx="2">
                  <c:v>2.3900000000000001E-2</c:v>
                </c:pt>
                <c:pt idx="3">
                  <c:v>0</c:v>
                </c:pt>
                <c:pt idx="4">
                  <c:v>0.84250000000000003</c:v>
                </c:pt>
              </c:numCache>
            </c:numRef>
          </c:val>
          <c:extLst>
            <c:ext xmlns:c16="http://schemas.microsoft.com/office/drawing/2014/chart" uri="{C3380CC4-5D6E-409C-BE32-E72D297353CC}">
              <c16:uniqueId val="{00000000-EF13-4C0A-8D48-A6D0EDF904A3}"/>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0.19370000000000001</c:v>
                </c:pt>
                <c:pt idx="1">
                  <c:v>0</c:v>
                </c:pt>
                <c:pt idx="2">
                  <c:v>0</c:v>
                </c:pt>
                <c:pt idx="3">
                  <c:v>0</c:v>
                </c:pt>
                <c:pt idx="4">
                  <c:v>0.80630000000000002</c:v>
                </c:pt>
              </c:numCache>
            </c:numRef>
          </c:val>
          <c:extLst>
            <c:ext xmlns:c16="http://schemas.microsoft.com/office/drawing/2014/chart" uri="{C3380CC4-5D6E-409C-BE32-E72D297353CC}">
              <c16:uniqueId val="{00000001-EF13-4C0A-8D48-A6D0EDF904A3}"/>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13-4C0A-8D48-A6D0EDF904A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0.19370000000000001</c:v>
                </c:pt>
                <c:pt idx="1">
                  <c:v>0</c:v>
                </c:pt>
                <c:pt idx="2">
                  <c:v>0.80630000000000002</c:v>
                </c:pt>
                <c:pt idx="3">
                  <c:v>0</c:v>
                </c:pt>
                <c:pt idx="4">
                  <c:v>0</c:v>
                </c:pt>
              </c:numCache>
            </c:numRef>
          </c:val>
          <c:extLst>
            <c:ext xmlns:c16="http://schemas.microsoft.com/office/drawing/2014/chart" uri="{C3380CC4-5D6E-409C-BE32-E72D297353CC}">
              <c16:uniqueId val="{00000003-EF13-4C0A-8D48-A6D0EDF904A3}"/>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0.52080000000000004</c:v>
                </c:pt>
                <c:pt idx="1">
                  <c:v>7.7200000000000005E-2</c:v>
                </c:pt>
                <c:pt idx="2">
                  <c:v>0</c:v>
                </c:pt>
                <c:pt idx="3">
                  <c:v>0.40210000000000001</c:v>
                </c:pt>
              </c:numCache>
            </c:numRef>
          </c:val>
          <c:extLst>
            <c:ext xmlns:c16="http://schemas.microsoft.com/office/drawing/2014/chart" uri="{C3380CC4-5D6E-409C-BE32-E72D297353CC}">
              <c16:uniqueId val="{00000000-C7E5-4A75-A110-84BD2AFADBD2}"/>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0.37430000000000002</c:v>
                </c:pt>
                <c:pt idx="1">
                  <c:v>0.32650000000000001</c:v>
                </c:pt>
                <c:pt idx="2">
                  <c:v>0</c:v>
                </c:pt>
                <c:pt idx="3">
                  <c:v>0.29920000000000002</c:v>
                </c:pt>
              </c:numCache>
            </c:numRef>
          </c:val>
          <c:extLst>
            <c:ext xmlns:c16="http://schemas.microsoft.com/office/drawing/2014/chart" uri="{C3380CC4-5D6E-409C-BE32-E72D297353CC}">
              <c16:uniqueId val="{00000001-C7E5-4A75-A110-84BD2AFADBD2}"/>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0.43490000000000001</c:v>
                </c:pt>
                <c:pt idx="1">
                  <c:v>4.3999999999999997E-2</c:v>
                </c:pt>
                <c:pt idx="2">
                  <c:v>2.5399999999999999E-2</c:v>
                </c:pt>
                <c:pt idx="3">
                  <c:v>0.49569999999999997</c:v>
                </c:pt>
              </c:numCache>
            </c:numRef>
          </c:val>
          <c:extLst>
            <c:ext xmlns:c16="http://schemas.microsoft.com/office/drawing/2014/chart" uri="{C3380CC4-5D6E-409C-BE32-E72D297353CC}">
              <c16:uniqueId val="{00000002-C7E5-4A75-A110-84BD2AFADBD2}"/>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0.5111</c:v>
                </c:pt>
                <c:pt idx="1">
                  <c:v>0.89190000000000003</c:v>
                </c:pt>
                <c:pt idx="2">
                  <c:v>0.99209999999999998</c:v>
                </c:pt>
              </c:numCache>
            </c:numRef>
          </c:val>
          <c:extLst>
            <c:ext xmlns:c16="http://schemas.microsoft.com/office/drawing/2014/chart" uri="{C3380CC4-5D6E-409C-BE32-E72D297353CC}">
              <c16:uniqueId val="{00000000-58A9-4C76-9553-7F5CA16877CD}"/>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0.67369999999999997</c:v>
                </c:pt>
                <c:pt idx="1">
                  <c:v>0.93220000000000003</c:v>
                </c:pt>
                <c:pt idx="2">
                  <c:v>0.99609999999999999</c:v>
                </c:pt>
              </c:numCache>
            </c:numRef>
          </c:val>
          <c:extLst>
            <c:ext xmlns:c16="http://schemas.microsoft.com/office/drawing/2014/chart" uri="{C3380CC4-5D6E-409C-BE32-E72D297353CC}">
              <c16:uniqueId val="{00000001-58A9-4C76-9553-7F5CA16877CD}"/>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0.60829999999999995</c:v>
                </c:pt>
                <c:pt idx="1">
                  <c:v>0.87619999999999998</c:v>
                </c:pt>
                <c:pt idx="2">
                  <c:v>0.98119999999999996</c:v>
                </c:pt>
              </c:numCache>
            </c:numRef>
          </c:val>
          <c:extLst>
            <c:ext xmlns:c16="http://schemas.microsoft.com/office/drawing/2014/chart" uri="{C3380CC4-5D6E-409C-BE32-E72D297353CC}">
              <c16:uniqueId val="{00000002-58A9-4C76-9553-7F5CA16877CD}"/>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0.12330000000000001</c:v>
                </c:pt>
                <c:pt idx="1">
                  <c:v>0.87670000000000003</c:v>
                </c:pt>
              </c:numCache>
            </c:numRef>
          </c:val>
          <c:extLst>
            <c:ext xmlns:c16="http://schemas.microsoft.com/office/drawing/2014/chart" uri="{C3380CC4-5D6E-409C-BE32-E72D297353CC}">
              <c16:uniqueId val="{00000000-83C1-4D9C-9CE5-A8E4671B021F}"/>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0.43840000000000001</c:v>
                </c:pt>
                <c:pt idx="1">
                  <c:v>0.56159999999999999</c:v>
                </c:pt>
              </c:numCache>
            </c:numRef>
          </c:val>
          <c:extLst>
            <c:ext xmlns:c16="http://schemas.microsoft.com/office/drawing/2014/chart" uri="{C3380CC4-5D6E-409C-BE32-E72D297353CC}">
              <c16:uniqueId val="{00000001-83C1-4D9C-9CE5-A8E4671B021F}"/>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0.4859</c:v>
                </c:pt>
                <c:pt idx="1">
                  <c:v>0.5141</c:v>
                </c:pt>
              </c:numCache>
            </c:numRef>
          </c:val>
          <c:extLst>
            <c:ext xmlns:c16="http://schemas.microsoft.com/office/drawing/2014/chart" uri="{C3380CC4-5D6E-409C-BE32-E72D297353CC}">
              <c16:uniqueId val="{00000002-83C1-4D9C-9CE5-A8E4671B021F}"/>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2.8999999999999998E-3</c:v>
                </c:pt>
              </c:numCache>
            </c:numRef>
          </c:val>
          <c:extLst>
            <c:ext xmlns:c16="http://schemas.microsoft.com/office/drawing/2014/chart" uri="{C3380CC4-5D6E-409C-BE32-E72D297353CC}">
              <c16:uniqueId val="{00000000-9631-4BC0-9833-FC3617A4D4B8}"/>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6.3E-3</c:v>
                </c:pt>
              </c:numCache>
            </c:numRef>
          </c:val>
          <c:extLst>
            <c:ext xmlns:c16="http://schemas.microsoft.com/office/drawing/2014/chart" uri="{C3380CC4-5D6E-409C-BE32-E72D297353CC}">
              <c16:uniqueId val="{00000001-9631-4BC0-9833-FC3617A4D4B8}"/>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3.0999999999999999E-3</c:v>
                </c:pt>
              </c:numCache>
            </c:numRef>
          </c:val>
          <c:extLst>
            <c:ext xmlns:c16="http://schemas.microsoft.com/office/drawing/2014/chart" uri="{C3380CC4-5D6E-409C-BE32-E72D297353CC}">
              <c16:uniqueId val="{00000002-9631-4BC0-9833-FC3617A4D4B8}"/>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FCD3-46BD-AF49-A242000B8EB5}"/>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1.1299999999999999E-2</c:v>
                </c:pt>
              </c:numCache>
            </c:numRef>
          </c:val>
          <c:extLst>
            <c:ext xmlns:c16="http://schemas.microsoft.com/office/drawing/2014/chart" uri="{C3380CC4-5D6E-409C-BE32-E72D297353CC}">
              <c16:uniqueId val="{00000001-FCD3-46BD-AF49-A242000B8EB5}"/>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2.2200000000000001E-2</c:v>
                </c:pt>
              </c:numCache>
            </c:numRef>
          </c:val>
          <c:extLst>
            <c:ext xmlns:c16="http://schemas.microsoft.com/office/drawing/2014/chart" uri="{C3380CC4-5D6E-409C-BE32-E72D297353CC}">
              <c16:uniqueId val="{00000002-FCD3-46BD-AF49-A242000B8EB5}"/>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1.89E-2</c:v>
                </c:pt>
              </c:numCache>
            </c:numRef>
          </c:val>
          <c:extLst>
            <c:ext xmlns:c16="http://schemas.microsoft.com/office/drawing/2014/chart" uri="{C3380CC4-5D6E-409C-BE32-E72D297353CC}">
              <c16:uniqueId val="{00000003-FCD3-46BD-AF49-A242000B8EB5}"/>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1.2699999999999999E-2</c:v>
                </c:pt>
              </c:numCache>
            </c:numRef>
          </c:val>
          <c:extLst>
            <c:ext xmlns:c16="http://schemas.microsoft.com/office/drawing/2014/chart" uri="{C3380CC4-5D6E-409C-BE32-E72D297353CC}">
              <c16:uniqueId val="{00000004-FCD3-46BD-AF49-A242000B8EB5}"/>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9.7999999999999997E-3</c:v>
                </c:pt>
              </c:numCache>
            </c:numRef>
          </c:val>
          <c:extLst>
            <c:ext xmlns:c16="http://schemas.microsoft.com/office/drawing/2014/chart" uri="{C3380CC4-5D6E-409C-BE32-E72D297353CC}">
              <c16:uniqueId val="{00000005-FCD3-46BD-AF49-A242000B8EB5}"/>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3.98</c:v>
                </c:pt>
              </c:numCache>
            </c:numRef>
          </c:val>
          <c:extLst>
            <c:ext xmlns:c16="http://schemas.microsoft.com/office/drawing/2014/chart" uri="{C3380CC4-5D6E-409C-BE32-E72D297353CC}">
              <c16:uniqueId val="{00000000-E395-4ACB-9CCB-383CAD0F2AAD}"/>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3.63</c:v>
                </c:pt>
              </c:numCache>
            </c:numRef>
          </c:val>
          <c:extLst>
            <c:ext xmlns:c16="http://schemas.microsoft.com/office/drawing/2014/chart" uri="{C3380CC4-5D6E-409C-BE32-E72D297353CC}">
              <c16:uniqueId val="{00000001-E395-4ACB-9CCB-383CAD0F2AAD}"/>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3.85</c:v>
                </c:pt>
              </c:numCache>
            </c:numRef>
          </c:val>
          <c:extLst>
            <c:ext xmlns:c16="http://schemas.microsoft.com/office/drawing/2014/chart" uri="{C3380CC4-5D6E-409C-BE32-E72D297353CC}">
              <c16:uniqueId val="{00000002-E395-4ACB-9CCB-383CAD0F2AAD}"/>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0.58069999999999999</c:v>
                </c:pt>
                <c:pt idx="1">
                  <c:v>0.39829999999999999</c:v>
                </c:pt>
                <c:pt idx="2">
                  <c:v>4.7000000000000002E-3</c:v>
                </c:pt>
                <c:pt idx="3">
                  <c:v>1.6299999999999999E-2</c:v>
                </c:pt>
                <c:pt idx="4">
                  <c:v>0.97899999999999998</c:v>
                </c:pt>
              </c:numCache>
            </c:numRef>
          </c:val>
          <c:extLst>
            <c:ext xmlns:c16="http://schemas.microsoft.com/office/drawing/2014/chart" uri="{C3380CC4-5D6E-409C-BE32-E72D297353CC}">
              <c16:uniqueId val="{00000000-8022-4BE3-950A-98E149173D6A}"/>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2.3E-3</c:v>
                </c:pt>
                <c:pt idx="1">
                  <c:v>0.98399999999999999</c:v>
                </c:pt>
                <c:pt idx="2">
                  <c:v>1.0699999999999999E-2</c:v>
                </c:pt>
                <c:pt idx="3">
                  <c:v>3.0999999999999999E-3</c:v>
                </c:pt>
                <c:pt idx="4">
                  <c:v>0.98629999999999995</c:v>
                </c:pt>
              </c:numCache>
            </c:numRef>
          </c:val>
          <c:extLst>
            <c:ext xmlns:c16="http://schemas.microsoft.com/office/drawing/2014/chart" uri="{C3380CC4-5D6E-409C-BE32-E72D297353CC}">
              <c16:uniqueId val="{00000001-8022-4BE3-950A-98E149173D6A}"/>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0.40610000000000002</c:v>
                </c:pt>
                <c:pt idx="1">
                  <c:v>0.57889999999999997</c:v>
                </c:pt>
                <c:pt idx="2">
                  <c:v>1.34E-2</c:v>
                </c:pt>
                <c:pt idx="3">
                  <c:v>1.6000000000000001E-3</c:v>
                </c:pt>
                <c:pt idx="4">
                  <c:v>0.98499999999999999</c:v>
                </c:pt>
              </c:numCache>
            </c:numRef>
          </c:val>
          <c:extLst>
            <c:ext xmlns:c16="http://schemas.microsoft.com/office/drawing/2014/chart" uri="{C3380CC4-5D6E-409C-BE32-E72D297353CC}">
              <c16:uniqueId val="{00000002-8022-4BE3-950A-98E149173D6A}"/>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7CC8-4ED1-87AB-D94B1911F03D}"/>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2.3E-3</c:v>
                </c:pt>
              </c:numCache>
            </c:numRef>
          </c:val>
          <c:extLst>
            <c:ext xmlns:c16="http://schemas.microsoft.com/office/drawing/2014/chart" uri="{C3380CC4-5D6E-409C-BE32-E72D297353CC}">
              <c16:uniqueId val="{00000001-7CC8-4ED1-87AB-D94B1911F03D}"/>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3.7000000000000002E-3</c:v>
                </c:pt>
              </c:numCache>
            </c:numRef>
          </c:val>
          <c:extLst>
            <c:ext xmlns:c16="http://schemas.microsoft.com/office/drawing/2014/chart" uri="{C3380CC4-5D6E-409C-BE32-E72D297353CC}">
              <c16:uniqueId val="{00000002-7CC8-4ED1-87AB-D94B1911F03D}"/>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max val="1.0000000000000002E-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majorUnit val="2.5000000000000005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3.5000000000000001E-3</c:v>
                </c:pt>
                <c:pt idx="1">
                  <c:v>0.99650000000000005</c:v>
                </c:pt>
              </c:numCache>
            </c:numRef>
          </c:val>
          <c:extLst>
            <c:ext xmlns:c16="http://schemas.microsoft.com/office/drawing/2014/chart" uri="{C3380CC4-5D6E-409C-BE32-E72D297353CC}">
              <c16:uniqueId val="{00000000-1A10-4498-981B-C1C1F9B2581C}"/>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3.39E-2</c:v>
                </c:pt>
                <c:pt idx="1">
                  <c:v>0.96609999999999996</c:v>
                </c:pt>
              </c:numCache>
            </c:numRef>
          </c:val>
          <c:extLst>
            <c:ext xmlns:c16="http://schemas.microsoft.com/office/drawing/2014/chart" uri="{C3380CC4-5D6E-409C-BE32-E72D297353CC}">
              <c16:uniqueId val="{00000001-1A10-4498-981B-C1C1F9B2581C}"/>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1.2500000000000001E-2</c:v>
                </c:pt>
                <c:pt idx="1">
                  <c:v>0.98750000000000004</c:v>
                </c:pt>
              </c:numCache>
            </c:numRef>
          </c:val>
          <c:extLst>
            <c:ext xmlns:c16="http://schemas.microsoft.com/office/drawing/2014/chart" uri="{C3380CC4-5D6E-409C-BE32-E72D297353CC}">
              <c16:uniqueId val="{00000002-1A10-4498-981B-C1C1F9B2581C}"/>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0.jp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7.png"/><Relationship Id="rId7"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5.jp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1904939781"/>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99,79%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a:solidFill>
                            <a:srgbClr val="000000"/>
                          </a:solidFill>
                          <a:latin typeface="Verdana"/>
                          <a:ea typeface="Verdana"/>
                          <a:cs typeface="Verdana"/>
                          <a:sym typeface="Verdana"/>
                        </a:rPr>
                        <a:t>99,99%</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95,63%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94,59%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93,09%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93,96%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97,29%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89,19%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87,62%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99,21%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99,61%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98,12%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51,11%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67,37%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60,83%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696140636"/>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99,25%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99,14%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99,77%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89,08%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88,91%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987954344"/>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65025">
                  <a:extLst>
                    <a:ext uri="{9D8B030D-6E8A-4147-A177-3AD203B41FA5}">
                      <a16:colId xmlns:a16="http://schemas.microsoft.com/office/drawing/2014/main" val="20007"/>
                    </a:ext>
                  </a:extLst>
                </a:gridCol>
                <a:gridCol w="815000">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98,81%</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99,07%</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98,27%</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chemeClr val="dk1"/>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7,35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7,32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3,13%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4,92%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0,31%/1,14%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0%/8,85%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2,99%/3,49%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4,830</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3,008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6,810</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2,318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908,33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1,919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2087308920"/>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850130">
                  <a:extLst>
                    <a:ext uri="{9D8B030D-6E8A-4147-A177-3AD203B41FA5}">
                      <a16:colId xmlns:a16="http://schemas.microsoft.com/office/drawing/2014/main" val="20006"/>
                    </a:ext>
                  </a:extLst>
                </a:gridCol>
                <a:gridCol w="1052051">
                  <a:extLst>
                    <a:ext uri="{9D8B030D-6E8A-4147-A177-3AD203B41FA5}">
                      <a16:colId xmlns:a16="http://schemas.microsoft.com/office/drawing/2014/main" val="20007"/>
                    </a:ext>
                  </a:extLst>
                </a:gridCol>
                <a:gridCol w="811169">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1,57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1,68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1,88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0,33%/0%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4,61%/2,86%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NOK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29,498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12,899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12,572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15,470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11,821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10,259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762629592"/>
              </p:ext>
            </p:extLst>
          </p:nvPr>
        </p:nvGraphicFramePr>
        <p:xfrm>
          <a:off x="469900" y="2004615"/>
          <a:ext cx="9657773" cy="3994403"/>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520335" y="3779230"/>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33" name="Picture 32">
            <a:extLst>
              <a:ext uri="{FF2B5EF4-FFF2-40B4-BE49-F238E27FC236}">
                <a16:creationId xmlns:a16="http://schemas.microsoft.com/office/drawing/2014/main" id="{3B500D82-0580-D8C9-12DC-D3634FF97039}"/>
              </a:ext>
            </a:extLst>
          </p:cNvPr>
          <p:cNvPicPr>
            <a:picLocks noChangeAspect="1"/>
          </p:cNvPicPr>
          <p:nvPr/>
        </p:nvPicPr>
        <p:blipFill>
          <a:blip r:embed="rId3"/>
          <a:stretch>
            <a:fillRect/>
          </a:stretch>
        </p:blipFill>
        <p:spPr>
          <a:xfrm>
            <a:off x="8229779" y="1914938"/>
            <a:ext cx="3562099" cy="2980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5C295C09-2389-7A3E-3C50-A1D183C99B9A}"/>
              </a:ext>
            </a:extLst>
          </p:cNvPr>
          <p:cNvPicPr>
            <a:picLocks noChangeAspect="1"/>
          </p:cNvPicPr>
          <p:nvPr/>
        </p:nvPicPr>
        <p:blipFill>
          <a:blip r:embed="rId4"/>
          <a:stretch>
            <a:fillRect/>
          </a:stretch>
        </p:blipFill>
        <p:spPr>
          <a:xfrm>
            <a:off x="4432527" y="1889039"/>
            <a:ext cx="3562100" cy="2963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95F51A4-8407-E425-1D74-6C253CA07444}"/>
              </a:ext>
            </a:extLst>
          </p:cNvPr>
          <p:cNvPicPr>
            <a:picLocks noChangeAspect="1"/>
          </p:cNvPicPr>
          <p:nvPr/>
        </p:nvPicPr>
        <p:blipFill>
          <a:blip r:embed="rId5"/>
          <a:stretch>
            <a:fillRect/>
          </a:stretch>
        </p:blipFill>
        <p:spPr>
          <a:xfrm>
            <a:off x="531323" y="1866839"/>
            <a:ext cx="3666052" cy="2946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531323" y="189430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472173" y="1880980"/>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269425" y="1914937"/>
            <a:ext cx="361361" cy="310577"/>
          </a:xfrm>
          <a:prstGeom prst="rect">
            <a:avLst/>
          </a:prstGeom>
          <a:noFill/>
          <a:ln>
            <a:noFill/>
          </a:ln>
        </p:spPr>
      </p:pic>
      <p:pic>
        <p:nvPicPr>
          <p:cNvPr id="27" name="Picture 26">
            <a:extLst>
              <a:ext uri="{FF2B5EF4-FFF2-40B4-BE49-F238E27FC236}">
                <a16:creationId xmlns:a16="http://schemas.microsoft.com/office/drawing/2014/main" id="{A166A862-7CD3-364A-5B98-5BD01D99697B}"/>
              </a:ext>
            </a:extLst>
          </p:cNvPr>
          <p:cNvPicPr>
            <a:picLocks noChangeAspect="1"/>
          </p:cNvPicPr>
          <p:nvPr/>
        </p:nvPicPr>
        <p:blipFill>
          <a:blip r:embed="rId9"/>
          <a:stretch>
            <a:fillRect/>
          </a:stretch>
        </p:blipFill>
        <p:spPr>
          <a:xfrm>
            <a:off x="2964614" y="1889039"/>
            <a:ext cx="1232761" cy="712608"/>
          </a:xfrm>
          <a:prstGeom prst="rect">
            <a:avLst/>
          </a:prstGeom>
        </p:spPr>
      </p:pic>
      <p:pic>
        <p:nvPicPr>
          <p:cNvPr id="31" name="Picture 30">
            <a:extLst>
              <a:ext uri="{FF2B5EF4-FFF2-40B4-BE49-F238E27FC236}">
                <a16:creationId xmlns:a16="http://schemas.microsoft.com/office/drawing/2014/main" id="{651BEA43-52F7-AE61-13E5-83A957BF19E0}"/>
              </a:ext>
            </a:extLst>
          </p:cNvPr>
          <p:cNvPicPr>
            <a:picLocks noChangeAspect="1"/>
          </p:cNvPicPr>
          <p:nvPr/>
        </p:nvPicPr>
        <p:blipFill>
          <a:blip r:embed="rId10"/>
          <a:stretch>
            <a:fillRect/>
          </a:stretch>
        </p:blipFill>
        <p:spPr>
          <a:xfrm>
            <a:off x="6715432" y="1914937"/>
            <a:ext cx="1236891" cy="686710"/>
          </a:xfrm>
          <a:prstGeom prst="rect">
            <a:avLst/>
          </a:prstGeom>
        </p:spPr>
      </p:pic>
      <p:pic>
        <p:nvPicPr>
          <p:cNvPr id="37" name="Picture 36">
            <a:extLst>
              <a:ext uri="{FF2B5EF4-FFF2-40B4-BE49-F238E27FC236}">
                <a16:creationId xmlns:a16="http://schemas.microsoft.com/office/drawing/2014/main" id="{F067573A-C1A4-FB55-5B4F-5A1B3C257208}"/>
              </a:ext>
            </a:extLst>
          </p:cNvPr>
          <p:cNvPicPr>
            <a:picLocks noChangeAspect="1"/>
          </p:cNvPicPr>
          <p:nvPr/>
        </p:nvPicPr>
        <p:blipFill>
          <a:blip r:embed="rId11"/>
          <a:stretch>
            <a:fillRect/>
          </a:stretch>
        </p:blipFill>
        <p:spPr>
          <a:xfrm>
            <a:off x="10510684" y="1914938"/>
            <a:ext cx="1313861" cy="686709"/>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489051015"/>
              </p:ext>
            </p:extLst>
          </p:nvPr>
        </p:nvGraphicFramePr>
        <p:xfrm>
          <a:off x="1805940" y="1857374"/>
          <a:ext cx="8580120" cy="4262071"/>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67870" y="3813665"/>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34" name="Picture 33">
            <a:extLst>
              <a:ext uri="{FF2B5EF4-FFF2-40B4-BE49-F238E27FC236}">
                <a16:creationId xmlns:a16="http://schemas.microsoft.com/office/drawing/2014/main" id="{CC798503-BCD5-0B98-B1C8-F53732578CB9}"/>
              </a:ext>
            </a:extLst>
          </p:cNvPr>
          <p:cNvPicPr>
            <a:picLocks noChangeAspect="1"/>
          </p:cNvPicPr>
          <p:nvPr/>
        </p:nvPicPr>
        <p:blipFill>
          <a:blip r:embed="rId3"/>
          <a:stretch>
            <a:fillRect/>
          </a:stretch>
        </p:blipFill>
        <p:spPr>
          <a:xfrm>
            <a:off x="7729346" y="1942026"/>
            <a:ext cx="3491234" cy="2920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23C4E93F-391E-89F4-90CE-C96EA5FAC15D}"/>
              </a:ext>
            </a:extLst>
          </p:cNvPr>
          <p:cNvPicPr>
            <a:picLocks noChangeAspect="1"/>
          </p:cNvPicPr>
          <p:nvPr/>
        </p:nvPicPr>
        <p:blipFill>
          <a:blip r:embed="rId4"/>
          <a:stretch>
            <a:fillRect/>
          </a:stretch>
        </p:blipFill>
        <p:spPr>
          <a:xfrm>
            <a:off x="4084313" y="1922025"/>
            <a:ext cx="3491234" cy="293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4217AE08-A240-336F-5F75-6DACF7628EB0}"/>
              </a:ext>
            </a:extLst>
          </p:cNvPr>
          <p:cNvPicPr>
            <a:picLocks noChangeAspect="1"/>
          </p:cNvPicPr>
          <p:nvPr/>
        </p:nvPicPr>
        <p:blipFill>
          <a:blip r:embed="rId5"/>
          <a:stretch>
            <a:fillRect/>
          </a:stretch>
        </p:blipFill>
        <p:spPr>
          <a:xfrm>
            <a:off x="461756" y="1922995"/>
            <a:ext cx="3468758" cy="2919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1757" y="1942026"/>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315390" y="196105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766217" y="1942026"/>
            <a:ext cx="361361" cy="269469"/>
          </a:xfrm>
          <a:prstGeom prst="rect">
            <a:avLst/>
          </a:prstGeom>
          <a:noFill/>
          <a:ln>
            <a:noFill/>
          </a:ln>
        </p:spPr>
      </p:pic>
      <p:pic>
        <p:nvPicPr>
          <p:cNvPr id="28" name="Picture 27">
            <a:extLst>
              <a:ext uri="{FF2B5EF4-FFF2-40B4-BE49-F238E27FC236}">
                <a16:creationId xmlns:a16="http://schemas.microsoft.com/office/drawing/2014/main" id="{F96C6A94-65F3-0C68-5D72-DD4486F0FB5F}"/>
              </a:ext>
            </a:extLst>
          </p:cNvPr>
          <p:cNvPicPr>
            <a:picLocks noChangeAspect="1"/>
          </p:cNvPicPr>
          <p:nvPr/>
        </p:nvPicPr>
        <p:blipFill>
          <a:blip r:embed="rId9"/>
          <a:stretch>
            <a:fillRect/>
          </a:stretch>
        </p:blipFill>
        <p:spPr>
          <a:xfrm>
            <a:off x="2448807" y="1889479"/>
            <a:ext cx="1481707" cy="676987"/>
          </a:xfrm>
          <a:prstGeom prst="rect">
            <a:avLst/>
          </a:prstGeom>
        </p:spPr>
      </p:pic>
      <p:pic>
        <p:nvPicPr>
          <p:cNvPr id="32" name="Picture 31">
            <a:extLst>
              <a:ext uri="{FF2B5EF4-FFF2-40B4-BE49-F238E27FC236}">
                <a16:creationId xmlns:a16="http://schemas.microsoft.com/office/drawing/2014/main" id="{E59B1204-05B8-D7BD-E73D-54239342971C}"/>
              </a:ext>
            </a:extLst>
          </p:cNvPr>
          <p:cNvPicPr>
            <a:picLocks noChangeAspect="1"/>
          </p:cNvPicPr>
          <p:nvPr/>
        </p:nvPicPr>
        <p:blipFill>
          <a:blip r:embed="rId10"/>
          <a:stretch>
            <a:fillRect/>
          </a:stretch>
        </p:blipFill>
        <p:spPr>
          <a:xfrm>
            <a:off x="6207457" y="1922025"/>
            <a:ext cx="1317523" cy="644441"/>
          </a:xfrm>
          <a:prstGeom prst="rect">
            <a:avLst/>
          </a:prstGeom>
        </p:spPr>
      </p:pic>
      <p:pic>
        <p:nvPicPr>
          <p:cNvPr id="36" name="Picture 35">
            <a:extLst>
              <a:ext uri="{FF2B5EF4-FFF2-40B4-BE49-F238E27FC236}">
                <a16:creationId xmlns:a16="http://schemas.microsoft.com/office/drawing/2014/main" id="{9E16E428-E0FB-098D-559A-3EE0CCB1DF80}"/>
              </a:ext>
            </a:extLst>
          </p:cNvPr>
          <p:cNvPicPr>
            <a:picLocks noChangeAspect="1"/>
          </p:cNvPicPr>
          <p:nvPr/>
        </p:nvPicPr>
        <p:blipFill>
          <a:blip r:embed="rId11"/>
          <a:stretch>
            <a:fillRect/>
          </a:stretch>
        </p:blipFill>
        <p:spPr>
          <a:xfrm>
            <a:off x="9851922" y="1961059"/>
            <a:ext cx="1368657" cy="605407"/>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814528373"/>
              </p:ext>
            </p:extLst>
          </p:nvPr>
        </p:nvGraphicFramePr>
        <p:xfrm>
          <a:off x="1785937" y="1755165"/>
          <a:ext cx="8620125" cy="4308010"/>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4G coverage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MTN's 4G Radio coverage meets ARCEP requirements.</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chemeClr val="accent1"/>
                </a:solidFill>
              </a:rPr>
            </a:br>
            <a:br>
              <a:rPr lang="fr-FR" sz="2400">
                <a:solidFill>
                  <a:srgbClr val="414141"/>
                </a:solidFill>
              </a:rPr>
            </a:br>
            <a:br>
              <a:rPr lang="fr-FR" sz="2400">
                <a:solidFill>
                  <a:srgbClr val="414141"/>
                </a:solidFill>
              </a:rPr>
            </a:br>
            <a:endParaRPr sz="240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658794" y="3038475"/>
            <a:ext cx="7061981"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35" name="Picture 34">
            <a:extLst>
              <a:ext uri="{FF2B5EF4-FFF2-40B4-BE49-F238E27FC236}">
                <a16:creationId xmlns:a16="http://schemas.microsoft.com/office/drawing/2014/main" id="{EE02906B-E7F0-A901-7E7D-69045FB2AF1E}"/>
              </a:ext>
            </a:extLst>
          </p:cNvPr>
          <p:cNvPicPr>
            <a:picLocks noChangeAspect="1"/>
          </p:cNvPicPr>
          <p:nvPr/>
        </p:nvPicPr>
        <p:blipFill>
          <a:blip r:embed="rId3"/>
          <a:stretch>
            <a:fillRect/>
          </a:stretch>
        </p:blipFill>
        <p:spPr>
          <a:xfrm>
            <a:off x="7954297" y="1996273"/>
            <a:ext cx="3659709" cy="3029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FC2FB207-71FF-E8AC-0897-6E62306EAA0B}"/>
              </a:ext>
            </a:extLst>
          </p:cNvPr>
          <p:cNvPicPr>
            <a:picLocks noChangeAspect="1"/>
          </p:cNvPicPr>
          <p:nvPr/>
        </p:nvPicPr>
        <p:blipFill>
          <a:blip r:embed="rId4"/>
          <a:stretch>
            <a:fillRect/>
          </a:stretch>
        </p:blipFill>
        <p:spPr>
          <a:xfrm>
            <a:off x="4079696" y="1996273"/>
            <a:ext cx="3659709" cy="3050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ACF1E09C-1F4A-E3BC-8724-32D4199AC5B7}"/>
              </a:ext>
            </a:extLst>
          </p:cNvPr>
          <p:cNvPicPr>
            <a:picLocks noChangeAspect="1"/>
          </p:cNvPicPr>
          <p:nvPr/>
        </p:nvPicPr>
        <p:blipFill>
          <a:blip r:embed="rId5"/>
          <a:stretch>
            <a:fillRect/>
          </a:stretch>
        </p:blipFill>
        <p:spPr>
          <a:xfrm>
            <a:off x="368832" y="1996273"/>
            <a:ext cx="3548101" cy="3071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368832" y="1998731"/>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092471" y="1989327"/>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7954297" y="2019747"/>
            <a:ext cx="251494" cy="258077"/>
          </a:xfrm>
          <a:prstGeom prst="rect">
            <a:avLst/>
          </a:prstGeom>
          <a:noFill/>
          <a:ln>
            <a:noFill/>
          </a:ln>
        </p:spPr>
      </p:pic>
      <p:pic>
        <p:nvPicPr>
          <p:cNvPr id="26" name="Picture 25">
            <a:extLst>
              <a:ext uri="{FF2B5EF4-FFF2-40B4-BE49-F238E27FC236}">
                <a16:creationId xmlns:a16="http://schemas.microsoft.com/office/drawing/2014/main" id="{6267FD43-2864-6634-365B-D63086850585}"/>
              </a:ext>
            </a:extLst>
          </p:cNvPr>
          <p:cNvPicPr>
            <a:picLocks noChangeAspect="1"/>
          </p:cNvPicPr>
          <p:nvPr/>
        </p:nvPicPr>
        <p:blipFill>
          <a:blip r:embed="rId9"/>
          <a:stretch>
            <a:fillRect/>
          </a:stretch>
        </p:blipFill>
        <p:spPr>
          <a:xfrm>
            <a:off x="2300783" y="2009238"/>
            <a:ext cx="1577683" cy="851949"/>
          </a:xfrm>
          <a:prstGeom prst="rect">
            <a:avLst/>
          </a:prstGeom>
        </p:spPr>
      </p:pic>
      <p:pic>
        <p:nvPicPr>
          <p:cNvPr id="33" name="Picture 32">
            <a:extLst>
              <a:ext uri="{FF2B5EF4-FFF2-40B4-BE49-F238E27FC236}">
                <a16:creationId xmlns:a16="http://schemas.microsoft.com/office/drawing/2014/main" id="{80208D17-4A07-20BF-CD31-1CC50C98ABF6}"/>
              </a:ext>
            </a:extLst>
          </p:cNvPr>
          <p:cNvPicPr>
            <a:picLocks noChangeAspect="1"/>
          </p:cNvPicPr>
          <p:nvPr/>
        </p:nvPicPr>
        <p:blipFill>
          <a:blip r:embed="rId10"/>
          <a:stretch>
            <a:fillRect/>
          </a:stretch>
        </p:blipFill>
        <p:spPr>
          <a:xfrm>
            <a:off x="6264431" y="2009238"/>
            <a:ext cx="1474974" cy="851949"/>
          </a:xfrm>
          <a:prstGeom prst="rect">
            <a:avLst/>
          </a:prstGeom>
        </p:spPr>
      </p:pic>
      <p:pic>
        <p:nvPicPr>
          <p:cNvPr id="37" name="Picture 36">
            <a:extLst>
              <a:ext uri="{FF2B5EF4-FFF2-40B4-BE49-F238E27FC236}">
                <a16:creationId xmlns:a16="http://schemas.microsoft.com/office/drawing/2014/main" id="{D52EA5B7-B649-72E3-4133-EFA0F3BD877E}"/>
              </a:ext>
            </a:extLst>
          </p:cNvPr>
          <p:cNvPicPr>
            <a:picLocks noChangeAspect="1"/>
          </p:cNvPicPr>
          <p:nvPr/>
        </p:nvPicPr>
        <p:blipFill rotWithShape="1">
          <a:blip r:embed="rId11"/>
          <a:srcRect l="3508"/>
          <a:stretch/>
        </p:blipFill>
        <p:spPr>
          <a:xfrm>
            <a:off x="10261840" y="1989327"/>
            <a:ext cx="1352166" cy="841036"/>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1307179157"/>
              </p:ext>
            </p:extLst>
          </p:nvPr>
        </p:nvGraphicFramePr>
        <p:xfrm>
          <a:off x="501659" y="2061209"/>
          <a:ext cx="3328377"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rot="10800000" flipH="1">
            <a:off x="1129492" y="5424376"/>
            <a:ext cx="2478232" cy="4330"/>
          </a:xfrm>
          <a:prstGeom prst="straightConnector1">
            <a:avLst/>
          </a:prstGeom>
          <a:noFill/>
          <a:ln w="28575" cap="flat" cmpd="sng">
            <a:solidFill>
              <a:srgbClr val="DA291C"/>
            </a:solidFill>
            <a:prstDash val="dash"/>
            <a:round/>
            <a:headEnd type="none" w="sm" len="sm"/>
            <a:tailEnd type="none" w="sm" len="sm"/>
          </a:ln>
        </p:spPr>
      </p:cxnSp>
      <p:graphicFrame>
        <p:nvGraphicFramePr>
          <p:cNvPr id="9"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044571291"/>
              </p:ext>
            </p:extLst>
          </p:nvPr>
        </p:nvGraphicFramePr>
        <p:xfrm>
          <a:off x="4029075" y="2061209"/>
          <a:ext cx="7693025"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596831306"/>
              </p:ext>
            </p:extLst>
          </p:nvPr>
        </p:nvGraphicFramePr>
        <p:xfrm>
          <a:off x="415211" y="2089525"/>
          <a:ext cx="2785189"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08088" y="3924737"/>
            <a:ext cx="1216134" cy="0"/>
          </a:xfrm>
          <a:prstGeom prst="straightConnector1">
            <a:avLst/>
          </a:prstGeom>
          <a:noFill/>
          <a:ln w="28575" cap="flat" cmpd="sng">
            <a:solidFill>
              <a:srgbClr val="DA291C"/>
            </a:solidFill>
            <a:prstDash val="dash"/>
            <a:round/>
            <a:headEnd type="none" w="sm" len="sm"/>
            <a:tailEnd type="none" w="sm" len="sm"/>
          </a:ln>
        </p:spPr>
      </p:cxnSp>
      <p:graphicFrame>
        <p:nvGraphicFramePr>
          <p:cNvPr id="8"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513460396"/>
              </p:ext>
            </p:extLst>
          </p:nvPr>
        </p:nvGraphicFramePr>
        <p:xfrm>
          <a:off x="3414713" y="2089525"/>
          <a:ext cx="8307387"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068280135"/>
              </p:ext>
            </p:extLst>
          </p:nvPr>
        </p:nvGraphicFramePr>
        <p:xfrm>
          <a:off x="1519237" y="1615439"/>
          <a:ext cx="9153525" cy="4560277"/>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615536" y="2065454"/>
            <a:ext cx="5289314" cy="1865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1914407904"/>
              </p:ext>
            </p:extLst>
          </p:nvPr>
        </p:nvGraphicFramePr>
        <p:xfrm>
          <a:off x="469901" y="3468525"/>
          <a:ext cx="3525324"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2363650092"/>
              </p:ext>
            </p:extLst>
          </p:nvPr>
        </p:nvGraphicFramePr>
        <p:xfrm>
          <a:off x="4223247" y="3468525"/>
          <a:ext cx="3781269" cy="30540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679795541"/>
              </p:ext>
            </p:extLst>
          </p:nvPr>
        </p:nvGraphicFramePr>
        <p:xfrm>
          <a:off x="8117058" y="3468525"/>
          <a:ext cx="3913017"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32" name="Picture 31">
            <a:extLst>
              <a:ext uri="{FF2B5EF4-FFF2-40B4-BE49-F238E27FC236}">
                <a16:creationId xmlns:a16="http://schemas.microsoft.com/office/drawing/2014/main" id="{C995A197-F245-D80C-26D2-03C434E44846}"/>
              </a:ext>
            </a:extLst>
          </p:cNvPr>
          <p:cNvPicPr>
            <a:picLocks noChangeAspect="1"/>
          </p:cNvPicPr>
          <p:nvPr/>
        </p:nvPicPr>
        <p:blipFill>
          <a:blip r:embed="rId3"/>
          <a:stretch>
            <a:fillRect/>
          </a:stretch>
        </p:blipFill>
        <p:spPr>
          <a:xfrm>
            <a:off x="7946227" y="1783406"/>
            <a:ext cx="3424451" cy="3083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C9FFCF24-8F06-01BC-C5E3-46FB3C2540B6}"/>
              </a:ext>
            </a:extLst>
          </p:cNvPr>
          <p:cNvPicPr>
            <a:picLocks noChangeAspect="1"/>
          </p:cNvPicPr>
          <p:nvPr/>
        </p:nvPicPr>
        <p:blipFill>
          <a:blip r:embed="rId4"/>
          <a:stretch>
            <a:fillRect/>
          </a:stretch>
        </p:blipFill>
        <p:spPr>
          <a:xfrm>
            <a:off x="4129735" y="1783406"/>
            <a:ext cx="3585061" cy="3111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9B4CB9D3-6CA3-7B0D-C2CF-15B20B2424A3}"/>
              </a:ext>
            </a:extLst>
          </p:cNvPr>
          <p:cNvPicPr>
            <a:picLocks noChangeAspect="1"/>
          </p:cNvPicPr>
          <p:nvPr/>
        </p:nvPicPr>
        <p:blipFill>
          <a:blip r:embed="rId5"/>
          <a:stretch>
            <a:fillRect/>
          </a:stretch>
        </p:blipFill>
        <p:spPr>
          <a:xfrm>
            <a:off x="359231" y="1783406"/>
            <a:ext cx="3585061" cy="3083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349399" y="22085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349399" y="178340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19903" y="1783406"/>
            <a:ext cx="353774"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96216" y="1783406"/>
            <a:ext cx="251494" cy="258077"/>
          </a:xfrm>
          <a:prstGeom prst="rect">
            <a:avLst/>
          </a:prstGeom>
          <a:noFill/>
          <a:ln>
            <a:noFill/>
          </a:ln>
        </p:spPr>
      </p:pic>
      <p:pic>
        <p:nvPicPr>
          <p:cNvPr id="26" name="Picture 25">
            <a:extLst>
              <a:ext uri="{FF2B5EF4-FFF2-40B4-BE49-F238E27FC236}">
                <a16:creationId xmlns:a16="http://schemas.microsoft.com/office/drawing/2014/main" id="{7AF33490-81D4-B3C4-E7A7-CD335DFF0666}"/>
              </a:ext>
            </a:extLst>
          </p:cNvPr>
          <p:cNvPicPr>
            <a:picLocks noChangeAspect="1"/>
          </p:cNvPicPr>
          <p:nvPr/>
        </p:nvPicPr>
        <p:blipFill>
          <a:blip r:embed="rId9"/>
          <a:stretch>
            <a:fillRect/>
          </a:stretch>
        </p:blipFill>
        <p:spPr>
          <a:xfrm>
            <a:off x="2565957" y="1783406"/>
            <a:ext cx="1378335" cy="883995"/>
          </a:xfrm>
          <a:prstGeom prst="rect">
            <a:avLst/>
          </a:prstGeom>
        </p:spPr>
      </p:pic>
      <p:pic>
        <p:nvPicPr>
          <p:cNvPr id="30" name="Picture 29">
            <a:extLst>
              <a:ext uri="{FF2B5EF4-FFF2-40B4-BE49-F238E27FC236}">
                <a16:creationId xmlns:a16="http://schemas.microsoft.com/office/drawing/2014/main" id="{E73A1AE6-2201-D70C-CE97-8FCC163C651D}"/>
              </a:ext>
            </a:extLst>
          </p:cNvPr>
          <p:cNvPicPr>
            <a:picLocks noChangeAspect="1"/>
          </p:cNvPicPr>
          <p:nvPr/>
        </p:nvPicPr>
        <p:blipFill>
          <a:blip r:embed="rId10"/>
          <a:stretch>
            <a:fillRect/>
          </a:stretch>
        </p:blipFill>
        <p:spPr>
          <a:xfrm>
            <a:off x="6376835" y="1783405"/>
            <a:ext cx="1359343" cy="883995"/>
          </a:xfrm>
          <a:prstGeom prst="rect">
            <a:avLst/>
          </a:prstGeom>
        </p:spPr>
      </p:pic>
      <p:pic>
        <p:nvPicPr>
          <p:cNvPr id="34" name="Picture 33">
            <a:extLst>
              <a:ext uri="{FF2B5EF4-FFF2-40B4-BE49-F238E27FC236}">
                <a16:creationId xmlns:a16="http://schemas.microsoft.com/office/drawing/2014/main" id="{5B26CACE-D579-CC95-CCFB-EC69C2255460}"/>
              </a:ext>
            </a:extLst>
          </p:cNvPr>
          <p:cNvPicPr>
            <a:picLocks noChangeAspect="1"/>
          </p:cNvPicPr>
          <p:nvPr/>
        </p:nvPicPr>
        <p:blipFill>
          <a:blip r:embed="rId11"/>
          <a:stretch>
            <a:fillRect/>
          </a:stretch>
        </p:blipFill>
        <p:spPr>
          <a:xfrm>
            <a:off x="10097728" y="1783406"/>
            <a:ext cx="1290613" cy="920464"/>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93395734"/>
              </p:ext>
            </p:extLst>
          </p:nvPr>
        </p:nvGraphicFramePr>
        <p:xfrm>
          <a:off x="469900" y="2576366"/>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32" name="Picture 31">
            <a:extLst>
              <a:ext uri="{FF2B5EF4-FFF2-40B4-BE49-F238E27FC236}">
                <a16:creationId xmlns:a16="http://schemas.microsoft.com/office/drawing/2014/main" id="{95BE71F3-72F7-D96F-D2E0-3322F398DCB7}"/>
              </a:ext>
            </a:extLst>
          </p:cNvPr>
          <p:cNvPicPr>
            <a:picLocks noChangeAspect="1"/>
          </p:cNvPicPr>
          <p:nvPr/>
        </p:nvPicPr>
        <p:blipFill>
          <a:blip r:embed="rId3"/>
          <a:stretch>
            <a:fillRect/>
          </a:stretch>
        </p:blipFill>
        <p:spPr>
          <a:xfrm>
            <a:off x="7838178" y="1823484"/>
            <a:ext cx="3586905" cy="3119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0046CE1C-D53D-1E2E-6EFB-7EE95BFEBEBB}"/>
              </a:ext>
            </a:extLst>
          </p:cNvPr>
          <p:cNvPicPr>
            <a:picLocks noChangeAspect="1"/>
          </p:cNvPicPr>
          <p:nvPr/>
        </p:nvPicPr>
        <p:blipFill>
          <a:blip r:embed="rId4"/>
          <a:stretch>
            <a:fillRect/>
          </a:stretch>
        </p:blipFill>
        <p:spPr>
          <a:xfrm>
            <a:off x="4223248" y="1823485"/>
            <a:ext cx="3383162" cy="3119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C561C0AE-E92E-93EE-4669-3D8B10B212D1}"/>
              </a:ext>
            </a:extLst>
          </p:cNvPr>
          <p:cNvPicPr>
            <a:picLocks noChangeAspect="1"/>
          </p:cNvPicPr>
          <p:nvPr/>
        </p:nvPicPr>
        <p:blipFill>
          <a:blip r:embed="rId5"/>
          <a:stretch>
            <a:fillRect/>
          </a:stretch>
        </p:blipFill>
        <p:spPr>
          <a:xfrm>
            <a:off x="490634" y="1853427"/>
            <a:ext cx="3500845" cy="3089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6993"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223247" y="1823484"/>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851263" y="1808899"/>
            <a:ext cx="375848" cy="309996"/>
          </a:xfrm>
          <a:prstGeom prst="rect">
            <a:avLst/>
          </a:prstGeom>
          <a:noFill/>
          <a:ln>
            <a:noFill/>
          </a:ln>
        </p:spPr>
      </p:pic>
      <p:pic>
        <p:nvPicPr>
          <p:cNvPr id="26" name="Picture 25">
            <a:extLst>
              <a:ext uri="{FF2B5EF4-FFF2-40B4-BE49-F238E27FC236}">
                <a16:creationId xmlns:a16="http://schemas.microsoft.com/office/drawing/2014/main" id="{F49F6BAD-7D2B-F38C-98D0-599CD0FE2F13}"/>
              </a:ext>
            </a:extLst>
          </p:cNvPr>
          <p:cNvPicPr>
            <a:picLocks noChangeAspect="1"/>
          </p:cNvPicPr>
          <p:nvPr/>
        </p:nvPicPr>
        <p:blipFill>
          <a:blip r:embed="rId9"/>
          <a:stretch>
            <a:fillRect/>
          </a:stretch>
        </p:blipFill>
        <p:spPr>
          <a:xfrm>
            <a:off x="2557290" y="1823484"/>
            <a:ext cx="1434190" cy="771377"/>
          </a:xfrm>
          <a:prstGeom prst="rect">
            <a:avLst/>
          </a:prstGeom>
        </p:spPr>
      </p:pic>
      <p:pic>
        <p:nvPicPr>
          <p:cNvPr id="30" name="Picture 29">
            <a:extLst>
              <a:ext uri="{FF2B5EF4-FFF2-40B4-BE49-F238E27FC236}">
                <a16:creationId xmlns:a16="http://schemas.microsoft.com/office/drawing/2014/main" id="{BEA2F4D7-2050-7E1F-55F3-18D887A8D4AD}"/>
              </a:ext>
            </a:extLst>
          </p:cNvPr>
          <p:cNvPicPr>
            <a:picLocks noChangeAspect="1"/>
          </p:cNvPicPr>
          <p:nvPr/>
        </p:nvPicPr>
        <p:blipFill>
          <a:blip r:embed="rId10"/>
          <a:stretch>
            <a:fillRect/>
          </a:stretch>
        </p:blipFill>
        <p:spPr>
          <a:xfrm>
            <a:off x="6331974" y="1823484"/>
            <a:ext cx="1287520" cy="774649"/>
          </a:xfrm>
          <a:prstGeom prst="rect">
            <a:avLst/>
          </a:prstGeom>
        </p:spPr>
      </p:pic>
      <p:pic>
        <p:nvPicPr>
          <p:cNvPr id="34" name="Picture 33">
            <a:extLst>
              <a:ext uri="{FF2B5EF4-FFF2-40B4-BE49-F238E27FC236}">
                <a16:creationId xmlns:a16="http://schemas.microsoft.com/office/drawing/2014/main" id="{3FB665FD-64FC-226A-2FE7-4264BC15DB89}"/>
              </a:ext>
            </a:extLst>
          </p:cNvPr>
          <p:cNvPicPr>
            <a:picLocks noChangeAspect="1"/>
          </p:cNvPicPr>
          <p:nvPr/>
        </p:nvPicPr>
        <p:blipFill>
          <a:blip r:embed="rId11"/>
          <a:stretch>
            <a:fillRect/>
          </a:stretch>
        </p:blipFill>
        <p:spPr>
          <a:xfrm>
            <a:off x="10117393" y="1808899"/>
            <a:ext cx="1307689" cy="780395"/>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785344763"/>
              </p:ext>
            </p:extLst>
          </p:nvPr>
        </p:nvGraphicFramePr>
        <p:xfrm>
          <a:off x="469900" y="1653540"/>
          <a:ext cx="9138334" cy="45784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32" name="Picture 31">
            <a:extLst>
              <a:ext uri="{FF2B5EF4-FFF2-40B4-BE49-F238E27FC236}">
                <a16:creationId xmlns:a16="http://schemas.microsoft.com/office/drawing/2014/main" id="{09B85E11-2F92-9E17-E8A8-2C87AFFC5F49}"/>
              </a:ext>
            </a:extLst>
          </p:cNvPr>
          <p:cNvPicPr>
            <a:picLocks noChangeAspect="1"/>
          </p:cNvPicPr>
          <p:nvPr/>
        </p:nvPicPr>
        <p:blipFill>
          <a:blip r:embed="rId3"/>
          <a:stretch>
            <a:fillRect/>
          </a:stretch>
        </p:blipFill>
        <p:spPr>
          <a:xfrm>
            <a:off x="7410055" y="1706283"/>
            <a:ext cx="3352715" cy="2871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87983496-0358-B71F-1015-C798A498EDB8}"/>
              </a:ext>
            </a:extLst>
          </p:cNvPr>
          <p:cNvPicPr>
            <a:picLocks noChangeAspect="1"/>
          </p:cNvPicPr>
          <p:nvPr/>
        </p:nvPicPr>
        <p:blipFill>
          <a:blip r:embed="rId4"/>
          <a:stretch>
            <a:fillRect/>
          </a:stretch>
        </p:blipFill>
        <p:spPr>
          <a:xfrm>
            <a:off x="3906631" y="1693073"/>
            <a:ext cx="3352715" cy="284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2808C99C-52F8-E067-C2DC-3854D37609FD}"/>
              </a:ext>
            </a:extLst>
          </p:cNvPr>
          <p:cNvPicPr>
            <a:picLocks noChangeAspect="1"/>
          </p:cNvPicPr>
          <p:nvPr/>
        </p:nvPicPr>
        <p:blipFill>
          <a:blip r:embed="rId5"/>
          <a:stretch>
            <a:fillRect/>
          </a:stretch>
        </p:blipFill>
        <p:spPr>
          <a:xfrm>
            <a:off x="403207" y="1693073"/>
            <a:ext cx="3352715"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3926463" y="1699467"/>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424939" y="1730851"/>
            <a:ext cx="345226" cy="294930"/>
          </a:xfrm>
          <a:prstGeom prst="rect">
            <a:avLst/>
          </a:prstGeom>
          <a:noFill/>
          <a:ln>
            <a:noFill/>
          </a:ln>
        </p:spPr>
      </p:pic>
      <p:pic>
        <p:nvPicPr>
          <p:cNvPr id="26" name="Picture 25">
            <a:extLst>
              <a:ext uri="{FF2B5EF4-FFF2-40B4-BE49-F238E27FC236}">
                <a16:creationId xmlns:a16="http://schemas.microsoft.com/office/drawing/2014/main" id="{0E7DC0D9-E7F2-BE30-D1B3-A0EC612DE9F2}"/>
              </a:ext>
            </a:extLst>
          </p:cNvPr>
          <p:cNvPicPr>
            <a:picLocks noChangeAspect="1"/>
          </p:cNvPicPr>
          <p:nvPr/>
        </p:nvPicPr>
        <p:blipFill>
          <a:blip r:embed="rId9"/>
          <a:stretch>
            <a:fillRect/>
          </a:stretch>
        </p:blipFill>
        <p:spPr>
          <a:xfrm>
            <a:off x="2576052" y="1706282"/>
            <a:ext cx="1194754" cy="925299"/>
          </a:xfrm>
          <a:prstGeom prst="rect">
            <a:avLst/>
          </a:prstGeom>
        </p:spPr>
      </p:pic>
      <p:pic>
        <p:nvPicPr>
          <p:cNvPr id="34" name="Picture 33">
            <a:extLst>
              <a:ext uri="{FF2B5EF4-FFF2-40B4-BE49-F238E27FC236}">
                <a16:creationId xmlns:a16="http://schemas.microsoft.com/office/drawing/2014/main" id="{4715731E-09A2-0452-1598-687ECF7DCB57}"/>
              </a:ext>
            </a:extLst>
          </p:cNvPr>
          <p:cNvPicPr>
            <a:picLocks noChangeAspect="1"/>
          </p:cNvPicPr>
          <p:nvPr/>
        </p:nvPicPr>
        <p:blipFill>
          <a:blip r:embed="rId10"/>
          <a:stretch>
            <a:fillRect/>
          </a:stretch>
        </p:blipFill>
        <p:spPr>
          <a:xfrm>
            <a:off x="9534319" y="1699467"/>
            <a:ext cx="1228451" cy="932114"/>
          </a:xfrm>
          <a:prstGeom prst="rect">
            <a:avLst/>
          </a:prstGeom>
        </p:spPr>
      </p:pic>
      <p:pic>
        <p:nvPicPr>
          <p:cNvPr id="36" name="Picture 35">
            <a:extLst>
              <a:ext uri="{FF2B5EF4-FFF2-40B4-BE49-F238E27FC236}">
                <a16:creationId xmlns:a16="http://schemas.microsoft.com/office/drawing/2014/main" id="{759F6077-5D84-3DFB-1ED8-7DBC107A5A20}"/>
              </a:ext>
            </a:extLst>
          </p:cNvPr>
          <p:cNvPicPr>
            <a:picLocks noChangeAspect="1"/>
          </p:cNvPicPr>
          <p:nvPr/>
        </p:nvPicPr>
        <p:blipFill>
          <a:blip r:embed="rId11"/>
          <a:stretch>
            <a:fillRect/>
          </a:stretch>
        </p:blipFill>
        <p:spPr>
          <a:xfrm>
            <a:off x="6096000" y="1693073"/>
            <a:ext cx="1163346" cy="938508"/>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1191466963"/>
              </p:ext>
            </p:extLst>
          </p:nvPr>
        </p:nvGraphicFramePr>
        <p:xfrm>
          <a:off x="469900" y="2048266"/>
          <a:ext cx="10274300" cy="42526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2935285191"/>
              </p:ext>
            </p:extLst>
          </p:nvPr>
        </p:nvGraphicFramePr>
        <p:xfrm>
          <a:off x="469900" y="2011680"/>
          <a:ext cx="8201025" cy="39530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176445012"/>
              </p:ext>
            </p:extLst>
          </p:nvPr>
        </p:nvGraphicFramePr>
        <p:xfrm>
          <a:off x="469901" y="2186623"/>
          <a:ext cx="5832426" cy="4268788"/>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p:nvPr/>
        </p:nvCxnSpPr>
        <p:spPr>
          <a:xfrm flipV="1">
            <a:off x="1477108" y="3362178"/>
            <a:ext cx="4417255" cy="19278"/>
          </a:xfrm>
          <a:prstGeom prst="straightConnector1">
            <a:avLst/>
          </a:prstGeom>
          <a:noFill/>
          <a:ln w="28575" cap="flat" cmpd="sng">
            <a:solidFill>
              <a:srgbClr val="DA291C"/>
            </a:solidFill>
            <a:prstDash val="dash"/>
            <a:round/>
            <a:headEnd type="none" w="sm" len="sm"/>
            <a:tailEnd type="none" w="sm" len="sm"/>
          </a:ln>
        </p:spPr>
      </p:cxnSp>
      <p:graphicFrame>
        <p:nvGraphicFramePr>
          <p:cNvPr id="12"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1932077283"/>
              </p:ext>
            </p:extLst>
          </p:nvPr>
        </p:nvGraphicFramePr>
        <p:xfrm>
          <a:off x="6513342" y="2186623"/>
          <a:ext cx="5208758"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129025824"/>
              </p:ext>
            </p:extLst>
          </p:nvPr>
        </p:nvGraphicFramePr>
        <p:xfrm>
          <a:off x="469901" y="1616005"/>
          <a:ext cx="6845300"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499091232"/>
              </p:ext>
            </p:extLst>
          </p:nvPr>
        </p:nvGraphicFramePr>
        <p:xfrm>
          <a:off x="7484013" y="1616005"/>
          <a:ext cx="4238087"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5"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735030907"/>
              </p:ext>
            </p:extLst>
          </p:nvPr>
        </p:nvGraphicFramePr>
        <p:xfrm>
          <a:off x="5663614" y="1933666"/>
          <a:ext cx="4669993"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056211083"/>
              </p:ext>
            </p:extLst>
          </p:nvPr>
        </p:nvGraphicFramePr>
        <p:xfrm>
          <a:off x="469900" y="1933666"/>
          <a:ext cx="4664808" cy="4521743"/>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513342" y="2387271"/>
            <a:ext cx="3587261"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589649" y="2490936"/>
            <a:ext cx="2954216"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046883007"/>
              </p:ext>
            </p:extLst>
          </p:nvPr>
        </p:nvGraphicFramePr>
        <p:xfrm>
          <a:off x="469900" y="1747585"/>
          <a:ext cx="6883970" cy="462508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477783" y="4604644"/>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285681003"/>
              </p:ext>
            </p:extLst>
          </p:nvPr>
        </p:nvGraphicFramePr>
        <p:xfrm>
          <a:off x="469900" y="1817561"/>
          <a:ext cx="8927318" cy="4259682"/>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260523" y="381954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563978" y="462957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2" name="Picture 11">
            <a:extLst>
              <a:ext uri="{FF2B5EF4-FFF2-40B4-BE49-F238E27FC236}">
                <a16:creationId xmlns:a16="http://schemas.microsoft.com/office/drawing/2014/main" id="{2283711A-6624-8DA6-95C1-E4C4C52A5FE6}"/>
              </a:ext>
            </a:extLst>
          </p:cNvPr>
          <p:cNvPicPr>
            <a:picLocks noChangeAspect="1"/>
          </p:cNvPicPr>
          <p:nvPr/>
        </p:nvPicPr>
        <p:blipFill>
          <a:blip r:embed="rId3"/>
          <a:stretch>
            <a:fillRect/>
          </a:stretch>
        </p:blipFill>
        <p:spPr>
          <a:xfrm>
            <a:off x="7928653" y="1827542"/>
            <a:ext cx="3573072" cy="2966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794CFB2-69AF-612B-E83D-600A5C617BEB}"/>
              </a:ext>
            </a:extLst>
          </p:cNvPr>
          <p:cNvPicPr>
            <a:picLocks noChangeAspect="1"/>
          </p:cNvPicPr>
          <p:nvPr/>
        </p:nvPicPr>
        <p:blipFill>
          <a:blip r:embed="rId3"/>
          <a:stretch>
            <a:fillRect/>
          </a:stretch>
        </p:blipFill>
        <p:spPr>
          <a:xfrm>
            <a:off x="4199277" y="1827542"/>
            <a:ext cx="3573072" cy="2966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996F0BE-C115-FC62-6ED0-68B9F92B4438}"/>
              </a:ext>
            </a:extLst>
          </p:cNvPr>
          <p:cNvPicPr>
            <a:picLocks noChangeAspect="1"/>
          </p:cNvPicPr>
          <p:nvPr/>
        </p:nvPicPr>
        <p:blipFill>
          <a:blip r:embed="rId3"/>
          <a:stretch>
            <a:fillRect/>
          </a:stretch>
        </p:blipFill>
        <p:spPr>
          <a:xfrm>
            <a:off x="469901" y="1827542"/>
            <a:ext cx="3573072" cy="2966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448187" y="182754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7935833" y="185296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5D46DF4D-3890-2E03-F2E5-E05F41EC0BD7}"/>
              </a:ext>
            </a:extLst>
          </p:cNvPr>
          <p:cNvPicPr>
            <a:picLocks noChangeAspect="1"/>
          </p:cNvPicPr>
          <p:nvPr/>
        </p:nvPicPr>
        <p:blipFill>
          <a:blip r:embed="rId7"/>
          <a:stretch>
            <a:fillRect/>
          </a:stretch>
        </p:blipFill>
        <p:spPr>
          <a:xfrm>
            <a:off x="2764351" y="1852965"/>
            <a:ext cx="1285802" cy="662236"/>
          </a:xfrm>
          <a:prstGeom prst="rect">
            <a:avLst/>
          </a:prstGeom>
        </p:spPr>
      </p:pic>
      <p:pic>
        <p:nvPicPr>
          <p:cNvPr id="8" name="Picture 7">
            <a:extLst>
              <a:ext uri="{FF2B5EF4-FFF2-40B4-BE49-F238E27FC236}">
                <a16:creationId xmlns:a16="http://schemas.microsoft.com/office/drawing/2014/main" id="{1F9515F6-2179-481D-1859-FB65F91BDADF}"/>
              </a:ext>
            </a:extLst>
          </p:cNvPr>
          <p:cNvPicPr>
            <a:picLocks noChangeAspect="1"/>
          </p:cNvPicPr>
          <p:nvPr/>
        </p:nvPicPr>
        <p:blipFill>
          <a:blip r:embed="rId7"/>
          <a:stretch>
            <a:fillRect/>
          </a:stretch>
        </p:blipFill>
        <p:spPr>
          <a:xfrm>
            <a:off x="6493727" y="1852965"/>
            <a:ext cx="1285802" cy="662236"/>
          </a:xfrm>
          <a:prstGeom prst="rect">
            <a:avLst/>
          </a:prstGeom>
        </p:spPr>
      </p:pic>
      <p:pic>
        <p:nvPicPr>
          <p:cNvPr id="14" name="Picture 13">
            <a:extLst>
              <a:ext uri="{FF2B5EF4-FFF2-40B4-BE49-F238E27FC236}">
                <a16:creationId xmlns:a16="http://schemas.microsoft.com/office/drawing/2014/main" id="{BA090473-4BCE-5912-4267-5E8D9A313A9B}"/>
              </a:ext>
            </a:extLst>
          </p:cNvPr>
          <p:cNvPicPr>
            <a:picLocks noChangeAspect="1"/>
          </p:cNvPicPr>
          <p:nvPr/>
        </p:nvPicPr>
        <p:blipFill>
          <a:blip r:embed="rId7"/>
          <a:stretch>
            <a:fillRect/>
          </a:stretch>
        </p:blipFill>
        <p:spPr>
          <a:xfrm>
            <a:off x="10223103" y="1852965"/>
            <a:ext cx="1285802" cy="662236"/>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1876838920"/>
              </p:ext>
            </p:extLst>
          </p:nvPr>
        </p:nvGraphicFramePr>
        <p:xfrm>
          <a:off x="469900" y="1693401"/>
          <a:ext cx="7815971" cy="43152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2889866518"/>
              </p:ext>
            </p:extLst>
          </p:nvPr>
        </p:nvGraphicFramePr>
        <p:xfrm>
          <a:off x="469900" y="1589649"/>
          <a:ext cx="7309534"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acceptable FTP success rate.</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22660" y="4307648"/>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2"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4181403621"/>
              </p:ext>
            </p:extLst>
          </p:nvPr>
        </p:nvGraphicFramePr>
        <p:xfrm>
          <a:off x="469900" y="1916670"/>
          <a:ext cx="10690860" cy="426352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3660658" y="4461290"/>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3537756" y="3759907"/>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5" name="Picture 14">
            <a:extLst>
              <a:ext uri="{FF2B5EF4-FFF2-40B4-BE49-F238E27FC236}">
                <a16:creationId xmlns:a16="http://schemas.microsoft.com/office/drawing/2014/main" id="{41102270-421C-8644-FB83-9D8CA6EB3B48}"/>
              </a:ext>
            </a:extLst>
          </p:cNvPr>
          <p:cNvPicPr>
            <a:picLocks noChangeAspect="1"/>
          </p:cNvPicPr>
          <p:nvPr/>
        </p:nvPicPr>
        <p:blipFill>
          <a:blip r:embed="rId3"/>
          <a:stretch>
            <a:fillRect/>
          </a:stretch>
        </p:blipFill>
        <p:spPr>
          <a:xfrm>
            <a:off x="7285163" y="1752140"/>
            <a:ext cx="3058372" cy="2710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71A43782-EDAC-493C-7027-41A687CA021D}"/>
              </a:ext>
            </a:extLst>
          </p:cNvPr>
          <p:cNvPicPr>
            <a:picLocks noChangeAspect="1"/>
          </p:cNvPicPr>
          <p:nvPr/>
        </p:nvPicPr>
        <p:blipFill>
          <a:blip r:embed="rId4"/>
          <a:stretch>
            <a:fillRect/>
          </a:stretch>
        </p:blipFill>
        <p:spPr>
          <a:xfrm>
            <a:off x="3868627" y="1772147"/>
            <a:ext cx="3184783" cy="2668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BF285FD-7185-8982-E202-DB46206240AB}"/>
              </a:ext>
            </a:extLst>
          </p:cNvPr>
          <p:cNvPicPr>
            <a:picLocks noChangeAspect="1"/>
          </p:cNvPicPr>
          <p:nvPr/>
        </p:nvPicPr>
        <p:blipFill>
          <a:blip r:embed="rId5"/>
          <a:stretch>
            <a:fillRect/>
          </a:stretch>
        </p:blipFill>
        <p:spPr>
          <a:xfrm>
            <a:off x="469900" y="1789373"/>
            <a:ext cx="3184783" cy="2649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2981" y="1780097"/>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868627" y="1789373"/>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267354" y="1752140"/>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7460042F-2169-F882-EA2B-6961269251B7}"/>
              </a:ext>
            </a:extLst>
          </p:cNvPr>
          <p:cNvPicPr>
            <a:picLocks noChangeAspect="1"/>
          </p:cNvPicPr>
          <p:nvPr/>
        </p:nvPicPr>
        <p:blipFill>
          <a:blip r:embed="rId9"/>
          <a:stretch>
            <a:fillRect/>
          </a:stretch>
        </p:blipFill>
        <p:spPr>
          <a:xfrm>
            <a:off x="2425414" y="1826838"/>
            <a:ext cx="1193168" cy="765828"/>
          </a:xfrm>
          <a:prstGeom prst="rect">
            <a:avLst/>
          </a:prstGeom>
        </p:spPr>
      </p:pic>
      <p:pic>
        <p:nvPicPr>
          <p:cNvPr id="12" name="Picture 11">
            <a:extLst>
              <a:ext uri="{FF2B5EF4-FFF2-40B4-BE49-F238E27FC236}">
                <a16:creationId xmlns:a16="http://schemas.microsoft.com/office/drawing/2014/main" id="{8733739F-6D93-B732-D1E5-C750F5B28267}"/>
              </a:ext>
            </a:extLst>
          </p:cNvPr>
          <p:cNvPicPr>
            <a:picLocks noChangeAspect="1"/>
          </p:cNvPicPr>
          <p:nvPr/>
        </p:nvPicPr>
        <p:blipFill>
          <a:blip r:embed="rId10"/>
          <a:stretch>
            <a:fillRect/>
          </a:stretch>
        </p:blipFill>
        <p:spPr>
          <a:xfrm>
            <a:off x="5899355" y="1752140"/>
            <a:ext cx="1154055" cy="840526"/>
          </a:xfrm>
          <a:prstGeom prst="rect">
            <a:avLst/>
          </a:prstGeom>
        </p:spPr>
      </p:pic>
      <p:pic>
        <p:nvPicPr>
          <p:cNvPr id="20" name="Picture 19">
            <a:extLst>
              <a:ext uri="{FF2B5EF4-FFF2-40B4-BE49-F238E27FC236}">
                <a16:creationId xmlns:a16="http://schemas.microsoft.com/office/drawing/2014/main" id="{59DED9B9-3F1A-6039-2DF1-14588309A160}"/>
              </a:ext>
            </a:extLst>
          </p:cNvPr>
          <p:cNvPicPr>
            <a:picLocks noChangeAspect="1"/>
          </p:cNvPicPr>
          <p:nvPr/>
        </p:nvPicPr>
        <p:blipFill>
          <a:blip r:embed="rId11"/>
          <a:stretch>
            <a:fillRect/>
          </a:stretch>
        </p:blipFill>
        <p:spPr>
          <a:xfrm>
            <a:off x="9202994" y="1780097"/>
            <a:ext cx="1140541" cy="812569"/>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3461394887"/>
              </p:ext>
            </p:extLst>
          </p:nvPr>
        </p:nvGraphicFramePr>
        <p:xfrm>
          <a:off x="469901" y="2708112"/>
          <a:ext cx="4481928"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621734789"/>
              </p:ext>
            </p:extLst>
          </p:nvPr>
        </p:nvGraphicFramePr>
        <p:xfrm>
          <a:off x="5233181" y="2708112"/>
          <a:ext cx="6488919"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err="1">
                <a:solidFill>
                  <a:srgbClr val="00B050"/>
                </a:solidFill>
                <a:latin typeface="Verdana"/>
                <a:ea typeface="Verdana"/>
                <a:cs typeface="Verdana"/>
                <a:sym typeface="Verdana"/>
              </a:rPr>
              <a:t>highest</a:t>
            </a:r>
            <a:r>
              <a:rPr lang="fr-FR" dirty="0">
                <a:solidFill>
                  <a:srgbClr val="00B050"/>
                </a:solidFill>
                <a:latin typeface="Verdana"/>
                <a:ea typeface="Verdana"/>
                <a:cs typeface="Verdana"/>
                <a:sym typeface="Verdana"/>
              </a:rPr>
              <a:t> LTE CA </a:t>
            </a:r>
            <a:r>
              <a:rPr lang="fr-FR" dirty="0">
                <a:solidFill>
                  <a:srgbClr val="7F7F7F"/>
                </a:solidFill>
                <a:latin typeface="Verdana"/>
                <a:ea typeface="Verdana"/>
                <a:cs typeface="Verdana"/>
                <a:sym typeface="Verdana"/>
              </a:rPr>
              <a:t>Carrier </a:t>
            </a:r>
            <a:r>
              <a:rPr lang="fr-FR" dirty="0" err="1">
                <a:solidFill>
                  <a:srgbClr val="7F7F7F"/>
                </a:solidFill>
                <a:latin typeface="Verdana"/>
                <a:ea typeface="Verdana"/>
                <a:cs typeface="Verdana"/>
                <a:sym typeface="Verdana"/>
              </a:rPr>
              <a:t>Aggregation</a:t>
            </a:r>
            <a:r>
              <a:rPr lang="fr-FR" dirty="0">
                <a:solidFill>
                  <a:srgbClr val="7F7F7F"/>
                </a:solidFill>
                <a:latin typeface="Verdana"/>
                <a:ea typeface="Verdana"/>
                <a:cs typeface="Verdana"/>
                <a:sym typeface="Verdana"/>
              </a:rPr>
              <a:t> usage.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HSDPA-DC not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for MTN.</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Chart 6">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805714393"/>
              </p:ext>
            </p:extLst>
          </p:nvPr>
        </p:nvGraphicFramePr>
        <p:xfrm>
          <a:off x="469900" y="2676372"/>
          <a:ext cx="5649546" cy="3086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437890357"/>
              </p:ext>
            </p:extLst>
          </p:nvPr>
        </p:nvGraphicFramePr>
        <p:xfrm>
          <a:off x="6358597" y="2676372"/>
          <a:ext cx="5363503" cy="30861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6425</TotalTime>
  <Words>4275</Words>
  <Application>Microsoft Office PowerPoint</Application>
  <PresentationFormat>Widescreen</PresentationFormat>
  <Paragraphs>815</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Quattrocento Sans</vt:lpstr>
      <vt:lpstr>Open Sans Light</vt:lpstr>
      <vt:lpstr>Verdana</vt:lpstr>
      <vt:lpstr>Merriweather Sans</vt:lpstr>
      <vt:lpstr>Arial</vt:lpstr>
      <vt:lpstr>Calibri</vt:lpstr>
      <vt:lpstr>Segoe UI</vt:lpstr>
      <vt:lpstr>Open Sans</vt:lpstr>
      <vt:lpstr>Noto Sans Symbols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96</cp:revision>
  <dcterms:created xsi:type="dcterms:W3CDTF">2019-01-15T17:14:35Z</dcterms:created>
  <dcterms:modified xsi:type="dcterms:W3CDTF">2023-11-20T16:32:52Z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