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Report\Ouidah\Chart%20Ouidah.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Report\Ouidah\Chart%20Ouidah.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Ouidah\Chart%20Ouidah.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D:\Project\MTN\Report\Ouidah\Chart%20Ouidah.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oject\MTN\Report\Ouidah\Chart%20Ouidah.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Ouidah\Chart%20Ouida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0.9022</c:v>
                </c:pt>
                <c:pt idx="1">
                  <c:v>0.96409999999999996</c:v>
                </c:pt>
                <c:pt idx="2">
                  <c:v>0.99399999999999999</c:v>
                </c:pt>
              </c:numCache>
            </c:numRef>
          </c:val>
          <c:extLst>
            <c:ext xmlns:c16="http://schemas.microsoft.com/office/drawing/2014/chart" uri="{C3380CC4-5D6E-409C-BE32-E72D297353CC}">
              <c16:uniqueId val="{00000000-5329-411E-98D8-5A6905DAACB6}"/>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0.90459999999999996</c:v>
                </c:pt>
                <c:pt idx="1">
                  <c:v>0.92220000000000002</c:v>
                </c:pt>
                <c:pt idx="2">
                  <c:v>0.99629999999999996</c:v>
                </c:pt>
              </c:numCache>
            </c:numRef>
          </c:val>
          <c:extLst>
            <c:ext xmlns:c16="http://schemas.microsoft.com/office/drawing/2014/chart" uri="{C3380CC4-5D6E-409C-BE32-E72D297353CC}">
              <c16:uniqueId val="{00000001-5329-411E-98D8-5A6905DAACB6}"/>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0.89280000000000004</c:v>
                </c:pt>
                <c:pt idx="1">
                  <c:v>0.99909999999999999</c:v>
                </c:pt>
                <c:pt idx="2">
                  <c:v>0.99970000000000003</c:v>
                </c:pt>
              </c:numCache>
            </c:numRef>
          </c:val>
          <c:extLst>
            <c:ext xmlns:c16="http://schemas.microsoft.com/office/drawing/2014/chart" uri="{C3380CC4-5D6E-409C-BE32-E72D297353CC}">
              <c16:uniqueId val="{00000002-5329-411E-98D8-5A6905DAACB6}"/>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286-42CD-8393-9FB78FD0792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0.76759999999999995</c:v>
                </c:pt>
                <c:pt idx="1">
                  <c:v>0.2324</c:v>
                </c:pt>
              </c:numCache>
            </c:numRef>
          </c:val>
          <c:extLst>
            <c:ext xmlns:c16="http://schemas.microsoft.com/office/drawing/2014/chart" uri="{C3380CC4-5D6E-409C-BE32-E72D297353CC}">
              <c16:uniqueId val="{00000002-4286-42CD-8393-9FB78FD0792D}"/>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General</c:formatCode>
                <c:ptCount val="2"/>
              </c:numCache>
            </c:numRef>
          </c:val>
          <c:extLst>
            <c:ext xmlns:c16="http://schemas.microsoft.com/office/drawing/2014/chart" uri="{C3380CC4-5D6E-409C-BE32-E72D297353CC}">
              <c16:uniqueId val="{00000003-4286-42CD-8393-9FB78FD0792D}"/>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4286-42CD-8393-9FB78FD0792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0.43049999999999999</c:v>
                </c:pt>
                <c:pt idx="1">
                  <c:v>0.56950000000000001</c:v>
                </c:pt>
              </c:numCache>
            </c:numRef>
          </c:val>
          <c:extLst>
            <c:ext xmlns:c16="http://schemas.microsoft.com/office/drawing/2014/chart" uri="{C3380CC4-5D6E-409C-BE32-E72D297353CC}">
              <c16:uniqueId val="{00000000-3010-4872-8E20-64C26EACC747}"/>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0.2382</c:v>
                </c:pt>
                <c:pt idx="1">
                  <c:v>0.76180000000000003</c:v>
                </c:pt>
              </c:numCache>
            </c:numRef>
          </c:val>
          <c:extLst>
            <c:ext xmlns:c16="http://schemas.microsoft.com/office/drawing/2014/chart" uri="{C3380CC4-5D6E-409C-BE32-E72D297353CC}">
              <c16:uniqueId val="{00000001-3010-4872-8E20-64C26EACC747}"/>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7.3200000000000001E-2</c:v>
                </c:pt>
                <c:pt idx="1">
                  <c:v>0.92679999999999996</c:v>
                </c:pt>
              </c:numCache>
            </c:numRef>
          </c:val>
          <c:extLst>
            <c:ext xmlns:c16="http://schemas.microsoft.com/office/drawing/2014/chart" uri="{C3380CC4-5D6E-409C-BE32-E72D297353CC}">
              <c16:uniqueId val="{00000002-3010-4872-8E20-64C26EACC747}"/>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3.5499999999999997E-2</c:v>
                </c:pt>
                <c:pt idx="1">
                  <c:v>0.1411</c:v>
                </c:pt>
                <c:pt idx="2">
                  <c:v>0.72589999999999999</c:v>
                </c:pt>
                <c:pt idx="3">
                  <c:v>9.7600000000000006E-2</c:v>
                </c:pt>
                <c:pt idx="4">
                  <c:v>0.17660000000000001</c:v>
                </c:pt>
              </c:numCache>
            </c:numRef>
          </c:val>
          <c:extLst>
            <c:ext xmlns:c16="http://schemas.microsoft.com/office/drawing/2014/chart" uri="{C3380CC4-5D6E-409C-BE32-E72D297353CC}">
              <c16:uniqueId val="{00000000-8FE8-4C70-AEFD-B0FCB8279930}"/>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0.45300000000000001</c:v>
                </c:pt>
                <c:pt idx="1">
                  <c:v>0.27379999999999999</c:v>
                </c:pt>
                <c:pt idx="2">
                  <c:v>0.22140000000000001</c:v>
                </c:pt>
                <c:pt idx="3">
                  <c:v>5.1799999999999999E-2</c:v>
                </c:pt>
                <c:pt idx="4">
                  <c:v>0.7268</c:v>
                </c:pt>
              </c:numCache>
            </c:numRef>
          </c:val>
          <c:extLst>
            <c:ext xmlns:c16="http://schemas.microsoft.com/office/drawing/2014/chart" uri="{C3380CC4-5D6E-409C-BE32-E72D297353CC}">
              <c16:uniqueId val="{00000001-8FE8-4C70-AEFD-B0FCB8279930}"/>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0.72509999999999997</c:v>
                </c:pt>
                <c:pt idx="1">
                  <c:v>0.22750000000000001</c:v>
                </c:pt>
                <c:pt idx="2">
                  <c:v>3.9300000000000002E-2</c:v>
                </c:pt>
                <c:pt idx="3">
                  <c:v>8.2000000000000007E-3</c:v>
                </c:pt>
                <c:pt idx="4">
                  <c:v>0.9526</c:v>
                </c:pt>
              </c:numCache>
            </c:numRef>
          </c:val>
          <c:extLst>
            <c:ext xmlns:c16="http://schemas.microsoft.com/office/drawing/2014/chart" uri="{C3380CC4-5D6E-409C-BE32-E72D297353CC}">
              <c16:uniqueId val="{00000002-8FE8-4C70-AEFD-B0FCB8279930}"/>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2.3999999999999998E-3</c:v>
                </c:pt>
                <c:pt idx="1">
                  <c:v>1.9E-2</c:v>
                </c:pt>
                <c:pt idx="2">
                  <c:v>9.74E-2</c:v>
                </c:pt>
                <c:pt idx="3">
                  <c:v>0.88119999999999998</c:v>
                </c:pt>
                <c:pt idx="4">
                  <c:v>0.97860000000000003</c:v>
                </c:pt>
              </c:numCache>
            </c:numRef>
          </c:val>
          <c:extLst>
            <c:ext xmlns:c16="http://schemas.microsoft.com/office/drawing/2014/chart" uri="{C3380CC4-5D6E-409C-BE32-E72D297353CC}">
              <c16:uniqueId val="{00000000-8BC0-4FD3-B8B3-668D1072D3D8}"/>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1.41E-2</c:v>
                </c:pt>
                <c:pt idx="1">
                  <c:v>4.3099999999999999E-2</c:v>
                </c:pt>
                <c:pt idx="2">
                  <c:v>0.28789999999999999</c:v>
                </c:pt>
                <c:pt idx="3">
                  <c:v>0.65490000000000004</c:v>
                </c:pt>
                <c:pt idx="4">
                  <c:v>0.94280000000000008</c:v>
                </c:pt>
              </c:numCache>
            </c:numRef>
          </c:val>
          <c:extLst>
            <c:ext xmlns:c16="http://schemas.microsoft.com/office/drawing/2014/chart" uri="{C3380CC4-5D6E-409C-BE32-E72D297353CC}">
              <c16:uniqueId val="{00000001-8BC0-4FD3-B8B3-668D1072D3D8}"/>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C0-4FD3-B8B3-668D1072D3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1.1999999999999999E-3</c:v>
                </c:pt>
                <c:pt idx="1">
                  <c:v>1.49E-2</c:v>
                </c:pt>
                <c:pt idx="2">
                  <c:v>0.21709999999999999</c:v>
                </c:pt>
                <c:pt idx="3">
                  <c:v>0.76680000000000004</c:v>
                </c:pt>
                <c:pt idx="4">
                  <c:v>0.9839</c:v>
                </c:pt>
              </c:numCache>
            </c:numRef>
          </c:val>
          <c:extLst>
            <c:ext xmlns:c16="http://schemas.microsoft.com/office/drawing/2014/chart" uri="{C3380CC4-5D6E-409C-BE32-E72D297353CC}">
              <c16:uniqueId val="{00000003-8BC0-4FD3-B8B3-668D1072D3D8}"/>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6.16</c:v>
                </c:pt>
              </c:numCache>
            </c:numRef>
          </c:val>
          <c:extLst>
            <c:ext xmlns:c16="http://schemas.microsoft.com/office/drawing/2014/chart" uri="{C3380CC4-5D6E-409C-BE32-E72D297353CC}">
              <c16:uniqueId val="{00000000-0646-4278-A092-9A9D6CE7A440}"/>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6.35</c:v>
                </c:pt>
              </c:numCache>
            </c:numRef>
          </c:val>
          <c:extLst>
            <c:ext xmlns:c16="http://schemas.microsoft.com/office/drawing/2014/chart" uri="{C3380CC4-5D6E-409C-BE32-E72D297353CC}">
              <c16:uniqueId val="{00000001-0646-4278-A092-9A9D6CE7A440}"/>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6.29</c:v>
                </c:pt>
              </c:numCache>
            </c:numRef>
          </c:val>
          <c:extLst>
            <c:ext xmlns:c16="http://schemas.microsoft.com/office/drawing/2014/chart" uri="{C3380CC4-5D6E-409C-BE32-E72D297353CC}">
              <c16:uniqueId val="{00000002-0646-4278-A092-9A9D6CE7A440}"/>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5.44</c:v>
                </c:pt>
                <c:pt idx="1">
                  <c:v>6.21</c:v>
                </c:pt>
                <c:pt idx="2">
                  <c:v>6.68</c:v>
                </c:pt>
              </c:numCache>
            </c:numRef>
          </c:val>
          <c:extLst>
            <c:ext xmlns:c16="http://schemas.microsoft.com/office/drawing/2014/chart" uri="{C3380CC4-5D6E-409C-BE32-E72D297353CC}">
              <c16:uniqueId val="{00000000-5EB3-4234-9A08-06AD1C27874E}"/>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7.33</c:v>
                </c:pt>
                <c:pt idx="1">
                  <c:v>6.12</c:v>
                </c:pt>
              </c:numCache>
            </c:numRef>
          </c:val>
          <c:extLst>
            <c:ext xmlns:c16="http://schemas.microsoft.com/office/drawing/2014/chart" uri="{C3380CC4-5D6E-409C-BE32-E72D297353CC}">
              <c16:uniqueId val="{00000001-5EB3-4234-9A08-06AD1C27874E}"/>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6.48</c:v>
                </c:pt>
                <c:pt idx="1">
                  <c:v>6.91</c:v>
                </c:pt>
              </c:numCache>
            </c:numRef>
          </c:val>
          <c:extLst>
            <c:ext xmlns:c16="http://schemas.microsoft.com/office/drawing/2014/chart" uri="{C3380CC4-5D6E-409C-BE32-E72D297353CC}">
              <c16:uniqueId val="{00000002-5EB3-4234-9A08-06AD1C27874E}"/>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0.98709999999999998</c:v>
                </c:pt>
                <c:pt idx="1">
                  <c:v>0.97330000000000005</c:v>
                </c:pt>
              </c:numCache>
            </c:numRef>
          </c:val>
          <c:extLst>
            <c:ext xmlns:c16="http://schemas.microsoft.com/office/drawing/2014/chart" uri="{C3380CC4-5D6E-409C-BE32-E72D297353CC}">
              <c16:uniqueId val="{00000000-3D7A-4046-8818-00A96062DBB8}"/>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0.9657</c:v>
                </c:pt>
                <c:pt idx="1">
                  <c:v>0.94510000000000005</c:v>
                </c:pt>
              </c:numCache>
            </c:numRef>
          </c:val>
          <c:extLst>
            <c:ext xmlns:c16="http://schemas.microsoft.com/office/drawing/2014/chart" uri="{C3380CC4-5D6E-409C-BE32-E72D297353CC}">
              <c16:uniqueId val="{00000001-3D7A-4046-8818-00A96062DBB8}"/>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0.93810000000000004</c:v>
                </c:pt>
                <c:pt idx="1">
                  <c:v>0.91890000000000005</c:v>
                </c:pt>
              </c:numCache>
            </c:numRef>
          </c:val>
          <c:extLst>
            <c:ext xmlns:c16="http://schemas.microsoft.com/office/drawing/2014/chart" uri="{C3380CC4-5D6E-409C-BE32-E72D297353CC}">
              <c16:uniqueId val="{00000002-3D7A-4046-8818-00A96062DBB8}"/>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0.68010000000000004</c:v>
                </c:pt>
                <c:pt idx="1">
                  <c:v>0.307</c:v>
                </c:pt>
                <c:pt idx="2">
                  <c:v>1.29E-2</c:v>
                </c:pt>
              </c:numCache>
            </c:numRef>
          </c:val>
          <c:extLst>
            <c:ext xmlns:c16="http://schemas.microsoft.com/office/drawing/2014/chart" uri="{C3380CC4-5D6E-409C-BE32-E72D297353CC}">
              <c16:uniqueId val="{00000000-23CE-4B54-8FFD-FC4A7CA8B1F5}"/>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0.63419999999999999</c:v>
                </c:pt>
                <c:pt idx="1">
                  <c:v>0.33150000000000002</c:v>
                </c:pt>
                <c:pt idx="2">
                  <c:v>3.4299999999999997E-2</c:v>
                </c:pt>
              </c:numCache>
            </c:numRef>
          </c:val>
          <c:extLst>
            <c:ext xmlns:c16="http://schemas.microsoft.com/office/drawing/2014/chart" uri="{C3380CC4-5D6E-409C-BE32-E72D297353CC}">
              <c16:uniqueId val="{00000001-23CE-4B54-8FFD-FC4A7CA8B1F5}"/>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0.63660000000000005</c:v>
                </c:pt>
                <c:pt idx="1">
                  <c:v>0.30149999999999999</c:v>
                </c:pt>
                <c:pt idx="2">
                  <c:v>6.1899999999999997E-2</c:v>
                </c:pt>
              </c:numCache>
            </c:numRef>
          </c:val>
          <c:extLst>
            <c:ext xmlns:c16="http://schemas.microsoft.com/office/drawing/2014/chart" uri="{C3380CC4-5D6E-409C-BE32-E72D297353CC}">
              <c16:uniqueId val="{00000002-23CE-4B54-8FFD-FC4A7CA8B1F5}"/>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0.99860000000000004</c:v>
                </c:pt>
                <c:pt idx="1">
                  <c:v>0.99780000000000002</c:v>
                </c:pt>
              </c:numCache>
            </c:numRef>
          </c:val>
          <c:extLst>
            <c:ext xmlns:c16="http://schemas.microsoft.com/office/drawing/2014/chart" uri="{C3380CC4-5D6E-409C-BE32-E72D297353CC}">
              <c16:uniqueId val="{00000000-0FE9-458F-BD98-024BBC6800C8}"/>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0.98</c:v>
                </c:pt>
                <c:pt idx="1">
                  <c:v>0.99080000000000001</c:v>
                </c:pt>
              </c:numCache>
            </c:numRef>
          </c:val>
          <c:extLst>
            <c:ext xmlns:c16="http://schemas.microsoft.com/office/drawing/2014/chart" uri="{C3380CC4-5D6E-409C-BE32-E72D297353CC}">
              <c16:uniqueId val="{00000001-0FE9-458F-BD98-024BBC6800C8}"/>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0.98350000000000004</c:v>
                </c:pt>
                <c:pt idx="1">
                  <c:v>0.99809999999999999</c:v>
                </c:pt>
              </c:numCache>
            </c:numRef>
          </c:val>
          <c:extLst>
            <c:ext xmlns:c16="http://schemas.microsoft.com/office/drawing/2014/chart" uri="{C3380CC4-5D6E-409C-BE32-E72D297353CC}">
              <c16:uniqueId val="{00000002-0FE9-458F-BD98-024BBC6800C8}"/>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1.45</c:v>
                </c:pt>
                <c:pt idx="1">
                  <c:v>1.1100000000000001</c:v>
                </c:pt>
              </c:numCache>
            </c:numRef>
          </c:val>
          <c:extLst>
            <c:ext xmlns:c16="http://schemas.microsoft.com/office/drawing/2014/chart" uri="{C3380CC4-5D6E-409C-BE32-E72D297353CC}">
              <c16:uniqueId val="{00000000-6945-4428-AF47-31C202DE47B0}"/>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1.43</c:v>
                </c:pt>
                <c:pt idx="1">
                  <c:v>1.25</c:v>
                </c:pt>
              </c:numCache>
            </c:numRef>
          </c:val>
          <c:extLst>
            <c:ext xmlns:c16="http://schemas.microsoft.com/office/drawing/2014/chart" uri="{C3380CC4-5D6E-409C-BE32-E72D297353CC}">
              <c16:uniqueId val="{00000001-6945-4428-AF47-31C202DE47B0}"/>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1.49</c:v>
                </c:pt>
                <c:pt idx="1">
                  <c:v>1.49</c:v>
                </c:pt>
              </c:numCache>
            </c:numRef>
          </c:val>
          <c:extLst>
            <c:ext xmlns:c16="http://schemas.microsoft.com/office/drawing/2014/chart" uri="{C3380CC4-5D6E-409C-BE32-E72D297353CC}">
              <c16:uniqueId val="{00000002-6945-4428-AF47-31C202DE47B0}"/>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0.92149999999999999</c:v>
                </c:pt>
              </c:numCache>
            </c:numRef>
          </c:val>
          <c:extLst>
            <c:ext xmlns:c16="http://schemas.microsoft.com/office/drawing/2014/chart" uri="{C3380CC4-5D6E-409C-BE32-E72D297353CC}">
              <c16:uniqueId val="{00000000-0231-476C-B7DC-7133E7F28D31}"/>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0.91559999999999997</c:v>
                </c:pt>
              </c:numCache>
            </c:numRef>
          </c:val>
          <c:extLst>
            <c:ext xmlns:c16="http://schemas.microsoft.com/office/drawing/2014/chart" uri="{C3380CC4-5D6E-409C-BE32-E72D297353CC}">
              <c16:uniqueId val="{00000001-0231-476C-B7DC-7133E7F28D31}"/>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0.95679999999999998</c:v>
                </c:pt>
              </c:numCache>
            </c:numRef>
          </c:val>
          <c:extLst>
            <c:ext xmlns:c16="http://schemas.microsoft.com/office/drawing/2014/chart" uri="{C3380CC4-5D6E-409C-BE32-E72D297353CC}">
              <c16:uniqueId val="{00000002-0231-476C-B7DC-7133E7F28D31}"/>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5.09</c:v>
                </c:pt>
              </c:numCache>
            </c:numRef>
          </c:val>
          <c:extLst>
            <c:ext xmlns:c16="http://schemas.microsoft.com/office/drawing/2014/chart" uri="{C3380CC4-5D6E-409C-BE32-E72D297353CC}">
              <c16:uniqueId val="{00000000-A151-4D28-A782-F9D259A0B8B0}"/>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6.31</c:v>
                </c:pt>
              </c:numCache>
            </c:numRef>
          </c:val>
          <c:extLst>
            <c:ext xmlns:c16="http://schemas.microsoft.com/office/drawing/2014/chart" uri="{C3380CC4-5D6E-409C-BE32-E72D297353CC}">
              <c16:uniqueId val="{00000001-A151-4D28-A782-F9D259A0B8B0}"/>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151-4D28-A782-F9D259A0B8B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5.98</c:v>
                </c:pt>
              </c:numCache>
            </c:numRef>
          </c:val>
          <c:extLst>
            <c:ext xmlns:c16="http://schemas.microsoft.com/office/drawing/2014/chart" uri="{C3380CC4-5D6E-409C-BE32-E72D297353CC}">
              <c16:uniqueId val="{00000004-A151-4D28-A782-F9D259A0B8B0}"/>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3545-4C83-8E46-2A4D444B7EB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0.99039999999999995</c:v>
                </c:pt>
              </c:numCache>
            </c:numRef>
          </c:val>
          <c:extLst>
            <c:ext xmlns:c16="http://schemas.microsoft.com/office/drawing/2014/chart" uri="{C3380CC4-5D6E-409C-BE32-E72D297353CC}">
              <c16:uniqueId val="{00000002-3545-4C83-8E46-2A4D444B7EB2}"/>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0.99719999999999998</c:v>
                </c:pt>
              </c:numCache>
            </c:numRef>
          </c:val>
          <c:extLst>
            <c:ext xmlns:c16="http://schemas.microsoft.com/office/drawing/2014/chart" uri="{C3380CC4-5D6E-409C-BE32-E72D297353CC}">
              <c16:uniqueId val="{00000003-3545-4C83-8E46-2A4D444B7EB2}"/>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0.98780000000000001</c:v>
                </c:pt>
              </c:numCache>
            </c:numRef>
          </c:val>
          <c:extLst>
            <c:ext xmlns:c16="http://schemas.microsoft.com/office/drawing/2014/chart" uri="{C3380CC4-5D6E-409C-BE32-E72D297353CC}">
              <c16:uniqueId val="{00000004-3545-4C83-8E46-2A4D444B7EB2}"/>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0.98660000000000003</c:v>
                </c:pt>
                <c:pt idx="1">
                  <c:v>1</c:v>
                </c:pt>
              </c:numCache>
            </c:numRef>
          </c:val>
          <c:extLst>
            <c:ext xmlns:c16="http://schemas.microsoft.com/office/drawing/2014/chart" uri="{C3380CC4-5D6E-409C-BE32-E72D297353CC}">
              <c16:uniqueId val="{00000000-A5D8-4794-B725-4FA9685FC42E}"/>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0.99880000000000002</c:v>
                </c:pt>
                <c:pt idx="1">
                  <c:v>1</c:v>
                </c:pt>
              </c:numCache>
            </c:numRef>
          </c:val>
          <c:extLst>
            <c:ext xmlns:c16="http://schemas.microsoft.com/office/drawing/2014/chart" uri="{C3380CC4-5D6E-409C-BE32-E72D297353CC}">
              <c16:uniqueId val="{00000001-A5D8-4794-B725-4FA9685FC42E}"/>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0.99509999999999998</c:v>
                </c:pt>
                <c:pt idx="1">
                  <c:v>0.99490000000000001</c:v>
                </c:pt>
              </c:numCache>
            </c:numRef>
          </c:val>
          <c:extLst>
            <c:ext xmlns:c16="http://schemas.microsoft.com/office/drawing/2014/chart" uri="{C3380CC4-5D6E-409C-BE32-E72D297353CC}">
              <c16:uniqueId val="{00000002-A5D8-4794-B725-4FA9685FC42E}"/>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D3A2-4089-84C8-AB2E910B701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3259</c:v>
                </c:pt>
                <c:pt idx="1">
                  <c:v>1147.8499999999999</c:v>
                </c:pt>
                <c:pt idx="2">
                  <c:v>14782.99</c:v>
                </c:pt>
                <c:pt idx="3">
                  <c:v>11128.18</c:v>
                </c:pt>
              </c:numCache>
            </c:numRef>
          </c:val>
          <c:extLst>
            <c:ext xmlns:c16="http://schemas.microsoft.com/office/drawing/2014/chart" uri="{C3380CC4-5D6E-409C-BE32-E72D297353CC}">
              <c16:uniqueId val="{00000002-D3A2-4089-84C8-AB2E910B7015}"/>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5853.58</c:v>
                </c:pt>
                <c:pt idx="1">
                  <c:v>1458.95</c:v>
                </c:pt>
                <c:pt idx="2">
                  <c:v>15775.47</c:v>
                </c:pt>
                <c:pt idx="3">
                  <c:v>13706.09</c:v>
                </c:pt>
              </c:numCache>
            </c:numRef>
          </c:val>
          <c:extLst>
            <c:ext xmlns:c16="http://schemas.microsoft.com/office/drawing/2014/chart" uri="{C3380CC4-5D6E-409C-BE32-E72D297353CC}">
              <c16:uniqueId val="{00000003-D3A2-4089-84C8-AB2E910B7015}"/>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7928.99</c:v>
                </c:pt>
                <c:pt idx="1">
                  <c:v>2163.0300000000002</c:v>
                </c:pt>
                <c:pt idx="2">
                  <c:v>13559.53</c:v>
                </c:pt>
                <c:pt idx="3">
                  <c:v>16096.56</c:v>
                </c:pt>
              </c:numCache>
            </c:numRef>
          </c:val>
          <c:extLst>
            <c:ext xmlns:c16="http://schemas.microsoft.com/office/drawing/2014/chart" uri="{C3380CC4-5D6E-409C-BE32-E72D297353CC}">
              <c16:uniqueId val="{00000004-D3A2-4089-84C8-AB2E910B7015}"/>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DD19-450D-ADFA-9DE7EBD3C9BB}"/>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1</c:v>
                </c:pt>
              </c:numCache>
            </c:numRef>
          </c:val>
          <c:extLst>
            <c:ext xmlns:c16="http://schemas.microsoft.com/office/drawing/2014/chart" uri="{C3380CC4-5D6E-409C-BE32-E72D297353CC}">
              <c16:uniqueId val="{00000001-DD19-450D-ADFA-9DE7EBD3C9BB}"/>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1</c:v>
                </c:pt>
              </c:numCache>
            </c:numRef>
          </c:val>
          <c:extLst>
            <c:ext xmlns:c16="http://schemas.microsoft.com/office/drawing/2014/chart" uri="{C3380CC4-5D6E-409C-BE32-E72D297353CC}">
              <c16:uniqueId val="{00000002-DD19-450D-ADFA-9DE7EBD3C9BB}"/>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C177-4BCB-830C-52B962C93F58}"/>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0.99099999999999999</c:v>
                </c:pt>
                <c:pt idx="1">
                  <c:v>0.99539999999999995</c:v>
                </c:pt>
              </c:numCache>
            </c:numRef>
          </c:val>
          <c:extLst>
            <c:ext xmlns:c16="http://schemas.microsoft.com/office/drawing/2014/chart" uri="{C3380CC4-5D6E-409C-BE32-E72D297353CC}">
              <c16:uniqueId val="{00000001-C177-4BCB-830C-52B962C93F58}"/>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C177-4BCB-830C-52B962C93F58}"/>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6912476733247217"/>
          <c:y val="0.11175330314605787"/>
          <c:w val="0.78569587369353755"/>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53331.19</c:v>
                </c:pt>
                <c:pt idx="1">
                  <c:v>17146.62</c:v>
                </c:pt>
                <c:pt idx="2">
                  <c:v>190186.08</c:v>
                </c:pt>
                <c:pt idx="3">
                  <c:v>53794.21</c:v>
                </c:pt>
              </c:numCache>
            </c:numRef>
          </c:val>
          <c:extLst>
            <c:ext xmlns:c16="http://schemas.microsoft.com/office/drawing/2014/chart" uri="{C3380CC4-5D6E-409C-BE32-E72D297353CC}">
              <c16:uniqueId val="{00000000-EBEE-4034-9DD7-41A9D81B1154}"/>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36338.559999999998</c:v>
                </c:pt>
                <c:pt idx="1">
                  <c:v>13019.58</c:v>
                </c:pt>
                <c:pt idx="2">
                  <c:v>214519.32</c:v>
                </c:pt>
                <c:pt idx="3">
                  <c:v>61217.72</c:v>
                </c:pt>
              </c:numCache>
            </c:numRef>
          </c:val>
          <c:extLst>
            <c:ext xmlns:c16="http://schemas.microsoft.com/office/drawing/2014/chart" uri="{C3380CC4-5D6E-409C-BE32-E72D297353CC}">
              <c16:uniqueId val="{00000001-EBEE-4034-9DD7-41A9D81B1154}"/>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13943.75</c:v>
                </c:pt>
                <c:pt idx="1">
                  <c:v>11937.85</c:v>
                </c:pt>
                <c:pt idx="2">
                  <c:v>27570.85</c:v>
                </c:pt>
                <c:pt idx="3">
                  <c:v>20634.98</c:v>
                </c:pt>
              </c:numCache>
            </c:numRef>
          </c:val>
          <c:extLst>
            <c:ext xmlns:c16="http://schemas.microsoft.com/office/drawing/2014/chart" uri="{C3380CC4-5D6E-409C-BE32-E72D297353CC}">
              <c16:uniqueId val="{00000002-EBEE-4034-9DD7-41A9D81B1154}"/>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0.20330000000000001</c:v>
                </c:pt>
                <c:pt idx="1">
                  <c:v>0.79669999999999996</c:v>
                </c:pt>
              </c:numCache>
            </c:numRef>
          </c:val>
          <c:extLst>
            <c:ext xmlns:c16="http://schemas.microsoft.com/office/drawing/2014/chart" uri="{C3380CC4-5D6E-409C-BE32-E72D297353CC}">
              <c16:uniqueId val="{00000000-3123-47B3-87E4-FBC85D51CE26}"/>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0.1022</c:v>
                </c:pt>
                <c:pt idx="1">
                  <c:v>0.89780000000000004</c:v>
                </c:pt>
              </c:numCache>
            </c:numRef>
          </c:val>
          <c:extLst>
            <c:ext xmlns:c16="http://schemas.microsoft.com/office/drawing/2014/chart" uri="{C3380CC4-5D6E-409C-BE32-E72D297353CC}">
              <c16:uniqueId val="{00000001-3123-47B3-87E4-FBC85D51CE26}"/>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6.8999999999999999E-3</c:v>
                </c:pt>
                <c:pt idx="1">
                  <c:v>0.99309999999999998</c:v>
                </c:pt>
              </c:numCache>
            </c:numRef>
          </c:val>
          <c:extLst>
            <c:ext xmlns:c16="http://schemas.microsoft.com/office/drawing/2014/chart" uri="{C3380CC4-5D6E-409C-BE32-E72D297353CC}">
              <c16:uniqueId val="{00000002-3123-47B3-87E4-FBC85D51CE2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5.7000000000000002E-3</c:v>
                </c:pt>
                <c:pt idx="1">
                  <c:v>2.9999999999999997E-4</c:v>
                </c:pt>
                <c:pt idx="2">
                  <c:v>2.1100000000000001E-2</c:v>
                </c:pt>
                <c:pt idx="3">
                  <c:v>3.3E-3</c:v>
                </c:pt>
                <c:pt idx="4">
                  <c:v>0.96970000000000001</c:v>
                </c:pt>
              </c:numCache>
            </c:numRef>
          </c:val>
          <c:extLst>
            <c:ext xmlns:c16="http://schemas.microsoft.com/office/drawing/2014/chart" uri="{C3380CC4-5D6E-409C-BE32-E72D297353CC}">
              <c16:uniqueId val="{00000000-C2F7-496D-8EC7-2AC345C9592B}"/>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0.41970000000000002</c:v>
                </c:pt>
                <c:pt idx="1">
                  <c:v>0</c:v>
                </c:pt>
                <c:pt idx="2">
                  <c:v>1.8100000000000002E-2</c:v>
                </c:pt>
                <c:pt idx="3">
                  <c:v>0</c:v>
                </c:pt>
                <c:pt idx="4">
                  <c:v>0.56220000000000003</c:v>
                </c:pt>
              </c:numCache>
            </c:numRef>
          </c:val>
          <c:extLst>
            <c:ext xmlns:c16="http://schemas.microsoft.com/office/drawing/2014/chart" uri="{C3380CC4-5D6E-409C-BE32-E72D297353CC}">
              <c16:uniqueId val="{00000001-C2F7-496D-8EC7-2AC345C9592B}"/>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F7-496D-8EC7-2AC345C959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8.4500000000000006E-2</c:v>
                </c:pt>
                <c:pt idx="1">
                  <c:v>0</c:v>
                </c:pt>
                <c:pt idx="2">
                  <c:v>0.91549999999999998</c:v>
                </c:pt>
                <c:pt idx="3">
                  <c:v>0</c:v>
                </c:pt>
                <c:pt idx="4">
                  <c:v>0</c:v>
                </c:pt>
              </c:numCache>
            </c:numRef>
          </c:val>
          <c:extLst>
            <c:ext xmlns:c16="http://schemas.microsoft.com/office/drawing/2014/chart" uri="{C3380CC4-5D6E-409C-BE32-E72D297353CC}">
              <c16:uniqueId val="{00000003-C2F7-496D-8EC7-2AC345C9592B}"/>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0.47370000000000001</c:v>
                </c:pt>
                <c:pt idx="1">
                  <c:v>6.13E-2</c:v>
                </c:pt>
                <c:pt idx="2">
                  <c:v>6.6E-3</c:v>
                </c:pt>
                <c:pt idx="3">
                  <c:v>0.45850000000000002</c:v>
                </c:pt>
              </c:numCache>
            </c:numRef>
          </c:val>
          <c:extLst>
            <c:ext xmlns:c16="http://schemas.microsoft.com/office/drawing/2014/chart" uri="{C3380CC4-5D6E-409C-BE32-E72D297353CC}">
              <c16:uniqueId val="{00000000-1C0D-4DE1-B935-A9AD9044B1BA}"/>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0.4879</c:v>
                </c:pt>
                <c:pt idx="1">
                  <c:v>5.0099999999999999E-2</c:v>
                </c:pt>
                <c:pt idx="2">
                  <c:v>0</c:v>
                </c:pt>
                <c:pt idx="3">
                  <c:v>0.46200000000000002</c:v>
                </c:pt>
              </c:numCache>
            </c:numRef>
          </c:val>
          <c:extLst>
            <c:ext xmlns:c16="http://schemas.microsoft.com/office/drawing/2014/chart" uri="{C3380CC4-5D6E-409C-BE32-E72D297353CC}">
              <c16:uniqueId val="{00000001-1C0D-4DE1-B935-A9AD9044B1BA}"/>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0.47239999999999999</c:v>
                </c:pt>
                <c:pt idx="1">
                  <c:v>2.4799999999999999E-2</c:v>
                </c:pt>
                <c:pt idx="2">
                  <c:v>2.2599999999999999E-2</c:v>
                </c:pt>
                <c:pt idx="3">
                  <c:v>0.48020000000000002</c:v>
                </c:pt>
              </c:numCache>
            </c:numRef>
          </c:val>
          <c:extLst>
            <c:ext xmlns:c16="http://schemas.microsoft.com/office/drawing/2014/chart" uri="{C3380CC4-5D6E-409C-BE32-E72D297353CC}">
              <c16:uniqueId val="{00000002-1C0D-4DE1-B935-A9AD9044B1BA}"/>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0.24060000000000001</c:v>
                </c:pt>
                <c:pt idx="1">
                  <c:v>0.88019999999999998</c:v>
                </c:pt>
                <c:pt idx="2">
                  <c:v>0.96419999999999995</c:v>
                </c:pt>
              </c:numCache>
            </c:numRef>
          </c:val>
          <c:extLst>
            <c:ext xmlns:c16="http://schemas.microsoft.com/office/drawing/2014/chart" uri="{C3380CC4-5D6E-409C-BE32-E72D297353CC}">
              <c16:uniqueId val="{00000000-6677-4A21-BC47-C9E3BA3F722A}"/>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0.26879999999999998</c:v>
                </c:pt>
                <c:pt idx="1">
                  <c:v>0.88329999999999997</c:v>
                </c:pt>
                <c:pt idx="2">
                  <c:v>0.95989999999999998</c:v>
                </c:pt>
              </c:numCache>
            </c:numRef>
          </c:val>
          <c:extLst>
            <c:ext xmlns:c16="http://schemas.microsoft.com/office/drawing/2014/chart" uri="{C3380CC4-5D6E-409C-BE32-E72D297353CC}">
              <c16:uniqueId val="{00000001-6677-4A21-BC47-C9E3BA3F722A}"/>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0.2303</c:v>
                </c:pt>
                <c:pt idx="1">
                  <c:v>0.60950000000000004</c:v>
                </c:pt>
                <c:pt idx="2">
                  <c:v>0.97940000000000005</c:v>
                </c:pt>
              </c:numCache>
            </c:numRef>
          </c:val>
          <c:extLst>
            <c:ext xmlns:c16="http://schemas.microsoft.com/office/drawing/2014/chart" uri="{C3380CC4-5D6E-409C-BE32-E72D297353CC}">
              <c16:uniqueId val="{00000002-6677-4A21-BC47-C9E3BA3F722A}"/>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0.22270000000000001</c:v>
                </c:pt>
                <c:pt idx="1">
                  <c:v>0.77729999999999999</c:v>
                </c:pt>
              </c:numCache>
            </c:numRef>
          </c:val>
          <c:extLst>
            <c:ext xmlns:c16="http://schemas.microsoft.com/office/drawing/2014/chart" uri="{C3380CC4-5D6E-409C-BE32-E72D297353CC}">
              <c16:uniqueId val="{00000000-B37B-4587-AAEC-B70C1DC301C4}"/>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0.49</c:v>
                </c:pt>
                <c:pt idx="1">
                  <c:v>0.51</c:v>
                </c:pt>
              </c:numCache>
            </c:numRef>
          </c:val>
          <c:extLst>
            <c:ext xmlns:c16="http://schemas.microsoft.com/office/drawing/2014/chart" uri="{C3380CC4-5D6E-409C-BE32-E72D297353CC}">
              <c16:uniqueId val="{00000001-B37B-4587-AAEC-B70C1DC301C4}"/>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0.31780000000000003</c:v>
                </c:pt>
                <c:pt idx="1">
                  <c:v>0.68220000000000003</c:v>
                </c:pt>
              </c:numCache>
            </c:numRef>
          </c:val>
          <c:extLst>
            <c:ext xmlns:c16="http://schemas.microsoft.com/office/drawing/2014/chart" uri="{C3380CC4-5D6E-409C-BE32-E72D297353CC}">
              <c16:uniqueId val="{00000002-B37B-4587-AAEC-B70C1DC301C4}"/>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2.3999999999999998E-3</c:v>
                </c:pt>
              </c:numCache>
            </c:numRef>
          </c:val>
          <c:extLst>
            <c:ext xmlns:c16="http://schemas.microsoft.com/office/drawing/2014/chart" uri="{C3380CC4-5D6E-409C-BE32-E72D297353CC}">
              <c16:uniqueId val="{00000000-011A-41E7-B7C2-E4758A84BA20}"/>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2.7000000000000001E-3</c:v>
                </c:pt>
              </c:numCache>
            </c:numRef>
          </c:val>
          <c:extLst>
            <c:ext xmlns:c16="http://schemas.microsoft.com/office/drawing/2014/chart" uri="{C3380CC4-5D6E-409C-BE32-E72D297353CC}">
              <c16:uniqueId val="{00000001-011A-41E7-B7C2-E4758A84BA20}"/>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3.2000000000000002E-3</c:v>
                </c:pt>
              </c:numCache>
            </c:numRef>
          </c:val>
          <c:extLst>
            <c:ext xmlns:c16="http://schemas.microsoft.com/office/drawing/2014/chart" uri="{C3380CC4-5D6E-409C-BE32-E72D297353CC}">
              <c16:uniqueId val="{00000002-011A-41E7-B7C2-E4758A84BA20}"/>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2.7000000000000001E-3</c:v>
                </c:pt>
              </c:numCache>
            </c:numRef>
          </c:val>
          <c:extLst>
            <c:ext xmlns:c16="http://schemas.microsoft.com/office/drawing/2014/chart" uri="{C3380CC4-5D6E-409C-BE32-E72D297353CC}">
              <c16:uniqueId val="{00000000-FC2B-4866-B8BE-78C283AF8E8A}"/>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1.9800000000000002E-2</c:v>
                </c:pt>
              </c:numCache>
            </c:numRef>
          </c:val>
          <c:extLst>
            <c:ext xmlns:c16="http://schemas.microsoft.com/office/drawing/2014/chart" uri="{C3380CC4-5D6E-409C-BE32-E72D297353CC}">
              <c16:uniqueId val="{00000001-FC2B-4866-B8BE-78C283AF8E8A}"/>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FC2B-4866-B8BE-78C283AF8E8A}"/>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2.7000000000000001E-3</c:v>
                </c:pt>
              </c:numCache>
            </c:numRef>
          </c:val>
          <c:extLst>
            <c:ext xmlns:c16="http://schemas.microsoft.com/office/drawing/2014/chart" uri="{C3380CC4-5D6E-409C-BE32-E72D297353CC}">
              <c16:uniqueId val="{00000003-FC2B-4866-B8BE-78C283AF8E8A}"/>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FC2B-4866-B8BE-78C283AF8E8A}"/>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3.2000000000000002E-3</c:v>
                </c:pt>
              </c:numCache>
            </c:numRef>
          </c:val>
          <c:extLst>
            <c:ext xmlns:c16="http://schemas.microsoft.com/office/drawing/2014/chart" uri="{C3380CC4-5D6E-409C-BE32-E72D297353CC}">
              <c16:uniqueId val="{00000005-FC2B-4866-B8BE-78C283AF8E8A}"/>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3.85</c:v>
                </c:pt>
              </c:numCache>
            </c:numRef>
          </c:val>
          <c:extLst>
            <c:ext xmlns:c16="http://schemas.microsoft.com/office/drawing/2014/chart" uri="{C3380CC4-5D6E-409C-BE32-E72D297353CC}">
              <c16:uniqueId val="{00000000-D6F9-4A83-A9A1-0E80C31CC358}"/>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4.01</c:v>
                </c:pt>
              </c:numCache>
            </c:numRef>
          </c:val>
          <c:extLst>
            <c:ext xmlns:c16="http://schemas.microsoft.com/office/drawing/2014/chart" uri="{C3380CC4-5D6E-409C-BE32-E72D297353CC}">
              <c16:uniqueId val="{00000001-D6F9-4A83-A9A1-0E80C31CC358}"/>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3.94</c:v>
                </c:pt>
              </c:numCache>
            </c:numRef>
          </c:val>
          <c:extLst>
            <c:ext xmlns:c16="http://schemas.microsoft.com/office/drawing/2014/chart" uri="{C3380CC4-5D6E-409C-BE32-E72D297353CC}">
              <c16:uniqueId val="{00000002-D6F9-4A83-A9A1-0E80C31CC358}"/>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0.50360000000000005</c:v>
                </c:pt>
                <c:pt idx="1">
                  <c:v>0.46610000000000001</c:v>
                </c:pt>
                <c:pt idx="2">
                  <c:v>1.8700000000000001E-2</c:v>
                </c:pt>
                <c:pt idx="3">
                  <c:v>1.1599999999999999E-2</c:v>
                </c:pt>
                <c:pt idx="4">
                  <c:v>0.96970000000000001</c:v>
                </c:pt>
              </c:numCache>
            </c:numRef>
          </c:val>
          <c:extLst>
            <c:ext xmlns:c16="http://schemas.microsoft.com/office/drawing/2014/chart" uri="{C3380CC4-5D6E-409C-BE32-E72D297353CC}">
              <c16:uniqueId val="{00000000-64BB-456F-A603-E6C7FEDAD746}"/>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0.9173</c:v>
                </c:pt>
                <c:pt idx="1">
                  <c:v>7.3099999999999998E-2</c:v>
                </c:pt>
                <c:pt idx="2">
                  <c:v>2.8999999999999998E-3</c:v>
                </c:pt>
                <c:pt idx="3">
                  <c:v>6.7000000000000002E-3</c:v>
                </c:pt>
                <c:pt idx="4">
                  <c:v>0.99039999999999995</c:v>
                </c:pt>
              </c:numCache>
            </c:numRef>
          </c:val>
          <c:extLst>
            <c:ext xmlns:c16="http://schemas.microsoft.com/office/drawing/2014/chart" uri="{C3380CC4-5D6E-409C-BE32-E72D297353CC}">
              <c16:uniqueId val="{00000001-64BB-456F-A603-E6C7FEDAD746}"/>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0.60150000000000003</c:v>
                </c:pt>
                <c:pt idx="1">
                  <c:v>0.38650000000000001</c:v>
                </c:pt>
                <c:pt idx="2">
                  <c:v>1.11E-2</c:v>
                </c:pt>
                <c:pt idx="3">
                  <c:v>8.9999999999999998E-4</c:v>
                </c:pt>
                <c:pt idx="4">
                  <c:v>0.98799999999999999</c:v>
                </c:pt>
              </c:numCache>
            </c:numRef>
          </c:val>
          <c:extLst>
            <c:ext xmlns:c16="http://schemas.microsoft.com/office/drawing/2014/chart" uri="{C3380CC4-5D6E-409C-BE32-E72D297353CC}">
              <c16:uniqueId val="{00000002-64BB-456F-A603-E6C7FEDAD74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1.15E-2</c:v>
                </c:pt>
              </c:numCache>
            </c:numRef>
          </c:val>
          <c:extLst>
            <c:ext xmlns:c16="http://schemas.microsoft.com/office/drawing/2014/chart" uri="{C3380CC4-5D6E-409C-BE32-E72D297353CC}">
              <c16:uniqueId val="{00000000-820F-45AC-AD49-B8988EF7F129}"/>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2.4400000000000002E-2</c:v>
                </c:pt>
              </c:numCache>
            </c:numRef>
          </c:val>
          <c:extLst>
            <c:ext xmlns:c16="http://schemas.microsoft.com/office/drawing/2014/chart" uri="{C3380CC4-5D6E-409C-BE32-E72D297353CC}">
              <c16:uniqueId val="{00000001-820F-45AC-AD49-B8988EF7F129}"/>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0</c:v>
                </c:pt>
              </c:numCache>
            </c:numRef>
          </c:val>
          <c:extLst>
            <c:ext xmlns:c16="http://schemas.microsoft.com/office/drawing/2014/chart" uri="{C3380CC4-5D6E-409C-BE32-E72D297353CC}">
              <c16:uniqueId val="{00000002-820F-45AC-AD49-B8988EF7F129}"/>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0.18809999999999999</c:v>
                </c:pt>
                <c:pt idx="1">
                  <c:v>0.81189999999999996</c:v>
                </c:pt>
              </c:numCache>
            </c:numRef>
          </c:val>
          <c:extLst>
            <c:ext xmlns:c16="http://schemas.microsoft.com/office/drawing/2014/chart" uri="{C3380CC4-5D6E-409C-BE32-E72D297353CC}">
              <c16:uniqueId val="{00000000-BF69-4ECA-A503-6AAD2C5FC5C5}"/>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c:v>
                </c:pt>
                <c:pt idx="1">
                  <c:v>1</c:v>
                </c:pt>
              </c:numCache>
            </c:numRef>
          </c:val>
          <c:extLst>
            <c:ext xmlns:c16="http://schemas.microsoft.com/office/drawing/2014/chart" uri="{C3380CC4-5D6E-409C-BE32-E72D297353CC}">
              <c16:uniqueId val="{00000001-BF69-4ECA-A503-6AAD2C5FC5C5}"/>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BF69-4ECA-A503-6AAD2C5FC5C5}"/>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0.jp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7.png"/><Relationship Id="rId7"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5.jp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930897365"/>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99,40%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90,22%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90,46%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89,28%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60,95%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24,06%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26,88%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23,03%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984929403"/>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98,61%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97,29%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4,01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98,71%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96,57%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93,81%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499202981"/>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74857">
                  <a:extLst>
                    <a:ext uri="{9D8B030D-6E8A-4147-A177-3AD203B41FA5}">
                      <a16:colId xmlns:a16="http://schemas.microsoft.com/office/drawing/2014/main" val="20007"/>
                    </a:ext>
                  </a:extLst>
                </a:gridCol>
                <a:gridCol w="805168">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99,86%</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98,35%</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0,96%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1,34%/0%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0,49%/0,51%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3,259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5,853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7,928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1,147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1,458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2,163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2786388764"/>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0,9%/0,56%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53,331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36,338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13,943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19,146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13,019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11,937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143706666"/>
              </p:ext>
            </p:extLst>
          </p:nvPr>
        </p:nvGraphicFramePr>
        <p:xfrm>
          <a:off x="469900" y="1852612"/>
          <a:ext cx="9255125" cy="4257243"/>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379655" y="3737026"/>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9" name="Picture 8">
            <a:extLst>
              <a:ext uri="{FF2B5EF4-FFF2-40B4-BE49-F238E27FC236}">
                <a16:creationId xmlns:a16="http://schemas.microsoft.com/office/drawing/2014/main" id="{D7B5C698-A164-6C4E-0A40-31CE0E832317}"/>
              </a:ext>
            </a:extLst>
          </p:cNvPr>
          <p:cNvPicPr>
            <a:picLocks noChangeAspect="1"/>
          </p:cNvPicPr>
          <p:nvPr/>
        </p:nvPicPr>
        <p:blipFill>
          <a:blip r:embed="rId3"/>
          <a:stretch>
            <a:fillRect/>
          </a:stretch>
        </p:blipFill>
        <p:spPr>
          <a:xfrm>
            <a:off x="4390230" y="1935938"/>
            <a:ext cx="3773713"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972A6B0-A69B-B597-3AD9-A7E80DF6C27B}"/>
              </a:ext>
            </a:extLst>
          </p:cNvPr>
          <p:cNvPicPr>
            <a:picLocks noChangeAspect="1"/>
          </p:cNvPicPr>
          <p:nvPr/>
        </p:nvPicPr>
        <p:blipFill>
          <a:blip r:embed="rId4"/>
          <a:stretch>
            <a:fillRect/>
          </a:stretch>
        </p:blipFill>
        <p:spPr>
          <a:xfrm>
            <a:off x="8343881" y="1914937"/>
            <a:ext cx="3495639" cy="3608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6FC7B0C-0E1C-7827-1326-77AB22C5A04D}"/>
              </a:ext>
            </a:extLst>
          </p:cNvPr>
          <p:cNvPicPr>
            <a:picLocks noChangeAspect="1"/>
          </p:cNvPicPr>
          <p:nvPr/>
        </p:nvPicPr>
        <p:blipFill>
          <a:blip r:embed="rId5"/>
          <a:stretch>
            <a:fillRect/>
          </a:stretch>
        </p:blipFill>
        <p:spPr>
          <a:xfrm>
            <a:off x="443781" y="1893810"/>
            <a:ext cx="3766511"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443781" y="1893810"/>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0230" y="1939031"/>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347932" y="1935938"/>
            <a:ext cx="361361" cy="310577"/>
          </a:xfrm>
          <a:prstGeom prst="rect">
            <a:avLst/>
          </a:prstGeom>
          <a:noFill/>
          <a:ln>
            <a:noFill/>
          </a:ln>
        </p:spPr>
      </p:pic>
      <p:pic>
        <p:nvPicPr>
          <p:cNvPr id="6" name="Picture 5">
            <a:extLst>
              <a:ext uri="{FF2B5EF4-FFF2-40B4-BE49-F238E27FC236}">
                <a16:creationId xmlns:a16="http://schemas.microsoft.com/office/drawing/2014/main" id="{6C0B5B16-AF45-5E68-7E86-F4E508223F52}"/>
              </a:ext>
            </a:extLst>
          </p:cNvPr>
          <p:cNvPicPr>
            <a:picLocks noChangeAspect="1"/>
          </p:cNvPicPr>
          <p:nvPr/>
        </p:nvPicPr>
        <p:blipFill rotWithShape="1">
          <a:blip r:embed="rId9"/>
          <a:srcRect r="3611"/>
          <a:stretch/>
        </p:blipFill>
        <p:spPr>
          <a:xfrm>
            <a:off x="2934327" y="1886860"/>
            <a:ext cx="1331868" cy="716467"/>
          </a:xfrm>
          <a:prstGeom prst="rect">
            <a:avLst/>
          </a:prstGeom>
        </p:spPr>
      </p:pic>
      <p:pic>
        <p:nvPicPr>
          <p:cNvPr id="12" name="Picture 11">
            <a:extLst>
              <a:ext uri="{FF2B5EF4-FFF2-40B4-BE49-F238E27FC236}">
                <a16:creationId xmlns:a16="http://schemas.microsoft.com/office/drawing/2014/main" id="{757B9F92-A8FE-57C2-B177-D51029A89D11}"/>
              </a:ext>
            </a:extLst>
          </p:cNvPr>
          <p:cNvPicPr>
            <a:picLocks noChangeAspect="1"/>
          </p:cNvPicPr>
          <p:nvPr/>
        </p:nvPicPr>
        <p:blipFill>
          <a:blip r:embed="rId10"/>
          <a:stretch>
            <a:fillRect/>
          </a:stretch>
        </p:blipFill>
        <p:spPr>
          <a:xfrm>
            <a:off x="6756741" y="1935938"/>
            <a:ext cx="1407203" cy="767933"/>
          </a:xfrm>
          <a:prstGeom prst="rect">
            <a:avLst/>
          </a:prstGeom>
        </p:spPr>
      </p:pic>
      <p:pic>
        <p:nvPicPr>
          <p:cNvPr id="18" name="Picture 17">
            <a:extLst>
              <a:ext uri="{FF2B5EF4-FFF2-40B4-BE49-F238E27FC236}">
                <a16:creationId xmlns:a16="http://schemas.microsoft.com/office/drawing/2014/main" id="{EA484705-AECC-AAF6-9C0B-12442034A994}"/>
              </a:ext>
            </a:extLst>
          </p:cNvPr>
          <p:cNvPicPr>
            <a:picLocks noChangeAspect="1"/>
          </p:cNvPicPr>
          <p:nvPr/>
        </p:nvPicPr>
        <p:blipFill>
          <a:blip r:embed="rId11"/>
          <a:stretch>
            <a:fillRect/>
          </a:stretch>
        </p:blipFill>
        <p:spPr>
          <a:xfrm>
            <a:off x="10472516" y="1935939"/>
            <a:ext cx="1355153" cy="667388"/>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7060944"/>
              </p:ext>
            </p:extLst>
          </p:nvPr>
        </p:nvGraphicFramePr>
        <p:xfrm>
          <a:off x="469900" y="1853564"/>
          <a:ext cx="9138334" cy="4659777"/>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2598702" y="3982481"/>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709B076C-DDB9-7849-C39F-6AD43DDA7938}"/>
              </a:ext>
            </a:extLst>
          </p:cNvPr>
          <p:cNvPicPr>
            <a:picLocks noChangeAspect="1"/>
          </p:cNvPicPr>
          <p:nvPr/>
        </p:nvPicPr>
        <p:blipFill>
          <a:blip r:embed="rId3"/>
          <a:stretch>
            <a:fillRect/>
          </a:stretch>
        </p:blipFill>
        <p:spPr>
          <a:xfrm>
            <a:off x="7507709" y="1913139"/>
            <a:ext cx="3347106" cy="3324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28A57BA-443A-8134-40A1-32F832ED5291}"/>
              </a:ext>
            </a:extLst>
          </p:cNvPr>
          <p:cNvPicPr>
            <a:picLocks noChangeAspect="1"/>
          </p:cNvPicPr>
          <p:nvPr/>
        </p:nvPicPr>
        <p:blipFill>
          <a:blip r:embed="rId4"/>
          <a:stretch>
            <a:fillRect/>
          </a:stretch>
        </p:blipFill>
        <p:spPr>
          <a:xfrm>
            <a:off x="4007424" y="1913139"/>
            <a:ext cx="3347106" cy="3322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757AB57-97CA-A1F5-2927-209505F6276E}"/>
              </a:ext>
            </a:extLst>
          </p:cNvPr>
          <p:cNvPicPr>
            <a:picLocks noChangeAspect="1"/>
          </p:cNvPicPr>
          <p:nvPr/>
        </p:nvPicPr>
        <p:blipFill>
          <a:blip r:embed="rId5"/>
          <a:stretch>
            <a:fillRect/>
          </a:stretch>
        </p:blipFill>
        <p:spPr>
          <a:xfrm>
            <a:off x="421124" y="1885557"/>
            <a:ext cx="3433121" cy="3332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8514" y="1913139"/>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041047" y="1903281"/>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507709" y="1913139"/>
            <a:ext cx="361361" cy="310577"/>
          </a:xfrm>
          <a:prstGeom prst="rect">
            <a:avLst/>
          </a:prstGeom>
          <a:noFill/>
          <a:ln>
            <a:noFill/>
          </a:ln>
        </p:spPr>
      </p:pic>
      <p:pic>
        <p:nvPicPr>
          <p:cNvPr id="7" name="Picture 6">
            <a:extLst>
              <a:ext uri="{FF2B5EF4-FFF2-40B4-BE49-F238E27FC236}">
                <a16:creationId xmlns:a16="http://schemas.microsoft.com/office/drawing/2014/main" id="{8AD3EC3D-977F-C8CE-7B5B-B7C98C97DFD8}"/>
              </a:ext>
            </a:extLst>
          </p:cNvPr>
          <p:cNvPicPr>
            <a:picLocks noChangeAspect="1"/>
          </p:cNvPicPr>
          <p:nvPr/>
        </p:nvPicPr>
        <p:blipFill>
          <a:blip r:embed="rId9"/>
          <a:stretch>
            <a:fillRect/>
          </a:stretch>
        </p:blipFill>
        <p:spPr>
          <a:xfrm>
            <a:off x="2607643" y="1885557"/>
            <a:ext cx="1293991" cy="853514"/>
          </a:xfrm>
          <a:prstGeom prst="rect">
            <a:avLst/>
          </a:prstGeom>
        </p:spPr>
      </p:pic>
      <p:pic>
        <p:nvPicPr>
          <p:cNvPr id="13" name="Picture 12">
            <a:extLst>
              <a:ext uri="{FF2B5EF4-FFF2-40B4-BE49-F238E27FC236}">
                <a16:creationId xmlns:a16="http://schemas.microsoft.com/office/drawing/2014/main" id="{ECFE0BA4-A55F-3A9F-7241-86E62024A492}"/>
              </a:ext>
            </a:extLst>
          </p:cNvPr>
          <p:cNvPicPr>
            <a:picLocks noChangeAspect="1"/>
          </p:cNvPicPr>
          <p:nvPr/>
        </p:nvPicPr>
        <p:blipFill>
          <a:blip r:embed="rId10"/>
          <a:stretch>
            <a:fillRect/>
          </a:stretch>
        </p:blipFill>
        <p:spPr>
          <a:xfrm>
            <a:off x="6096000" y="1913140"/>
            <a:ext cx="1246377" cy="825932"/>
          </a:xfrm>
          <a:prstGeom prst="rect">
            <a:avLst/>
          </a:prstGeom>
        </p:spPr>
      </p:pic>
      <p:pic>
        <p:nvPicPr>
          <p:cNvPr id="19" name="Picture 18">
            <a:extLst>
              <a:ext uri="{FF2B5EF4-FFF2-40B4-BE49-F238E27FC236}">
                <a16:creationId xmlns:a16="http://schemas.microsoft.com/office/drawing/2014/main" id="{727C9539-DE45-79AA-2233-5402FBC6EFE6}"/>
              </a:ext>
            </a:extLst>
          </p:cNvPr>
          <p:cNvPicPr>
            <a:picLocks noChangeAspect="1"/>
          </p:cNvPicPr>
          <p:nvPr/>
        </p:nvPicPr>
        <p:blipFill>
          <a:blip r:embed="rId11"/>
          <a:stretch>
            <a:fillRect/>
          </a:stretch>
        </p:blipFill>
        <p:spPr>
          <a:xfrm>
            <a:off x="9560823" y="1870315"/>
            <a:ext cx="1293992" cy="883997"/>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538516978"/>
              </p:ext>
            </p:extLst>
          </p:nvPr>
        </p:nvGraphicFramePr>
        <p:xfrm>
          <a:off x="1392041" y="1777648"/>
          <a:ext cx="9733478" cy="4355866"/>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4G coverage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MTN's 4G Radio coverage meets ARCEP requirements.</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chemeClr val="accent1"/>
                </a:solidFill>
              </a:rPr>
            </a:br>
            <a:br>
              <a:rPr lang="fr-FR" sz="2400">
                <a:solidFill>
                  <a:srgbClr val="414141"/>
                </a:solidFill>
              </a:rPr>
            </a:br>
            <a:br>
              <a:rPr lang="fr-FR" sz="2400">
                <a:solidFill>
                  <a:srgbClr val="414141"/>
                </a:solidFill>
              </a:rPr>
            </a:br>
            <a:endParaRPr sz="240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560320" y="3066611"/>
            <a:ext cx="7751298"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20" name="Picture 19">
            <a:extLst>
              <a:ext uri="{FF2B5EF4-FFF2-40B4-BE49-F238E27FC236}">
                <a16:creationId xmlns:a16="http://schemas.microsoft.com/office/drawing/2014/main" id="{64FF5DB5-A6F6-B5A4-46CD-EF694DBCA074}"/>
              </a:ext>
            </a:extLst>
          </p:cNvPr>
          <p:cNvPicPr>
            <a:picLocks noChangeAspect="1"/>
          </p:cNvPicPr>
          <p:nvPr/>
        </p:nvPicPr>
        <p:blipFill>
          <a:blip r:embed="rId3"/>
          <a:stretch>
            <a:fillRect/>
          </a:stretch>
        </p:blipFill>
        <p:spPr>
          <a:xfrm>
            <a:off x="8281512" y="1987236"/>
            <a:ext cx="3475218" cy="3267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C88C2CB-06CF-4C7C-942B-AEC7F00A4DB1}"/>
              </a:ext>
            </a:extLst>
          </p:cNvPr>
          <p:cNvPicPr>
            <a:picLocks noChangeAspect="1"/>
          </p:cNvPicPr>
          <p:nvPr/>
        </p:nvPicPr>
        <p:blipFill>
          <a:blip r:embed="rId4"/>
          <a:stretch>
            <a:fillRect/>
          </a:stretch>
        </p:blipFill>
        <p:spPr>
          <a:xfrm>
            <a:off x="4360895" y="1966219"/>
            <a:ext cx="3632726" cy="3288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2DD4027-8A2B-2015-FDC5-983254E2FC9C}"/>
              </a:ext>
            </a:extLst>
          </p:cNvPr>
          <p:cNvPicPr>
            <a:picLocks noChangeAspect="1"/>
          </p:cNvPicPr>
          <p:nvPr/>
        </p:nvPicPr>
        <p:blipFill>
          <a:blip r:embed="rId5"/>
          <a:stretch>
            <a:fillRect/>
          </a:stretch>
        </p:blipFill>
        <p:spPr>
          <a:xfrm>
            <a:off x="413207" y="1966220"/>
            <a:ext cx="3736006" cy="3326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13207" y="1966220"/>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367023" y="1972025"/>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281512" y="1998731"/>
            <a:ext cx="251494" cy="258077"/>
          </a:xfrm>
          <a:prstGeom prst="rect">
            <a:avLst/>
          </a:prstGeom>
          <a:noFill/>
          <a:ln>
            <a:noFill/>
          </a:ln>
        </p:spPr>
      </p:pic>
      <p:pic>
        <p:nvPicPr>
          <p:cNvPr id="6" name="Picture 5">
            <a:extLst>
              <a:ext uri="{FF2B5EF4-FFF2-40B4-BE49-F238E27FC236}">
                <a16:creationId xmlns:a16="http://schemas.microsoft.com/office/drawing/2014/main" id="{BC4D75DE-EBD5-CF82-DA68-8C6DB618A3C4}"/>
              </a:ext>
            </a:extLst>
          </p:cNvPr>
          <p:cNvPicPr>
            <a:picLocks noChangeAspect="1"/>
          </p:cNvPicPr>
          <p:nvPr/>
        </p:nvPicPr>
        <p:blipFill>
          <a:blip r:embed="rId9"/>
          <a:stretch>
            <a:fillRect/>
          </a:stretch>
        </p:blipFill>
        <p:spPr>
          <a:xfrm>
            <a:off x="2686895" y="1966218"/>
            <a:ext cx="1495285" cy="785461"/>
          </a:xfrm>
          <a:prstGeom prst="rect">
            <a:avLst/>
          </a:prstGeom>
        </p:spPr>
      </p:pic>
      <p:pic>
        <p:nvPicPr>
          <p:cNvPr id="17" name="Picture 16">
            <a:extLst>
              <a:ext uri="{FF2B5EF4-FFF2-40B4-BE49-F238E27FC236}">
                <a16:creationId xmlns:a16="http://schemas.microsoft.com/office/drawing/2014/main" id="{D18F7E3E-7E13-91CB-4711-D2B362303170}"/>
              </a:ext>
            </a:extLst>
          </p:cNvPr>
          <p:cNvPicPr>
            <a:picLocks noChangeAspect="1"/>
          </p:cNvPicPr>
          <p:nvPr/>
        </p:nvPicPr>
        <p:blipFill>
          <a:blip r:embed="rId10"/>
          <a:stretch>
            <a:fillRect/>
          </a:stretch>
        </p:blipFill>
        <p:spPr>
          <a:xfrm>
            <a:off x="6663516" y="1966218"/>
            <a:ext cx="1396040" cy="806477"/>
          </a:xfrm>
          <a:prstGeom prst="rect">
            <a:avLst/>
          </a:prstGeom>
        </p:spPr>
      </p:pic>
      <p:pic>
        <p:nvPicPr>
          <p:cNvPr id="23" name="Picture 22">
            <a:extLst>
              <a:ext uri="{FF2B5EF4-FFF2-40B4-BE49-F238E27FC236}">
                <a16:creationId xmlns:a16="http://schemas.microsoft.com/office/drawing/2014/main" id="{DDD9DC6B-DE59-1DCE-1F51-72E115D7E73F}"/>
              </a:ext>
            </a:extLst>
          </p:cNvPr>
          <p:cNvPicPr>
            <a:picLocks noChangeAspect="1"/>
          </p:cNvPicPr>
          <p:nvPr/>
        </p:nvPicPr>
        <p:blipFill>
          <a:blip r:embed="rId11"/>
          <a:stretch>
            <a:fillRect/>
          </a:stretch>
        </p:blipFill>
        <p:spPr>
          <a:xfrm>
            <a:off x="10287000" y="1966218"/>
            <a:ext cx="1491793" cy="806477"/>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579732050"/>
              </p:ext>
            </p:extLst>
          </p:nvPr>
        </p:nvGraphicFramePr>
        <p:xfrm>
          <a:off x="469900" y="2061209"/>
          <a:ext cx="3243971"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463040" y="5424376"/>
            <a:ext cx="1867961"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2923670691"/>
              </p:ext>
            </p:extLst>
          </p:nvPr>
        </p:nvGraphicFramePr>
        <p:xfrm>
          <a:off x="3973585" y="2061209"/>
          <a:ext cx="7748515"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436899763"/>
              </p:ext>
            </p:extLst>
          </p:nvPr>
        </p:nvGraphicFramePr>
        <p:xfrm>
          <a:off x="470398" y="2089525"/>
          <a:ext cx="2646428"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849961" y="4126976"/>
            <a:ext cx="1083212"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61204975"/>
              </p:ext>
            </p:extLst>
          </p:nvPr>
        </p:nvGraphicFramePr>
        <p:xfrm>
          <a:off x="3322565" y="2089525"/>
          <a:ext cx="8399536"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581571328"/>
              </p:ext>
            </p:extLst>
          </p:nvPr>
        </p:nvGraphicFramePr>
        <p:xfrm>
          <a:off x="1519237" y="1615440"/>
          <a:ext cx="9153525" cy="4672818"/>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432652" y="4513242"/>
            <a:ext cx="5373723" cy="1895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09274640"/>
              </p:ext>
            </p:extLst>
          </p:nvPr>
        </p:nvGraphicFramePr>
        <p:xfrm>
          <a:off x="469900" y="3468526"/>
          <a:ext cx="3539391"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1139575608"/>
              </p:ext>
            </p:extLst>
          </p:nvPr>
        </p:nvGraphicFramePr>
        <p:xfrm>
          <a:off x="4212399" y="3468526"/>
          <a:ext cx="3767201" cy="30540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804284945"/>
              </p:ext>
            </p:extLst>
          </p:nvPr>
        </p:nvGraphicFramePr>
        <p:xfrm>
          <a:off x="8182707" y="3468526"/>
          <a:ext cx="3847367"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16D25E7D-A08A-F594-3181-7DAADE3D5400}"/>
              </a:ext>
            </a:extLst>
          </p:cNvPr>
          <p:cNvPicPr>
            <a:picLocks noChangeAspect="1"/>
          </p:cNvPicPr>
          <p:nvPr/>
        </p:nvPicPr>
        <p:blipFill>
          <a:blip r:embed="rId3"/>
          <a:stretch>
            <a:fillRect/>
          </a:stretch>
        </p:blipFill>
        <p:spPr>
          <a:xfrm>
            <a:off x="8205555" y="1851198"/>
            <a:ext cx="3569308" cy="3242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ED95645-0379-0A13-52CF-5BADBB638D55}"/>
              </a:ext>
            </a:extLst>
          </p:cNvPr>
          <p:cNvPicPr>
            <a:picLocks noChangeAspect="1"/>
          </p:cNvPicPr>
          <p:nvPr/>
        </p:nvPicPr>
        <p:blipFill>
          <a:blip r:embed="rId4"/>
          <a:stretch>
            <a:fillRect/>
          </a:stretch>
        </p:blipFill>
        <p:spPr>
          <a:xfrm>
            <a:off x="4354221" y="1851197"/>
            <a:ext cx="3700584" cy="3243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A39E13E-E538-623F-0165-292D31FFF745}"/>
              </a:ext>
            </a:extLst>
          </p:cNvPr>
          <p:cNvPicPr>
            <a:picLocks noChangeAspect="1"/>
          </p:cNvPicPr>
          <p:nvPr/>
        </p:nvPicPr>
        <p:blipFill>
          <a:blip r:embed="rId5"/>
          <a:stretch>
            <a:fillRect/>
          </a:stretch>
        </p:blipFill>
        <p:spPr>
          <a:xfrm>
            <a:off x="522663" y="1873978"/>
            <a:ext cx="3700585" cy="3220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13622" y="25090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373998" y="1868709"/>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05555" y="1851197"/>
            <a:ext cx="251494" cy="258077"/>
          </a:xfrm>
          <a:prstGeom prst="rect">
            <a:avLst/>
          </a:prstGeom>
          <a:noFill/>
          <a:ln>
            <a:noFill/>
          </a:ln>
        </p:spPr>
      </p:pic>
      <p:pic>
        <p:nvPicPr>
          <p:cNvPr id="7" name="Picture 6">
            <a:extLst>
              <a:ext uri="{FF2B5EF4-FFF2-40B4-BE49-F238E27FC236}">
                <a16:creationId xmlns:a16="http://schemas.microsoft.com/office/drawing/2014/main" id="{D5FF86DD-835C-4700-1A9B-36EDB4AAD1D8}"/>
              </a:ext>
            </a:extLst>
          </p:cNvPr>
          <p:cNvPicPr>
            <a:picLocks noChangeAspect="1"/>
          </p:cNvPicPr>
          <p:nvPr/>
        </p:nvPicPr>
        <p:blipFill>
          <a:blip r:embed="rId9"/>
          <a:stretch>
            <a:fillRect/>
          </a:stretch>
        </p:blipFill>
        <p:spPr>
          <a:xfrm>
            <a:off x="2978334" y="1868486"/>
            <a:ext cx="1290016" cy="835385"/>
          </a:xfrm>
          <a:prstGeom prst="rect">
            <a:avLst/>
          </a:prstGeom>
        </p:spPr>
      </p:pic>
      <p:pic>
        <p:nvPicPr>
          <p:cNvPr id="16" name="Picture 15">
            <a:extLst>
              <a:ext uri="{FF2B5EF4-FFF2-40B4-BE49-F238E27FC236}">
                <a16:creationId xmlns:a16="http://schemas.microsoft.com/office/drawing/2014/main" id="{8EA62579-464A-5E88-9530-7500E03A8FCB}"/>
              </a:ext>
            </a:extLst>
          </p:cNvPr>
          <p:cNvPicPr>
            <a:picLocks noChangeAspect="1"/>
          </p:cNvPicPr>
          <p:nvPr/>
        </p:nvPicPr>
        <p:blipFill>
          <a:blip r:embed="rId10"/>
          <a:stretch>
            <a:fillRect/>
          </a:stretch>
        </p:blipFill>
        <p:spPr>
          <a:xfrm>
            <a:off x="6724021" y="1851197"/>
            <a:ext cx="1363075" cy="848933"/>
          </a:xfrm>
          <a:prstGeom prst="rect">
            <a:avLst/>
          </a:prstGeom>
        </p:spPr>
      </p:pic>
      <p:pic>
        <p:nvPicPr>
          <p:cNvPr id="22" name="Picture 21">
            <a:extLst>
              <a:ext uri="{FF2B5EF4-FFF2-40B4-BE49-F238E27FC236}">
                <a16:creationId xmlns:a16="http://schemas.microsoft.com/office/drawing/2014/main" id="{2E1545E2-9638-A191-B1CD-7C0617332FD4}"/>
              </a:ext>
            </a:extLst>
          </p:cNvPr>
          <p:cNvPicPr>
            <a:picLocks noChangeAspect="1"/>
          </p:cNvPicPr>
          <p:nvPr/>
        </p:nvPicPr>
        <p:blipFill>
          <a:blip r:embed="rId11"/>
          <a:stretch>
            <a:fillRect/>
          </a:stretch>
        </p:blipFill>
        <p:spPr>
          <a:xfrm>
            <a:off x="10456895" y="1832736"/>
            <a:ext cx="1308927" cy="867394"/>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374727270"/>
              </p:ext>
            </p:extLst>
          </p:nvPr>
        </p:nvGraphicFramePr>
        <p:xfrm>
          <a:off x="469899" y="2590433"/>
          <a:ext cx="11252201"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26" name="Picture 25">
            <a:extLst>
              <a:ext uri="{FF2B5EF4-FFF2-40B4-BE49-F238E27FC236}">
                <a16:creationId xmlns:a16="http://schemas.microsoft.com/office/drawing/2014/main" id="{0A70C577-1368-CF91-B93F-7E61636117B1}"/>
              </a:ext>
            </a:extLst>
          </p:cNvPr>
          <p:cNvPicPr>
            <a:picLocks noChangeAspect="1"/>
          </p:cNvPicPr>
          <p:nvPr/>
        </p:nvPicPr>
        <p:blipFill>
          <a:blip r:embed="rId3"/>
          <a:stretch>
            <a:fillRect/>
          </a:stretch>
        </p:blipFill>
        <p:spPr>
          <a:xfrm>
            <a:off x="7995340" y="1853428"/>
            <a:ext cx="3518233" cy="3139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209B27A7-8114-9339-F48D-08BFC9B516D5}"/>
              </a:ext>
            </a:extLst>
          </p:cNvPr>
          <p:cNvPicPr>
            <a:picLocks noChangeAspect="1"/>
          </p:cNvPicPr>
          <p:nvPr/>
        </p:nvPicPr>
        <p:blipFill>
          <a:blip r:embed="rId4"/>
          <a:stretch>
            <a:fillRect/>
          </a:stretch>
        </p:blipFill>
        <p:spPr>
          <a:xfrm>
            <a:off x="4139174" y="1870715"/>
            <a:ext cx="3689990" cy="3121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F6FB5DF5-758F-72E8-E47F-B8951CBFE651}"/>
              </a:ext>
            </a:extLst>
          </p:cNvPr>
          <p:cNvPicPr>
            <a:picLocks noChangeAspect="1"/>
          </p:cNvPicPr>
          <p:nvPr/>
        </p:nvPicPr>
        <p:blipFill>
          <a:blip r:embed="rId5"/>
          <a:stretch>
            <a:fillRect/>
          </a:stretch>
        </p:blipFill>
        <p:spPr>
          <a:xfrm>
            <a:off x="381557" y="1853427"/>
            <a:ext cx="3600508" cy="3141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381557"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46991" y="188259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95340" y="1853427"/>
            <a:ext cx="401407" cy="339166"/>
          </a:xfrm>
          <a:prstGeom prst="rect">
            <a:avLst/>
          </a:prstGeom>
          <a:noFill/>
          <a:ln>
            <a:noFill/>
          </a:ln>
        </p:spPr>
      </p:pic>
      <p:pic>
        <p:nvPicPr>
          <p:cNvPr id="15" name="Picture 14">
            <a:extLst>
              <a:ext uri="{FF2B5EF4-FFF2-40B4-BE49-F238E27FC236}">
                <a16:creationId xmlns:a16="http://schemas.microsoft.com/office/drawing/2014/main" id="{E49E4DAB-A852-D46B-8BBE-42E81CCB92B3}"/>
              </a:ext>
            </a:extLst>
          </p:cNvPr>
          <p:cNvPicPr>
            <a:picLocks noChangeAspect="1"/>
          </p:cNvPicPr>
          <p:nvPr/>
        </p:nvPicPr>
        <p:blipFill>
          <a:blip r:embed="rId9"/>
          <a:stretch>
            <a:fillRect/>
          </a:stretch>
        </p:blipFill>
        <p:spPr>
          <a:xfrm>
            <a:off x="2707388" y="1897755"/>
            <a:ext cx="1268086" cy="703308"/>
          </a:xfrm>
          <a:prstGeom prst="rect">
            <a:avLst/>
          </a:prstGeom>
        </p:spPr>
      </p:pic>
      <p:pic>
        <p:nvPicPr>
          <p:cNvPr id="21" name="Picture 20">
            <a:extLst>
              <a:ext uri="{FF2B5EF4-FFF2-40B4-BE49-F238E27FC236}">
                <a16:creationId xmlns:a16="http://schemas.microsoft.com/office/drawing/2014/main" id="{8FFA5E6D-051B-864B-AEA1-76B82798852A}"/>
              </a:ext>
            </a:extLst>
          </p:cNvPr>
          <p:cNvPicPr>
            <a:picLocks noChangeAspect="1"/>
          </p:cNvPicPr>
          <p:nvPr/>
        </p:nvPicPr>
        <p:blipFill>
          <a:blip r:embed="rId10"/>
          <a:stretch>
            <a:fillRect/>
          </a:stretch>
        </p:blipFill>
        <p:spPr>
          <a:xfrm>
            <a:off x="6567947" y="1897755"/>
            <a:ext cx="1200607" cy="703308"/>
          </a:xfrm>
          <a:prstGeom prst="rect">
            <a:avLst/>
          </a:prstGeom>
        </p:spPr>
      </p:pic>
      <p:pic>
        <p:nvPicPr>
          <p:cNvPr id="28" name="Picture 27">
            <a:extLst>
              <a:ext uri="{FF2B5EF4-FFF2-40B4-BE49-F238E27FC236}">
                <a16:creationId xmlns:a16="http://schemas.microsoft.com/office/drawing/2014/main" id="{B3D996C7-36D3-CD31-1D61-0B98E2E82CCC}"/>
              </a:ext>
            </a:extLst>
          </p:cNvPr>
          <p:cNvPicPr>
            <a:picLocks noChangeAspect="1"/>
          </p:cNvPicPr>
          <p:nvPr/>
        </p:nvPicPr>
        <p:blipFill>
          <a:blip r:embed="rId11"/>
          <a:stretch>
            <a:fillRect/>
          </a:stretch>
        </p:blipFill>
        <p:spPr>
          <a:xfrm>
            <a:off x="10197328" y="1842864"/>
            <a:ext cx="1316246" cy="758199"/>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910813320"/>
              </p:ext>
            </p:extLst>
          </p:nvPr>
        </p:nvGraphicFramePr>
        <p:xfrm>
          <a:off x="469900" y="1653540"/>
          <a:ext cx="11252200" cy="4381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D16C6589-E15B-CDD4-ECA8-C850DD56C6F8}"/>
              </a:ext>
            </a:extLst>
          </p:cNvPr>
          <p:cNvPicPr>
            <a:picLocks noChangeAspect="1"/>
          </p:cNvPicPr>
          <p:nvPr/>
        </p:nvPicPr>
        <p:blipFill>
          <a:blip r:embed="rId3"/>
          <a:stretch>
            <a:fillRect/>
          </a:stretch>
        </p:blipFill>
        <p:spPr>
          <a:xfrm>
            <a:off x="7869516" y="1698813"/>
            <a:ext cx="3663723" cy="3351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1F6F1BD-036D-E899-0C16-8788A8AC0524}"/>
              </a:ext>
            </a:extLst>
          </p:cNvPr>
          <p:cNvPicPr>
            <a:picLocks noChangeAspect="1"/>
          </p:cNvPicPr>
          <p:nvPr/>
        </p:nvPicPr>
        <p:blipFill>
          <a:blip r:embed="rId4"/>
          <a:stretch>
            <a:fillRect/>
          </a:stretch>
        </p:blipFill>
        <p:spPr>
          <a:xfrm>
            <a:off x="4136363" y="1698813"/>
            <a:ext cx="3590411"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4CE31D9-EB73-A352-4380-353FD76F0C6D}"/>
              </a:ext>
            </a:extLst>
          </p:cNvPr>
          <p:cNvPicPr>
            <a:picLocks noChangeAspect="1"/>
          </p:cNvPicPr>
          <p:nvPr/>
        </p:nvPicPr>
        <p:blipFill>
          <a:blip r:embed="rId5"/>
          <a:stretch>
            <a:fillRect/>
          </a:stretch>
        </p:blipFill>
        <p:spPr>
          <a:xfrm>
            <a:off x="371922" y="1698813"/>
            <a:ext cx="3590412"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0803" y="1718399"/>
            <a:ext cx="345226" cy="294930"/>
          </a:xfrm>
          <a:prstGeom prst="rect">
            <a:avLst/>
          </a:prstGeom>
          <a:noFill/>
          <a:ln>
            <a:noFill/>
          </a:ln>
        </p:spPr>
      </p:pic>
      <p:pic>
        <p:nvPicPr>
          <p:cNvPr id="7" name="Picture 6">
            <a:extLst>
              <a:ext uri="{FF2B5EF4-FFF2-40B4-BE49-F238E27FC236}">
                <a16:creationId xmlns:a16="http://schemas.microsoft.com/office/drawing/2014/main" id="{5DBA8070-BA1E-9E7C-103A-2AFF8B0519A9}"/>
              </a:ext>
            </a:extLst>
          </p:cNvPr>
          <p:cNvPicPr>
            <a:picLocks noChangeAspect="1"/>
          </p:cNvPicPr>
          <p:nvPr/>
        </p:nvPicPr>
        <p:blipFill>
          <a:blip r:embed="rId9"/>
          <a:stretch>
            <a:fillRect/>
          </a:stretch>
        </p:blipFill>
        <p:spPr>
          <a:xfrm>
            <a:off x="2570007" y="1698813"/>
            <a:ext cx="1423614" cy="1016047"/>
          </a:xfrm>
          <a:prstGeom prst="rect">
            <a:avLst/>
          </a:prstGeom>
        </p:spPr>
      </p:pic>
      <p:pic>
        <p:nvPicPr>
          <p:cNvPr id="17" name="Picture 16">
            <a:extLst>
              <a:ext uri="{FF2B5EF4-FFF2-40B4-BE49-F238E27FC236}">
                <a16:creationId xmlns:a16="http://schemas.microsoft.com/office/drawing/2014/main" id="{680219B7-1CD9-A6ED-AE7F-DDE88BE7126F}"/>
              </a:ext>
            </a:extLst>
          </p:cNvPr>
          <p:cNvPicPr>
            <a:picLocks noChangeAspect="1"/>
          </p:cNvPicPr>
          <p:nvPr/>
        </p:nvPicPr>
        <p:blipFill>
          <a:blip r:embed="rId10"/>
          <a:stretch>
            <a:fillRect/>
          </a:stretch>
        </p:blipFill>
        <p:spPr>
          <a:xfrm>
            <a:off x="6416689" y="1698813"/>
            <a:ext cx="1311813" cy="1016046"/>
          </a:xfrm>
          <a:prstGeom prst="rect">
            <a:avLst/>
          </a:prstGeom>
        </p:spPr>
      </p:pic>
      <p:pic>
        <p:nvPicPr>
          <p:cNvPr id="22" name="Picture 21">
            <a:extLst>
              <a:ext uri="{FF2B5EF4-FFF2-40B4-BE49-F238E27FC236}">
                <a16:creationId xmlns:a16="http://schemas.microsoft.com/office/drawing/2014/main" id="{8AD59575-9B17-47BE-CBB9-394FC8AD5FF2}"/>
              </a:ext>
            </a:extLst>
          </p:cNvPr>
          <p:cNvPicPr>
            <a:picLocks noChangeAspect="1"/>
          </p:cNvPicPr>
          <p:nvPr/>
        </p:nvPicPr>
        <p:blipFill>
          <a:blip r:embed="rId11"/>
          <a:stretch>
            <a:fillRect/>
          </a:stretch>
        </p:blipFill>
        <p:spPr>
          <a:xfrm>
            <a:off x="10323871" y="1718399"/>
            <a:ext cx="1209368" cy="996460"/>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922313291"/>
              </p:ext>
            </p:extLst>
          </p:nvPr>
        </p:nvGraphicFramePr>
        <p:xfrm>
          <a:off x="469900" y="2074756"/>
          <a:ext cx="8595442" cy="42670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Chart 7">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370023784"/>
              </p:ext>
            </p:extLst>
          </p:nvPr>
        </p:nvGraphicFramePr>
        <p:xfrm>
          <a:off x="469900" y="2082018"/>
          <a:ext cx="8635365" cy="40655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4126535123"/>
              </p:ext>
            </p:extLst>
          </p:nvPr>
        </p:nvGraphicFramePr>
        <p:xfrm>
          <a:off x="469900" y="2186621"/>
          <a:ext cx="5704758"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a:cxnSpLocks/>
          </p:cNvCxnSpPr>
          <p:nvPr/>
        </p:nvCxnSpPr>
        <p:spPr>
          <a:xfrm>
            <a:off x="1097885" y="3047158"/>
            <a:ext cx="4771973"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1455251509"/>
              </p:ext>
            </p:extLst>
          </p:nvPr>
        </p:nvGraphicFramePr>
        <p:xfrm>
          <a:off x="6457070" y="2186622"/>
          <a:ext cx="5265029"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696610604"/>
              </p:ext>
            </p:extLst>
          </p:nvPr>
        </p:nvGraphicFramePr>
        <p:xfrm>
          <a:off x="469900" y="1616005"/>
          <a:ext cx="6803097"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814415566"/>
              </p:ext>
            </p:extLst>
          </p:nvPr>
        </p:nvGraphicFramePr>
        <p:xfrm>
          <a:off x="7568419" y="1616005"/>
          <a:ext cx="4153682"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194576353"/>
              </p:ext>
            </p:extLst>
          </p:nvPr>
        </p:nvGraphicFramePr>
        <p:xfrm>
          <a:off x="5923114" y="1899532"/>
          <a:ext cx="4697993"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993351842"/>
              </p:ext>
            </p:extLst>
          </p:nvPr>
        </p:nvGraphicFramePr>
        <p:xfrm>
          <a:off x="469900" y="1899532"/>
          <a:ext cx="4552266" cy="4555877"/>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808763" y="2359135"/>
            <a:ext cx="3207434"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70849" y="3163998"/>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476040113"/>
              </p:ext>
            </p:extLst>
          </p:nvPr>
        </p:nvGraphicFramePr>
        <p:xfrm>
          <a:off x="469900" y="1719449"/>
          <a:ext cx="7281398" cy="4526606"/>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660665" y="4478032"/>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3455790410"/>
              </p:ext>
            </p:extLst>
          </p:nvPr>
        </p:nvGraphicFramePr>
        <p:xfrm>
          <a:off x="302235" y="1688123"/>
          <a:ext cx="9225597" cy="4548134"/>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65442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789066"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3" name="Picture 12">
            <a:extLst>
              <a:ext uri="{FF2B5EF4-FFF2-40B4-BE49-F238E27FC236}">
                <a16:creationId xmlns:a16="http://schemas.microsoft.com/office/drawing/2014/main" id="{C1D83515-1A39-6F23-76F2-37C105822300}"/>
              </a:ext>
            </a:extLst>
          </p:cNvPr>
          <p:cNvPicPr>
            <a:picLocks noChangeAspect="1"/>
          </p:cNvPicPr>
          <p:nvPr/>
        </p:nvPicPr>
        <p:blipFill>
          <a:blip r:embed="rId3"/>
          <a:stretch>
            <a:fillRect/>
          </a:stretch>
        </p:blipFill>
        <p:spPr>
          <a:xfrm>
            <a:off x="8068057" y="1863254"/>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B92F409-4068-9EA7-01A0-FE2012EF0E75}"/>
              </a:ext>
            </a:extLst>
          </p:cNvPr>
          <p:cNvPicPr>
            <a:picLocks noChangeAspect="1"/>
          </p:cNvPicPr>
          <p:nvPr/>
        </p:nvPicPr>
        <p:blipFill>
          <a:blip r:embed="rId3"/>
          <a:stretch>
            <a:fillRect/>
          </a:stretch>
        </p:blipFill>
        <p:spPr>
          <a:xfrm>
            <a:off x="4222954" y="1838280"/>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EDF6162-CF0A-FB79-B3C6-4C285325812F}"/>
              </a:ext>
            </a:extLst>
          </p:cNvPr>
          <p:cNvPicPr>
            <a:picLocks noChangeAspect="1"/>
          </p:cNvPicPr>
          <p:nvPr/>
        </p:nvPicPr>
        <p:blipFill>
          <a:blip r:embed="rId3"/>
          <a:stretch>
            <a:fillRect/>
          </a:stretch>
        </p:blipFill>
        <p:spPr>
          <a:xfrm>
            <a:off x="377851" y="1849018"/>
            <a:ext cx="3633709" cy="289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068057" y="1881028"/>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E3EEE7DE-1FF6-5266-51F6-26E374E9818F}"/>
              </a:ext>
            </a:extLst>
          </p:cNvPr>
          <p:cNvPicPr>
            <a:picLocks noChangeAspect="1"/>
          </p:cNvPicPr>
          <p:nvPr/>
        </p:nvPicPr>
        <p:blipFill>
          <a:blip r:embed="rId7"/>
          <a:stretch>
            <a:fillRect/>
          </a:stretch>
        </p:blipFill>
        <p:spPr>
          <a:xfrm>
            <a:off x="2725758" y="1838280"/>
            <a:ext cx="1285802" cy="662236"/>
          </a:xfrm>
          <a:prstGeom prst="rect">
            <a:avLst/>
          </a:prstGeom>
        </p:spPr>
      </p:pic>
      <p:pic>
        <p:nvPicPr>
          <p:cNvPr id="11" name="Picture 10">
            <a:extLst>
              <a:ext uri="{FF2B5EF4-FFF2-40B4-BE49-F238E27FC236}">
                <a16:creationId xmlns:a16="http://schemas.microsoft.com/office/drawing/2014/main" id="{53CDA637-82BD-1900-1296-1C9C755E70AA}"/>
              </a:ext>
            </a:extLst>
          </p:cNvPr>
          <p:cNvPicPr>
            <a:picLocks noChangeAspect="1"/>
          </p:cNvPicPr>
          <p:nvPr/>
        </p:nvPicPr>
        <p:blipFill>
          <a:blip r:embed="rId7"/>
          <a:stretch>
            <a:fillRect/>
          </a:stretch>
        </p:blipFill>
        <p:spPr>
          <a:xfrm>
            <a:off x="6570861" y="1827542"/>
            <a:ext cx="1285802" cy="662236"/>
          </a:xfrm>
          <a:prstGeom prst="rect">
            <a:avLst/>
          </a:prstGeom>
        </p:spPr>
      </p:pic>
      <p:pic>
        <p:nvPicPr>
          <p:cNvPr id="14" name="Picture 13">
            <a:extLst>
              <a:ext uri="{FF2B5EF4-FFF2-40B4-BE49-F238E27FC236}">
                <a16:creationId xmlns:a16="http://schemas.microsoft.com/office/drawing/2014/main" id="{B2F87699-27D5-19A2-5F24-29320DD221CC}"/>
              </a:ext>
            </a:extLst>
          </p:cNvPr>
          <p:cNvPicPr>
            <a:picLocks noChangeAspect="1"/>
          </p:cNvPicPr>
          <p:nvPr/>
        </p:nvPicPr>
        <p:blipFill>
          <a:blip r:embed="rId7"/>
          <a:stretch>
            <a:fillRect/>
          </a:stretch>
        </p:blipFill>
        <p:spPr>
          <a:xfrm>
            <a:off x="10415964" y="1852516"/>
            <a:ext cx="1285802" cy="662236"/>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624336600"/>
              </p:ext>
            </p:extLst>
          </p:nvPr>
        </p:nvGraphicFramePr>
        <p:xfrm>
          <a:off x="469900" y="1655007"/>
          <a:ext cx="4833620" cy="46895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3850406937"/>
              </p:ext>
            </p:extLst>
          </p:nvPr>
        </p:nvGraphicFramePr>
        <p:xfrm>
          <a:off x="469900" y="1948145"/>
          <a:ext cx="7337669" cy="4424519"/>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acceptable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08592" y="4574940"/>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2281506907"/>
              </p:ext>
            </p:extLst>
          </p:nvPr>
        </p:nvGraphicFramePr>
        <p:xfrm>
          <a:off x="685068"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576849" y="3770004"/>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729249" y="4428850"/>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F64C07C4-3B48-BBA3-D067-DE2971DDBC3F}"/>
              </a:ext>
            </a:extLst>
          </p:cNvPr>
          <p:cNvPicPr>
            <a:picLocks noChangeAspect="1"/>
          </p:cNvPicPr>
          <p:nvPr/>
        </p:nvPicPr>
        <p:blipFill>
          <a:blip r:embed="rId3"/>
          <a:stretch>
            <a:fillRect/>
          </a:stretch>
        </p:blipFill>
        <p:spPr>
          <a:xfrm>
            <a:off x="7450485" y="1818882"/>
            <a:ext cx="3414044" cy="270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F9D4B8B6-FC68-DF02-47F9-723A5F67886C}"/>
              </a:ext>
            </a:extLst>
          </p:cNvPr>
          <p:cNvPicPr>
            <a:picLocks noChangeAspect="1"/>
          </p:cNvPicPr>
          <p:nvPr/>
        </p:nvPicPr>
        <p:blipFill>
          <a:blip r:embed="rId4"/>
          <a:stretch>
            <a:fillRect/>
          </a:stretch>
        </p:blipFill>
        <p:spPr>
          <a:xfrm>
            <a:off x="3888450" y="1806621"/>
            <a:ext cx="3414044" cy="2731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DF8563B-2726-5C4F-50B7-0767B2FC0CFB}"/>
              </a:ext>
            </a:extLst>
          </p:cNvPr>
          <p:cNvPicPr>
            <a:picLocks noChangeAspect="1"/>
          </p:cNvPicPr>
          <p:nvPr/>
        </p:nvPicPr>
        <p:blipFill>
          <a:blip r:embed="rId5"/>
          <a:stretch>
            <a:fillRect/>
          </a:stretch>
        </p:blipFill>
        <p:spPr>
          <a:xfrm>
            <a:off x="469900" y="1813933"/>
            <a:ext cx="3270559" cy="272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928816" y="1801854"/>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5101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0D1CD4E5-DF35-5F9E-D110-992912330D9A}"/>
              </a:ext>
            </a:extLst>
          </p:cNvPr>
          <p:cNvPicPr>
            <a:picLocks noChangeAspect="1"/>
          </p:cNvPicPr>
          <p:nvPr/>
        </p:nvPicPr>
        <p:blipFill>
          <a:blip r:embed="rId9"/>
          <a:stretch>
            <a:fillRect/>
          </a:stretch>
        </p:blipFill>
        <p:spPr>
          <a:xfrm>
            <a:off x="2379416" y="1813933"/>
            <a:ext cx="1361043" cy="892070"/>
          </a:xfrm>
          <a:prstGeom prst="rect">
            <a:avLst/>
          </a:prstGeom>
        </p:spPr>
      </p:pic>
      <p:pic>
        <p:nvPicPr>
          <p:cNvPr id="13" name="Picture 12">
            <a:extLst>
              <a:ext uri="{FF2B5EF4-FFF2-40B4-BE49-F238E27FC236}">
                <a16:creationId xmlns:a16="http://schemas.microsoft.com/office/drawing/2014/main" id="{24596DF1-157D-A4F4-BE6B-93E26EA17D39}"/>
              </a:ext>
            </a:extLst>
          </p:cNvPr>
          <p:cNvPicPr>
            <a:picLocks noChangeAspect="1"/>
          </p:cNvPicPr>
          <p:nvPr/>
        </p:nvPicPr>
        <p:blipFill>
          <a:blip r:embed="rId10"/>
          <a:stretch>
            <a:fillRect/>
          </a:stretch>
        </p:blipFill>
        <p:spPr>
          <a:xfrm>
            <a:off x="5960077" y="1813933"/>
            <a:ext cx="1326371" cy="892070"/>
          </a:xfrm>
          <a:prstGeom prst="rect">
            <a:avLst/>
          </a:prstGeom>
        </p:spPr>
      </p:pic>
      <p:pic>
        <p:nvPicPr>
          <p:cNvPr id="19" name="Picture 18">
            <a:extLst>
              <a:ext uri="{FF2B5EF4-FFF2-40B4-BE49-F238E27FC236}">
                <a16:creationId xmlns:a16="http://schemas.microsoft.com/office/drawing/2014/main" id="{175ED8BF-B4A9-9C60-CEEC-4E05FB967FAB}"/>
              </a:ext>
            </a:extLst>
          </p:cNvPr>
          <p:cNvPicPr>
            <a:picLocks noChangeAspect="1"/>
          </p:cNvPicPr>
          <p:nvPr/>
        </p:nvPicPr>
        <p:blipFill>
          <a:blip r:embed="rId11"/>
          <a:stretch>
            <a:fillRect/>
          </a:stretch>
        </p:blipFill>
        <p:spPr>
          <a:xfrm>
            <a:off x="9478453" y="1794821"/>
            <a:ext cx="1386076" cy="911181"/>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711875076"/>
              </p:ext>
            </p:extLst>
          </p:nvPr>
        </p:nvGraphicFramePr>
        <p:xfrm>
          <a:off x="469900" y="2708112"/>
          <a:ext cx="4481928"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545018595"/>
              </p:ext>
            </p:extLst>
          </p:nvPr>
        </p:nvGraphicFramePr>
        <p:xfrm>
          <a:off x="5176911" y="2708112"/>
          <a:ext cx="6545189"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TECHNOLOGY Usage(%)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has the </a:t>
            </a:r>
            <a:r>
              <a:rPr lang="fr-FR">
                <a:solidFill>
                  <a:srgbClr val="00B050"/>
                </a:solidFill>
                <a:latin typeface="Verdana"/>
                <a:ea typeface="Verdana"/>
                <a:cs typeface="Verdana"/>
                <a:sym typeface="Verdana"/>
              </a:rPr>
              <a:t>highest LTE CA </a:t>
            </a:r>
            <a:r>
              <a:rPr lang="fr-FR">
                <a:solidFill>
                  <a:srgbClr val="7F7F7F"/>
                </a:solidFill>
                <a:latin typeface="Verdana"/>
                <a:ea typeface="Verdana"/>
                <a:cs typeface="Verdana"/>
                <a:sym typeface="Verdana"/>
              </a:rPr>
              <a:t>Carrier Aggregation usage.  </a:t>
            </a:r>
            <a:br>
              <a:rPr lang="fr-FR">
                <a:solidFill>
                  <a:srgbClr val="7F7F7F"/>
                </a:solidFill>
                <a:latin typeface="Verdana"/>
                <a:ea typeface="Verdana"/>
                <a:cs typeface="Verdana"/>
                <a:sym typeface="Verdana"/>
              </a:rPr>
            </a:br>
            <a:r>
              <a:rPr lang="fr-FR">
                <a:solidFill>
                  <a:srgbClr val="7F7F7F"/>
                </a:solidFill>
                <a:latin typeface="Verdana"/>
                <a:ea typeface="Verdana"/>
                <a:cs typeface="Verdana"/>
                <a:sym typeface="Verdana"/>
              </a:rPr>
              <a:t>HSDPA-DC not used for MTN.</a:t>
            </a:r>
            <a:br>
              <a:rPr lang="fr-FR">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4" name="Chart 3">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4234974386"/>
              </p:ext>
            </p:extLst>
          </p:nvPr>
        </p:nvGraphicFramePr>
        <p:xfrm>
          <a:off x="469899" y="2167705"/>
          <a:ext cx="5584723" cy="42877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4170920557"/>
              </p:ext>
            </p:extLst>
          </p:nvPr>
        </p:nvGraphicFramePr>
        <p:xfrm>
          <a:off x="6331974" y="2167704"/>
          <a:ext cx="5584723"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5079</TotalTime>
  <Words>4268</Words>
  <Application>Microsoft Office PowerPoint</Application>
  <PresentationFormat>Widescreen</PresentationFormat>
  <Paragraphs>814</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Verdana</vt:lpstr>
      <vt:lpstr>Open Sans</vt:lpstr>
      <vt:lpstr>Open Sans Light</vt:lpstr>
      <vt:lpstr>Arial</vt:lpstr>
      <vt:lpstr>Calibri</vt:lpstr>
      <vt:lpstr>Segoe UI</vt:lpstr>
      <vt:lpstr>Quattrocento Sans</vt:lpstr>
      <vt:lpstr>Noto Sans Symbols</vt:lpstr>
      <vt:lpstr>Merriweather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84</cp:revision>
  <dcterms:created xsi:type="dcterms:W3CDTF">2019-01-15T17:14:35Z</dcterms:created>
  <dcterms:modified xsi:type="dcterms:W3CDTF">2023-11-20T07:11:03Z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