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36" autoAdjust="0"/>
  </p:normalViewPr>
  <p:slideViewPr>
    <p:cSldViewPr snapToGrid="0">
      <p:cViewPr varScale="1">
        <p:scale>
          <a:sx n="71" d="100"/>
          <a:sy n="71" d="100"/>
        </p:scale>
        <p:origin x="110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ALLADA\Chart%20ALLAD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0.90800000000000003</c:v>
                </c:pt>
                <c:pt idx="1">
                  <c:v>0.99160000000000004</c:v>
                </c:pt>
                <c:pt idx="2">
                  <c:v>0.99839999999999995</c:v>
                </c:pt>
              </c:numCache>
            </c:numRef>
          </c:val>
          <c:extLst>
            <c:ext xmlns:c16="http://schemas.microsoft.com/office/drawing/2014/chart" uri="{C3380CC4-5D6E-409C-BE32-E72D297353CC}">
              <c16:uniqueId val="{00000000-E602-4051-BE18-41D5131CD346}"/>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0.9002</c:v>
                </c:pt>
                <c:pt idx="1">
                  <c:v>0.99770000000000003</c:v>
                </c:pt>
                <c:pt idx="2">
                  <c:v>1</c:v>
                </c:pt>
              </c:numCache>
            </c:numRef>
          </c:val>
          <c:extLst>
            <c:ext xmlns:c16="http://schemas.microsoft.com/office/drawing/2014/chart" uri="{C3380CC4-5D6E-409C-BE32-E72D297353CC}">
              <c16:uniqueId val="{00000001-E602-4051-BE18-41D5131CD346}"/>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0.91410000000000002</c:v>
                </c:pt>
                <c:pt idx="1">
                  <c:v>0.99950000000000006</c:v>
                </c:pt>
                <c:pt idx="2">
                  <c:v>1</c:v>
                </c:pt>
              </c:numCache>
            </c:numRef>
          </c:val>
          <c:extLst>
            <c:ext xmlns:c16="http://schemas.microsoft.com/office/drawing/2014/chart" uri="{C3380CC4-5D6E-409C-BE32-E72D297353CC}">
              <c16:uniqueId val="{00000002-E602-4051-BE18-41D5131CD346}"/>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D8AF-4D11-B6F6-6F66D4E010F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0.87690000000000001</c:v>
                </c:pt>
                <c:pt idx="1">
                  <c:v>0.1231</c:v>
                </c:pt>
              </c:numCache>
            </c:numRef>
          </c:val>
          <c:extLst>
            <c:ext xmlns:c16="http://schemas.microsoft.com/office/drawing/2014/chart" uri="{C3380CC4-5D6E-409C-BE32-E72D297353CC}">
              <c16:uniqueId val="{00000002-D8AF-4D11-B6F6-6F66D4E010F1}"/>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0.75</c:v>
                </c:pt>
                <c:pt idx="1">
                  <c:v>0.25</c:v>
                </c:pt>
              </c:numCache>
            </c:numRef>
          </c:val>
          <c:extLst>
            <c:ext xmlns:c16="http://schemas.microsoft.com/office/drawing/2014/chart" uri="{C3380CC4-5D6E-409C-BE32-E72D297353CC}">
              <c16:uniqueId val="{00000003-D8AF-4D11-B6F6-6F66D4E010F1}"/>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0.77590000000000003</c:v>
                </c:pt>
                <c:pt idx="1">
                  <c:v>0.22409999999999999</c:v>
                </c:pt>
              </c:numCache>
            </c:numRef>
          </c:val>
          <c:extLst>
            <c:ext xmlns:c16="http://schemas.microsoft.com/office/drawing/2014/chart" uri="{C3380CC4-5D6E-409C-BE32-E72D297353CC}">
              <c16:uniqueId val="{00000004-D8AF-4D11-B6F6-6F66D4E010F1}"/>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0.30099999999999999</c:v>
                </c:pt>
                <c:pt idx="1">
                  <c:v>0.69899999999999995</c:v>
                </c:pt>
              </c:numCache>
            </c:numRef>
          </c:val>
          <c:extLst>
            <c:ext xmlns:c16="http://schemas.microsoft.com/office/drawing/2014/chart" uri="{C3380CC4-5D6E-409C-BE32-E72D297353CC}">
              <c16:uniqueId val="{00000000-5356-46C8-8C22-4C21A818BC18}"/>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0.81379999999999997</c:v>
                </c:pt>
                <c:pt idx="1">
                  <c:v>0.1862</c:v>
                </c:pt>
              </c:numCache>
            </c:numRef>
          </c:val>
          <c:extLst>
            <c:ext xmlns:c16="http://schemas.microsoft.com/office/drawing/2014/chart" uri="{C3380CC4-5D6E-409C-BE32-E72D297353CC}">
              <c16:uniqueId val="{00000001-5356-46C8-8C22-4C21A818BC18}"/>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0.121487</c:v>
                </c:pt>
                <c:pt idx="1">
                  <c:v>0.87849999999999995</c:v>
                </c:pt>
              </c:numCache>
            </c:numRef>
          </c:val>
          <c:extLst>
            <c:ext xmlns:c16="http://schemas.microsoft.com/office/drawing/2014/chart" uri="{C3380CC4-5D6E-409C-BE32-E72D297353CC}">
              <c16:uniqueId val="{00000002-5356-46C8-8C22-4C21A818BC18}"/>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0.22850000000000001</c:v>
                </c:pt>
                <c:pt idx="1">
                  <c:v>0.32019999999999998</c:v>
                </c:pt>
                <c:pt idx="2">
                  <c:v>0.38969999999999999</c:v>
                </c:pt>
                <c:pt idx="3">
                  <c:v>6.1600000000000002E-2</c:v>
                </c:pt>
                <c:pt idx="4">
                  <c:v>0.54869999999999997</c:v>
                </c:pt>
              </c:numCache>
            </c:numRef>
          </c:val>
          <c:extLst>
            <c:ext xmlns:c16="http://schemas.microsoft.com/office/drawing/2014/chart" uri="{C3380CC4-5D6E-409C-BE32-E72D297353CC}">
              <c16:uniqueId val="{00000000-21F3-4FDE-A0C1-9D333E0A7791}"/>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0.1384</c:v>
                </c:pt>
                <c:pt idx="1">
                  <c:v>0.32129999999999997</c:v>
                </c:pt>
                <c:pt idx="2">
                  <c:v>0.48089999999999999</c:v>
                </c:pt>
                <c:pt idx="3">
                  <c:v>5.9499999999999997E-2</c:v>
                </c:pt>
                <c:pt idx="4">
                  <c:v>0.4597</c:v>
                </c:pt>
              </c:numCache>
            </c:numRef>
          </c:val>
          <c:extLst>
            <c:ext xmlns:c16="http://schemas.microsoft.com/office/drawing/2014/chart" uri="{C3380CC4-5D6E-409C-BE32-E72D297353CC}">
              <c16:uniqueId val="{00000001-21F3-4FDE-A0C1-9D333E0A7791}"/>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0.74629999999999996</c:v>
                </c:pt>
                <c:pt idx="1">
                  <c:v>0.1762</c:v>
                </c:pt>
                <c:pt idx="2">
                  <c:v>5.0599999999999999E-2</c:v>
                </c:pt>
                <c:pt idx="3">
                  <c:v>2.69E-2</c:v>
                </c:pt>
                <c:pt idx="4">
                  <c:v>0.92249999999999999</c:v>
                </c:pt>
              </c:numCache>
            </c:numRef>
          </c:val>
          <c:extLst>
            <c:ext xmlns:c16="http://schemas.microsoft.com/office/drawing/2014/chart" uri="{C3380CC4-5D6E-409C-BE32-E72D297353CC}">
              <c16:uniqueId val="{00000002-21F3-4FDE-A0C1-9D333E0A7791}"/>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5.0000000000000001E-3</c:v>
                </c:pt>
                <c:pt idx="1">
                  <c:v>1.52E-2</c:v>
                </c:pt>
                <c:pt idx="2">
                  <c:v>6.7599999999999993E-2</c:v>
                </c:pt>
                <c:pt idx="3">
                  <c:v>0.91220000000000001</c:v>
                </c:pt>
                <c:pt idx="4">
                  <c:v>0.9798</c:v>
                </c:pt>
              </c:numCache>
            </c:numRef>
          </c:val>
          <c:extLst>
            <c:ext xmlns:c16="http://schemas.microsoft.com/office/drawing/2014/chart" uri="{C3380CC4-5D6E-409C-BE32-E72D297353CC}">
              <c16:uniqueId val="{00000000-FE84-4CC8-8FBC-72780B72E64A}"/>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6.4999999999999997E-3</c:v>
                </c:pt>
                <c:pt idx="1">
                  <c:v>3.4000000000000002E-2</c:v>
                </c:pt>
                <c:pt idx="2">
                  <c:v>0.1487</c:v>
                </c:pt>
                <c:pt idx="3">
                  <c:v>0.81079999999999997</c:v>
                </c:pt>
                <c:pt idx="4">
                  <c:v>0.95950000000000002</c:v>
                </c:pt>
              </c:numCache>
            </c:numRef>
          </c:val>
          <c:extLst>
            <c:ext xmlns:c16="http://schemas.microsoft.com/office/drawing/2014/chart" uri="{C3380CC4-5D6E-409C-BE32-E72D297353CC}">
              <c16:uniqueId val="{00000001-FE84-4CC8-8FBC-72780B72E64A}"/>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84-4CC8-8FBC-72780B72E6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1.41E-2</c:v>
                </c:pt>
                <c:pt idx="1">
                  <c:v>2.2800000000000001E-2</c:v>
                </c:pt>
                <c:pt idx="2">
                  <c:v>0.1119</c:v>
                </c:pt>
                <c:pt idx="3">
                  <c:v>0.85119999999999996</c:v>
                </c:pt>
                <c:pt idx="4">
                  <c:v>0.96309999999999996</c:v>
                </c:pt>
              </c:numCache>
            </c:numRef>
          </c:val>
          <c:extLst>
            <c:ext xmlns:c16="http://schemas.microsoft.com/office/drawing/2014/chart" uri="{C3380CC4-5D6E-409C-BE32-E72D297353CC}">
              <c16:uniqueId val="{00000003-FE84-4CC8-8FBC-72780B72E64A}"/>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5.7</c:v>
                </c:pt>
              </c:numCache>
            </c:numRef>
          </c:val>
          <c:extLst>
            <c:ext xmlns:c16="http://schemas.microsoft.com/office/drawing/2014/chart" uri="{C3380CC4-5D6E-409C-BE32-E72D297353CC}">
              <c16:uniqueId val="{00000000-B6BE-4277-BE10-043A41EDD939}"/>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7.38</c:v>
                </c:pt>
              </c:numCache>
            </c:numRef>
          </c:val>
          <c:extLst>
            <c:ext xmlns:c16="http://schemas.microsoft.com/office/drawing/2014/chart" uri="{C3380CC4-5D6E-409C-BE32-E72D297353CC}">
              <c16:uniqueId val="{00000001-B6BE-4277-BE10-043A41EDD939}"/>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7.65</c:v>
                </c:pt>
              </c:numCache>
            </c:numRef>
          </c:val>
          <c:extLst>
            <c:ext xmlns:c16="http://schemas.microsoft.com/office/drawing/2014/chart" uri="{C3380CC4-5D6E-409C-BE32-E72D297353CC}">
              <c16:uniqueId val="{00000002-B6BE-4277-BE10-043A41EDD939}"/>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5.4</c:v>
                </c:pt>
                <c:pt idx="1">
                  <c:v>5.75</c:v>
                </c:pt>
                <c:pt idx="2">
                  <c:v>6.09</c:v>
                </c:pt>
              </c:numCache>
            </c:numRef>
          </c:val>
          <c:extLst>
            <c:ext xmlns:c16="http://schemas.microsoft.com/office/drawing/2014/chart" uri="{C3380CC4-5D6E-409C-BE32-E72D297353CC}">
              <c16:uniqueId val="{00000000-E3E3-491B-BDB2-D34A29EC49A8}"/>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6.97</c:v>
                </c:pt>
                <c:pt idx="1">
                  <c:v>7.62</c:v>
                </c:pt>
                <c:pt idx="2">
                  <c:v>7.55</c:v>
                </c:pt>
              </c:numCache>
            </c:numRef>
          </c:val>
          <c:extLst>
            <c:ext xmlns:c16="http://schemas.microsoft.com/office/drawing/2014/chart" uri="{C3380CC4-5D6E-409C-BE32-E72D297353CC}">
              <c16:uniqueId val="{00000001-E3E3-491B-BDB2-D34A29EC49A8}"/>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7.07</c:v>
                </c:pt>
                <c:pt idx="1">
                  <c:v>8.35</c:v>
                </c:pt>
                <c:pt idx="2">
                  <c:v>8.1300000000000008</c:v>
                </c:pt>
              </c:numCache>
            </c:numRef>
          </c:val>
          <c:extLst>
            <c:ext xmlns:c16="http://schemas.microsoft.com/office/drawing/2014/chart" uri="{C3380CC4-5D6E-409C-BE32-E72D297353CC}">
              <c16:uniqueId val="{00000002-E3E3-491B-BDB2-D34A29EC49A8}"/>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0.96340000000000003</c:v>
                </c:pt>
                <c:pt idx="1">
                  <c:v>0.95140000000000002</c:v>
                </c:pt>
              </c:numCache>
            </c:numRef>
          </c:val>
          <c:extLst>
            <c:ext xmlns:c16="http://schemas.microsoft.com/office/drawing/2014/chart" uri="{C3380CC4-5D6E-409C-BE32-E72D297353CC}">
              <c16:uniqueId val="{00000000-C9BF-45A0-8969-6559D53B1390}"/>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0.93730000000000002</c:v>
                </c:pt>
                <c:pt idx="1">
                  <c:v>0.91100000000000003</c:v>
                </c:pt>
              </c:numCache>
            </c:numRef>
          </c:val>
          <c:extLst>
            <c:ext xmlns:c16="http://schemas.microsoft.com/office/drawing/2014/chart" uri="{C3380CC4-5D6E-409C-BE32-E72D297353CC}">
              <c16:uniqueId val="{00000001-C9BF-45A0-8969-6559D53B1390}"/>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0.99670000000000003</c:v>
                </c:pt>
                <c:pt idx="1">
                  <c:v>0.99360000000000004</c:v>
                </c:pt>
              </c:numCache>
            </c:numRef>
          </c:val>
          <c:extLst>
            <c:ext xmlns:c16="http://schemas.microsoft.com/office/drawing/2014/chart" uri="{C3380CC4-5D6E-409C-BE32-E72D297353CC}">
              <c16:uniqueId val="{00000002-C9BF-45A0-8969-6559D53B1390}"/>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0.44390000000000002</c:v>
                </c:pt>
                <c:pt idx="1">
                  <c:v>0.52249999999999996</c:v>
                </c:pt>
                <c:pt idx="2">
                  <c:v>3.3599999999999998E-2</c:v>
                </c:pt>
              </c:numCache>
            </c:numRef>
          </c:val>
          <c:extLst>
            <c:ext xmlns:c16="http://schemas.microsoft.com/office/drawing/2014/chart" uri="{C3380CC4-5D6E-409C-BE32-E72D297353CC}">
              <c16:uniqueId val="{00000000-F9B4-47E2-AA3A-708C379078B3}"/>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0.40539999999999998</c:v>
                </c:pt>
                <c:pt idx="1">
                  <c:v>0.53200000000000003</c:v>
                </c:pt>
                <c:pt idx="2">
                  <c:v>6.2600000000000003E-2</c:v>
                </c:pt>
              </c:numCache>
            </c:numRef>
          </c:val>
          <c:extLst>
            <c:ext xmlns:c16="http://schemas.microsoft.com/office/drawing/2014/chart" uri="{C3380CC4-5D6E-409C-BE32-E72D297353CC}">
              <c16:uniqueId val="{00000001-F9B4-47E2-AA3A-708C379078B3}"/>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0.47510000000000002</c:v>
                </c:pt>
                <c:pt idx="1">
                  <c:v>0.52159999999999995</c:v>
                </c:pt>
                <c:pt idx="2">
                  <c:v>3.3E-3</c:v>
                </c:pt>
              </c:numCache>
            </c:numRef>
          </c:val>
          <c:extLst>
            <c:ext xmlns:c16="http://schemas.microsoft.com/office/drawing/2014/chart" uri="{C3380CC4-5D6E-409C-BE32-E72D297353CC}">
              <c16:uniqueId val="{00000002-F9B4-47E2-AA3A-708C379078B3}"/>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0.97440000000000004</c:v>
                </c:pt>
                <c:pt idx="1">
                  <c:v>0.99009999999999998</c:v>
                </c:pt>
              </c:numCache>
            </c:numRef>
          </c:val>
          <c:extLst>
            <c:ext xmlns:c16="http://schemas.microsoft.com/office/drawing/2014/chart" uri="{C3380CC4-5D6E-409C-BE32-E72D297353CC}">
              <c16:uniqueId val="{00000000-F22F-440D-B354-1D3163697B55}"/>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0.9859</c:v>
                </c:pt>
                <c:pt idx="1">
                  <c:v>0.98870000000000002</c:v>
                </c:pt>
              </c:numCache>
            </c:numRef>
          </c:val>
          <c:extLst>
            <c:ext xmlns:c16="http://schemas.microsoft.com/office/drawing/2014/chart" uri="{C3380CC4-5D6E-409C-BE32-E72D297353CC}">
              <c16:uniqueId val="{00000001-F22F-440D-B354-1D3163697B55}"/>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0.97099999999999997</c:v>
                </c:pt>
                <c:pt idx="1">
                  <c:v>0.98770000000000002</c:v>
                </c:pt>
              </c:numCache>
            </c:numRef>
          </c:val>
          <c:extLst>
            <c:ext xmlns:c16="http://schemas.microsoft.com/office/drawing/2014/chart" uri="{C3380CC4-5D6E-409C-BE32-E72D297353CC}">
              <c16:uniqueId val="{00000002-F22F-440D-B354-1D3163697B55}"/>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1.66</c:v>
                </c:pt>
                <c:pt idx="1">
                  <c:v>1.88</c:v>
                </c:pt>
              </c:numCache>
            </c:numRef>
          </c:val>
          <c:extLst>
            <c:ext xmlns:c16="http://schemas.microsoft.com/office/drawing/2014/chart" uri="{C3380CC4-5D6E-409C-BE32-E72D297353CC}">
              <c16:uniqueId val="{00000000-523D-43B1-A490-C1B4002352B7}"/>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1.9</c:v>
                </c:pt>
                <c:pt idx="1">
                  <c:v>1.97</c:v>
                </c:pt>
              </c:numCache>
            </c:numRef>
          </c:val>
          <c:extLst>
            <c:ext xmlns:c16="http://schemas.microsoft.com/office/drawing/2014/chart" uri="{C3380CC4-5D6E-409C-BE32-E72D297353CC}">
              <c16:uniqueId val="{00000001-523D-43B1-A490-C1B4002352B7}"/>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1.64</c:v>
                </c:pt>
                <c:pt idx="1">
                  <c:v>1.91</c:v>
                </c:pt>
              </c:numCache>
            </c:numRef>
          </c:val>
          <c:extLst>
            <c:ext xmlns:c16="http://schemas.microsoft.com/office/drawing/2014/chart" uri="{C3380CC4-5D6E-409C-BE32-E72D297353CC}">
              <c16:uniqueId val="{00000002-523D-43B1-A490-C1B4002352B7}"/>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0.86470000000000002</c:v>
                </c:pt>
              </c:numCache>
            </c:numRef>
          </c:val>
          <c:extLst>
            <c:ext xmlns:c16="http://schemas.microsoft.com/office/drawing/2014/chart" uri="{C3380CC4-5D6E-409C-BE32-E72D297353CC}">
              <c16:uniqueId val="{00000000-CBD1-4DF5-A805-02907DC2F32E}"/>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0.84840000000000004</c:v>
                </c:pt>
              </c:numCache>
            </c:numRef>
          </c:val>
          <c:extLst>
            <c:ext xmlns:c16="http://schemas.microsoft.com/office/drawing/2014/chart" uri="{C3380CC4-5D6E-409C-BE32-E72D297353CC}">
              <c16:uniqueId val="{00000001-CBD1-4DF5-A805-02907DC2F32E}"/>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0.94740000000000002</c:v>
                </c:pt>
              </c:numCache>
            </c:numRef>
          </c:val>
          <c:extLst>
            <c:ext xmlns:c16="http://schemas.microsoft.com/office/drawing/2014/chart" uri="{C3380CC4-5D6E-409C-BE32-E72D297353CC}">
              <c16:uniqueId val="{00000002-CBD1-4DF5-A805-02907DC2F32E}"/>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5.35</c:v>
                </c:pt>
              </c:numCache>
            </c:numRef>
          </c:val>
          <c:extLst>
            <c:ext xmlns:c16="http://schemas.microsoft.com/office/drawing/2014/chart" uri="{C3380CC4-5D6E-409C-BE32-E72D297353CC}">
              <c16:uniqueId val="{00000000-B415-4C14-82C8-501608DAA8BC}"/>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7.01</c:v>
                </c:pt>
              </c:numCache>
            </c:numRef>
          </c:val>
          <c:extLst>
            <c:ext xmlns:c16="http://schemas.microsoft.com/office/drawing/2014/chart" uri="{C3380CC4-5D6E-409C-BE32-E72D297353CC}">
              <c16:uniqueId val="{00000001-B415-4C14-82C8-501608DAA8BC}"/>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B415-4C14-82C8-501608DAA8B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6.49</c:v>
                </c:pt>
              </c:numCache>
            </c:numRef>
          </c:val>
          <c:extLst>
            <c:ext xmlns:c16="http://schemas.microsoft.com/office/drawing/2014/chart" uri="{C3380CC4-5D6E-409C-BE32-E72D297353CC}">
              <c16:uniqueId val="{00000004-B415-4C14-82C8-501608DAA8BC}"/>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21CF-4C9D-887A-68205408FD1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0.99309999999999998</c:v>
                </c:pt>
              </c:numCache>
            </c:numRef>
          </c:val>
          <c:extLst>
            <c:ext xmlns:c16="http://schemas.microsoft.com/office/drawing/2014/chart" uri="{C3380CC4-5D6E-409C-BE32-E72D297353CC}">
              <c16:uniqueId val="{00000002-21CF-4C9D-887A-68205408FD1A}"/>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0.96440000000000003</c:v>
                </c:pt>
              </c:numCache>
            </c:numRef>
          </c:val>
          <c:extLst>
            <c:ext xmlns:c16="http://schemas.microsoft.com/office/drawing/2014/chart" uri="{C3380CC4-5D6E-409C-BE32-E72D297353CC}">
              <c16:uniqueId val="{00000003-21CF-4C9D-887A-68205408FD1A}"/>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1</c:v>
                </c:pt>
              </c:numCache>
            </c:numRef>
          </c:val>
          <c:extLst>
            <c:ext xmlns:c16="http://schemas.microsoft.com/office/drawing/2014/chart" uri="{C3380CC4-5D6E-409C-BE32-E72D297353CC}">
              <c16:uniqueId val="{00000004-21CF-4C9D-887A-68205408FD1A}"/>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1</c:v>
                </c:pt>
                <c:pt idx="1">
                  <c:v>0.99550000000000005</c:v>
                </c:pt>
              </c:numCache>
            </c:numRef>
          </c:val>
          <c:extLst>
            <c:ext xmlns:c16="http://schemas.microsoft.com/office/drawing/2014/chart" uri="{C3380CC4-5D6E-409C-BE32-E72D297353CC}">
              <c16:uniqueId val="{00000000-A526-460E-9A2F-54DB92AEEBEA}"/>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0.99529999999999996</c:v>
                </c:pt>
                <c:pt idx="1">
                  <c:v>1</c:v>
                </c:pt>
              </c:numCache>
            </c:numRef>
          </c:val>
          <c:extLst>
            <c:ext xmlns:c16="http://schemas.microsoft.com/office/drawing/2014/chart" uri="{C3380CC4-5D6E-409C-BE32-E72D297353CC}">
              <c16:uniqueId val="{00000001-A526-460E-9A2F-54DB92AEEBEA}"/>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0.99519999999999997</c:v>
                </c:pt>
                <c:pt idx="1">
                  <c:v>0.995</c:v>
                </c:pt>
              </c:numCache>
            </c:numRef>
          </c:val>
          <c:extLst>
            <c:ext xmlns:c16="http://schemas.microsoft.com/office/drawing/2014/chart" uri="{C3380CC4-5D6E-409C-BE32-E72D297353CC}">
              <c16:uniqueId val="{00000002-A526-460E-9A2F-54DB92AEEBEA}"/>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88AC-4E29-AACA-52D04DCDC1A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5344.28</c:v>
                </c:pt>
                <c:pt idx="1">
                  <c:v>2002.72</c:v>
                </c:pt>
                <c:pt idx="2">
                  <c:v>14313.8</c:v>
                </c:pt>
                <c:pt idx="3">
                  <c:v>12478.99</c:v>
                </c:pt>
              </c:numCache>
            </c:numRef>
          </c:val>
          <c:extLst>
            <c:ext xmlns:c16="http://schemas.microsoft.com/office/drawing/2014/chart" uri="{C3380CC4-5D6E-409C-BE32-E72D297353CC}">
              <c16:uniqueId val="{00000002-88AC-4E29-AACA-52D04DCDC1A2}"/>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4071.6</c:v>
                </c:pt>
                <c:pt idx="1">
                  <c:v>1159.53</c:v>
                </c:pt>
                <c:pt idx="2">
                  <c:v>10514.01</c:v>
                </c:pt>
                <c:pt idx="3">
                  <c:v>0</c:v>
                </c:pt>
              </c:numCache>
            </c:numRef>
          </c:val>
          <c:extLst>
            <c:ext xmlns:c16="http://schemas.microsoft.com/office/drawing/2014/chart" uri="{C3380CC4-5D6E-409C-BE32-E72D297353CC}">
              <c16:uniqueId val="{00000003-88AC-4E29-AACA-52D04DCDC1A2}"/>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9464.7099999999991</c:v>
                </c:pt>
                <c:pt idx="1">
                  <c:v>2186.94</c:v>
                </c:pt>
                <c:pt idx="2">
                  <c:v>14187.27</c:v>
                </c:pt>
                <c:pt idx="3">
                  <c:v>9458.83</c:v>
                </c:pt>
              </c:numCache>
            </c:numRef>
          </c:val>
          <c:extLst>
            <c:ext xmlns:c16="http://schemas.microsoft.com/office/drawing/2014/chart" uri="{C3380CC4-5D6E-409C-BE32-E72D297353CC}">
              <c16:uniqueId val="{00000004-88AC-4E29-AACA-52D04DCDC1A2}"/>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9964-46BC-B0DA-727386982DE0}"/>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1</c:v>
                </c:pt>
              </c:numCache>
            </c:numRef>
          </c:val>
          <c:extLst>
            <c:ext xmlns:c16="http://schemas.microsoft.com/office/drawing/2014/chart" uri="{C3380CC4-5D6E-409C-BE32-E72D297353CC}">
              <c16:uniqueId val="{00000001-9964-46BC-B0DA-727386982DE0}"/>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1</c:v>
                </c:pt>
              </c:numCache>
            </c:numRef>
          </c:val>
          <c:extLst>
            <c:ext xmlns:c16="http://schemas.microsoft.com/office/drawing/2014/chart" uri="{C3380CC4-5D6E-409C-BE32-E72D297353CC}">
              <c16:uniqueId val="{00000002-9964-46BC-B0DA-727386982DE0}"/>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0.99570000000000003</c:v>
                </c:pt>
              </c:numCache>
            </c:numRef>
          </c:val>
          <c:extLst>
            <c:ext xmlns:c16="http://schemas.microsoft.com/office/drawing/2014/chart" uri="{C3380CC4-5D6E-409C-BE32-E72D297353CC}">
              <c16:uniqueId val="{00000000-CCB2-4252-9026-0BF306703372}"/>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1</c:v>
                </c:pt>
              </c:numCache>
            </c:numRef>
          </c:val>
          <c:extLst>
            <c:ext xmlns:c16="http://schemas.microsoft.com/office/drawing/2014/chart" uri="{C3380CC4-5D6E-409C-BE32-E72D297353CC}">
              <c16:uniqueId val="{00000001-CCB2-4252-9026-0BF306703372}"/>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CCB2-4252-9026-0BF306703372}"/>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476719821786982"/>
          <c:y val="0.11175330314605787"/>
          <c:w val="0.81005344280814007"/>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46172.72</c:v>
                </c:pt>
                <c:pt idx="1">
                  <c:v>16624.740000000002</c:v>
                </c:pt>
                <c:pt idx="2">
                  <c:v>177456.54</c:v>
                </c:pt>
                <c:pt idx="3">
                  <c:v>31484.63</c:v>
                </c:pt>
              </c:numCache>
            </c:numRef>
          </c:val>
          <c:extLst>
            <c:ext xmlns:c16="http://schemas.microsoft.com/office/drawing/2014/chart" uri="{C3380CC4-5D6E-409C-BE32-E72D297353CC}">
              <c16:uniqueId val="{00000000-F725-4699-A897-AA882A85E89E}"/>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24826.97</c:v>
                </c:pt>
                <c:pt idx="1">
                  <c:v>13955.81</c:v>
                </c:pt>
                <c:pt idx="2">
                  <c:v>198254.07999999999</c:v>
                </c:pt>
                <c:pt idx="3">
                  <c:v>42328.41</c:v>
                </c:pt>
              </c:numCache>
            </c:numRef>
          </c:val>
          <c:extLst>
            <c:ext xmlns:c16="http://schemas.microsoft.com/office/drawing/2014/chart" uri="{C3380CC4-5D6E-409C-BE32-E72D297353CC}">
              <c16:uniqueId val="{00000001-F725-4699-A897-AA882A85E89E}"/>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12997.57</c:v>
                </c:pt>
                <c:pt idx="1">
                  <c:v>11903.43</c:v>
                </c:pt>
                <c:pt idx="2">
                  <c:v>28803.17</c:v>
                </c:pt>
                <c:pt idx="3">
                  <c:v>14455.73</c:v>
                </c:pt>
              </c:numCache>
            </c:numRef>
          </c:val>
          <c:extLst>
            <c:ext xmlns:c16="http://schemas.microsoft.com/office/drawing/2014/chart" uri="{C3380CC4-5D6E-409C-BE32-E72D297353CC}">
              <c16:uniqueId val="{00000002-F725-4699-A897-AA882A85E89E}"/>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9.5500000000000002E-2</c:v>
                </c:pt>
                <c:pt idx="1">
                  <c:v>0.90449999999999997</c:v>
                </c:pt>
              </c:numCache>
            </c:numRef>
          </c:val>
          <c:extLst>
            <c:ext xmlns:c16="http://schemas.microsoft.com/office/drawing/2014/chart" uri="{C3380CC4-5D6E-409C-BE32-E72D297353CC}">
              <c16:uniqueId val="{00000000-6E8B-4E28-9563-9FA546F524D2}"/>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0.34739999999999999</c:v>
                </c:pt>
                <c:pt idx="1">
                  <c:v>0.65259999999999996</c:v>
                </c:pt>
              </c:numCache>
            </c:numRef>
          </c:val>
          <c:extLst>
            <c:ext xmlns:c16="http://schemas.microsoft.com/office/drawing/2014/chart" uri="{C3380CC4-5D6E-409C-BE32-E72D297353CC}">
              <c16:uniqueId val="{00000001-6E8B-4E28-9563-9FA546F524D2}"/>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4.3299999999999998E-2</c:v>
                </c:pt>
                <c:pt idx="1">
                  <c:v>0.95669999999999999</c:v>
                </c:pt>
              </c:numCache>
            </c:numRef>
          </c:val>
          <c:extLst>
            <c:ext xmlns:c16="http://schemas.microsoft.com/office/drawing/2014/chart" uri="{C3380CC4-5D6E-409C-BE32-E72D297353CC}">
              <c16:uniqueId val="{00000002-6E8B-4E28-9563-9FA546F524D2}"/>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8.7800000000000003E-2</c:v>
                </c:pt>
                <c:pt idx="1">
                  <c:v>7.7000000000000002E-3</c:v>
                </c:pt>
                <c:pt idx="2">
                  <c:v>6.59E-2</c:v>
                </c:pt>
                <c:pt idx="3">
                  <c:v>0</c:v>
                </c:pt>
                <c:pt idx="4">
                  <c:v>0.8387</c:v>
                </c:pt>
              </c:numCache>
            </c:numRef>
          </c:val>
          <c:extLst>
            <c:ext xmlns:c16="http://schemas.microsoft.com/office/drawing/2014/chart" uri="{C3380CC4-5D6E-409C-BE32-E72D297353CC}">
              <c16:uniqueId val="{00000000-12B2-4BE7-BE15-14D95E8E92EA}"/>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0.50360000000000005</c:v>
                </c:pt>
                <c:pt idx="1">
                  <c:v>0</c:v>
                </c:pt>
                <c:pt idx="2">
                  <c:v>0</c:v>
                </c:pt>
                <c:pt idx="3">
                  <c:v>0</c:v>
                </c:pt>
                <c:pt idx="4">
                  <c:v>0.49640000000000001</c:v>
                </c:pt>
              </c:numCache>
            </c:numRef>
          </c:val>
          <c:extLst>
            <c:ext xmlns:c16="http://schemas.microsoft.com/office/drawing/2014/chart" uri="{C3380CC4-5D6E-409C-BE32-E72D297353CC}">
              <c16:uniqueId val="{00000001-12B2-4BE7-BE15-14D95E8E92EA}"/>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B2-4BE7-BE15-14D95E8E92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0.2883</c:v>
                </c:pt>
                <c:pt idx="1">
                  <c:v>0</c:v>
                </c:pt>
                <c:pt idx="2">
                  <c:v>0.7117</c:v>
                </c:pt>
                <c:pt idx="3">
                  <c:v>0</c:v>
                </c:pt>
                <c:pt idx="4">
                  <c:v>0</c:v>
                </c:pt>
              </c:numCache>
            </c:numRef>
          </c:val>
          <c:extLst>
            <c:ext xmlns:c16="http://schemas.microsoft.com/office/drawing/2014/chart" uri="{C3380CC4-5D6E-409C-BE32-E72D297353CC}">
              <c16:uniqueId val="{00000003-12B2-4BE7-BE15-14D95E8E92EA}"/>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0.52549999999999997</c:v>
                </c:pt>
                <c:pt idx="1">
                  <c:v>2.7799999999999998E-2</c:v>
                </c:pt>
                <c:pt idx="2">
                  <c:v>0</c:v>
                </c:pt>
                <c:pt idx="3">
                  <c:v>0.44669999999999999</c:v>
                </c:pt>
              </c:numCache>
            </c:numRef>
          </c:val>
          <c:extLst>
            <c:ext xmlns:c16="http://schemas.microsoft.com/office/drawing/2014/chart" uri="{C3380CC4-5D6E-409C-BE32-E72D297353CC}">
              <c16:uniqueId val="{00000000-633B-4080-81F7-0CF7C4B7DA7C}"/>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0.22120000000000001</c:v>
                </c:pt>
                <c:pt idx="1">
                  <c:v>0.34749999999999998</c:v>
                </c:pt>
                <c:pt idx="2">
                  <c:v>0</c:v>
                </c:pt>
                <c:pt idx="3">
                  <c:v>0.43130000000000002</c:v>
                </c:pt>
              </c:numCache>
            </c:numRef>
          </c:val>
          <c:extLst>
            <c:ext xmlns:c16="http://schemas.microsoft.com/office/drawing/2014/chart" uri="{C3380CC4-5D6E-409C-BE32-E72D297353CC}">
              <c16:uniqueId val="{00000001-633B-4080-81F7-0CF7C4B7DA7C}"/>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0.3795</c:v>
                </c:pt>
                <c:pt idx="1">
                  <c:v>6.4799999999999996E-2</c:v>
                </c:pt>
                <c:pt idx="2">
                  <c:v>1.21E-2</c:v>
                </c:pt>
                <c:pt idx="3">
                  <c:v>0.54359999999999997</c:v>
                </c:pt>
              </c:numCache>
            </c:numRef>
          </c:val>
          <c:extLst>
            <c:ext xmlns:c16="http://schemas.microsoft.com/office/drawing/2014/chart" uri="{C3380CC4-5D6E-409C-BE32-E72D297353CC}">
              <c16:uniqueId val="{00000002-633B-4080-81F7-0CF7C4B7DA7C}"/>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0.24540000000000001</c:v>
                </c:pt>
                <c:pt idx="1">
                  <c:v>0.8448</c:v>
                </c:pt>
                <c:pt idx="2">
                  <c:v>0.96679999999999999</c:v>
                </c:pt>
              </c:numCache>
            </c:numRef>
          </c:val>
          <c:extLst>
            <c:ext xmlns:c16="http://schemas.microsoft.com/office/drawing/2014/chart" uri="{C3380CC4-5D6E-409C-BE32-E72D297353CC}">
              <c16:uniqueId val="{00000000-05A1-4953-AA44-E19DED331671}"/>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0.81399999999999995</c:v>
                </c:pt>
                <c:pt idx="1">
                  <c:v>0.97399999999999998</c:v>
                </c:pt>
                <c:pt idx="2">
                  <c:v>0.99919999999999998</c:v>
                </c:pt>
              </c:numCache>
            </c:numRef>
          </c:val>
          <c:extLst>
            <c:ext xmlns:c16="http://schemas.microsoft.com/office/drawing/2014/chart" uri="{C3380CC4-5D6E-409C-BE32-E72D297353CC}">
              <c16:uniqueId val="{00000001-05A1-4953-AA44-E19DED331671}"/>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0.44230000000000003</c:v>
                </c:pt>
                <c:pt idx="1">
                  <c:v>0.7722</c:v>
                </c:pt>
                <c:pt idx="2">
                  <c:v>0.92549999999999999</c:v>
                </c:pt>
              </c:numCache>
            </c:numRef>
          </c:val>
          <c:extLst>
            <c:ext xmlns:c16="http://schemas.microsoft.com/office/drawing/2014/chart" uri="{C3380CC4-5D6E-409C-BE32-E72D297353CC}">
              <c16:uniqueId val="{00000002-05A1-4953-AA44-E19DED331671}"/>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0.1386</c:v>
                </c:pt>
                <c:pt idx="1">
                  <c:v>0.86140000000000005</c:v>
                </c:pt>
              </c:numCache>
            </c:numRef>
          </c:val>
          <c:extLst>
            <c:ext xmlns:c16="http://schemas.microsoft.com/office/drawing/2014/chart" uri="{C3380CC4-5D6E-409C-BE32-E72D297353CC}">
              <c16:uniqueId val="{00000000-08BD-429B-83F3-C6856A475AD4}"/>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0.51090000000000002</c:v>
                </c:pt>
                <c:pt idx="1">
                  <c:v>0.48909999999999998</c:v>
                </c:pt>
              </c:numCache>
            </c:numRef>
          </c:val>
          <c:extLst>
            <c:ext xmlns:c16="http://schemas.microsoft.com/office/drawing/2014/chart" uri="{C3380CC4-5D6E-409C-BE32-E72D297353CC}">
              <c16:uniqueId val="{00000001-08BD-429B-83F3-C6856A475AD4}"/>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0.45350000000000001</c:v>
                </c:pt>
                <c:pt idx="1">
                  <c:v>0.54649999999999999</c:v>
                </c:pt>
              </c:numCache>
            </c:numRef>
          </c:val>
          <c:extLst>
            <c:ext xmlns:c16="http://schemas.microsoft.com/office/drawing/2014/chart" uri="{C3380CC4-5D6E-409C-BE32-E72D297353CC}">
              <c16:uniqueId val="{00000002-08BD-429B-83F3-C6856A475AD4}"/>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6.1000000000000004E-3</c:v>
                </c:pt>
              </c:numCache>
            </c:numRef>
          </c:val>
          <c:extLst>
            <c:ext xmlns:c16="http://schemas.microsoft.com/office/drawing/2014/chart" uri="{C3380CC4-5D6E-409C-BE32-E72D297353CC}">
              <c16:uniqueId val="{00000000-3912-4C7D-A9B7-31F2FBF9ED62}"/>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1.29E-2</c:v>
                </c:pt>
              </c:numCache>
            </c:numRef>
          </c:val>
          <c:extLst>
            <c:ext xmlns:c16="http://schemas.microsoft.com/office/drawing/2014/chart" uri="{C3380CC4-5D6E-409C-BE32-E72D297353CC}">
              <c16:uniqueId val="{00000001-3912-4C7D-A9B7-31F2FBF9ED62}"/>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1.17E-2</c:v>
                </c:pt>
              </c:numCache>
            </c:numRef>
          </c:val>
          <c:extLst>
            <c:ext xmlns:c16="http://schemas.microsoft.com/office/drawing/2014/chart" uri="{C3380CC4-5D6E-409C-BE32-E72D297353CC}">
              <c16:uniqueId val="{00000002-3912-4C7D-A9B7-31F2FBF9ED62}"/>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4FFE-4DC8-8613-A322FE11A2F0}"/>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7.7999999999999996E-3</c:v>
                </c:pt>
              </c:numCache>
            </c:numRef>
          </c:val>
          <c:extLst>
            <c:ext xmlns:c16="http://schemas.microsoft.com/office/drawing/2014/chart" uri="{C3380CC4-5D6E-409C-BE32-E72D297353CC}">
              <c16:uniqueId val="{00000001-4FFE-4DC8-8613-A322FE11A2F0}"/>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4FFE-4DC8-8613-A322FE11A2F0}"/>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1.4800000000000001E-2</c:v>
                </c:pt>
              </c:numCache>
            </c:numRef>
          </c:val>
          <c:extLst>
            <c:ext xmlns:c16="http://schemas.microsoft.com/office/drawing/2014/chart" uri="{C3380CC4-5D6E-409C-BE32-E72D297353CC}">
              <c16:uniqueId val="{00000003-4FFE-4DC8-8613-A322FE11A2F0}"/>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2.8400000000000002E-2</c:v>
                </c:pt>
              </c:numCache>
            </c:numRef>
          </c:val>
          <c:extLst>
            <c:ext xmlns:c16="http://schemas.microsoft.com/office/drawing/2014/chart" uri="{C3380CC4-5D6E-409C-BE32-E72D297353CC}">
              <c16:uniqueId val="{00000004-4FFE-4DC8-8613-A322FE11A2F0}"/>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9.4000000000000004E-3</c:v>
                </c:pt>
              </c:numCache>
            </c:numRef>
          </c:val>
          <c:extLst>
            <c:ext xmlns:c16="http://schemas.microsoft.com/office/drawing/2014/chart" uri="{C3380CC4-5D6E-409C-BE32-E72D297353CC}">
              <c16:uniqueId val="{00000005-4FFE-4DC8-8613-A322FE11A2F0}"/>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3.79</c:v>
                </c:pt>
              </c:numCache>
            </c:numRef>
          </c:val>
          <c:extLst>
            <c:ext xmlns:c16="http://schemas.microsoft.com/office/drawing/2014/chart" uri="{C3380CC4-5D6E-409C-BE32-E72D297353CC}">
              <c16:uniqueId val="{00000000-00E8-4E7D-863C-6A9F18AFC390}"/>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3.95</c:v>
                </c:pt>
              </c:numCache>
            </c:numRef>
          </c:val>
          <c:extLst>
            <c:ext xmlns:c16="http://schemas.microsoft.com/office/drawing/2014/chart" uri="{C3380CC4-5D6E-409C-BE32-E72D297353CC}">
              <c16:uniqueId val="{00000001-00E8-4E7D-863C-6A9F18AFC390}"/>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3.91</c:v>
                </c:pt>
              </c:numCache>
            </c:numRef>
          </c:val>
          <c:extLst>
            <c:ext xmlns:c16="http://schemas.microsoft.com/office/drawing/2014/chart" uri="{C3380CC4-5D6E-409C-BE32-E72D297353CC}">
              <c16:uniqueId val="{00000002-00E8-4E7D-863C-6A9F18AFC390}"/>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0.13850000000000001</c:v>
                </c:pt>
                <c:pt idx="1">
                  <c:v>0.83840000000000003</c:v>
                </c:pt>
                <c:pt idx="2">
                  <c:v>1.3599999999999999E-2</c:v>
                </c:pt>
                <c:pt idx="3">
                  <c:v>9.4000000000000004E-3</c:v>
                </c:pt>
                <c:pt idx="4">
                  <c:v>0.9769000000000001</c:v>
                </c:pt>
              </c:numCache>
            </c:numRef>
          </c:val>
          <c:extLst>
            <c:ext xmlns:c16="http://schemas.microsoft.com/office/drawing/2014/chart" uri="{C3380CC4-5D6E-409C-BE32-E72D297353CC}">
              <c16:uniqueId val="{00000000-AD0A-46A3-8826-3CF34A2F09E6}"/>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0.54879999999999995</c:v>
                </c:pt>
                <c:pt idx="1">
                  <c:v>0.40589999999999998</c:v>
                </c:pt>
                <c:pt idx="2">
                  <c:v>2.1499999999999998E-2</c:v>
                </c:pt>
                <c:pt idx="3">
                  <c:v>2.3800000000000002E-2</c:v>
                </c:pt>
                <c:pt idx="4">
                  <c:v>0.95469999999999988</c:v>
                </c:pt>
              </c:numCache>
            </c:numRef>
          </c:val>
          <c:extLst>
            <c:ext xmlns:c16="http://schemas.microsoft.com/office/drawing/2014/chart" uri="{C3380CC4-5D6E-409C-BE32-E72D297353CC}">
              <c16:uniqueId val="{00000001-AD0A-46A3-8826-3CF34A2F09E6}"/>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0.57630000000000003</c:v>
                </c:pt>
                <c:pt idx="1">
                  <c:v>0.41099999999999998</c:v>
                </c:pt>
                <c:pt idx="2">
                  <c:v>9.4999999999999998E-3</c:v>
                </c:pt>
                <c:pt idx="3">
                  <c:v>3.2000000000000002E-3</c:v>
                </c:pt>
                <c:pt idx="4">
                  <c:v>1.6999999999999999E-3</c:v>
                </c:pt>
              </c:numCache>
            </c:numRef>
          </c:val>
          <c:extLst>
            <c:ext xmlns:c16="http://schemas.microsoft.com/office/drawing/2014/chart" uri="{C3380CC4-5D6E-409C-BE32-E72D297353CC}">
              <c16:uniqueId val="{00000002-AD0A-46A3-8826-3CF34A2F09E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7.1000000000000004E-3</c:v>
                </c:pt>
              </c:numCache>
            </c:numRef>
          </c:val>
          <c:extLst>
            <c:ext xmlns:c16="http://schemas.microsoft.com/office/drawing/2014/chart" uri="{C3380CC4-5D6E-409C-BE32-E72D297353CC}">
              <c16:uniqueId val="{00000000-EC92-41E6-9E06-F1B78AC190F1}"/>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8.3999999999999995E-3</c:v>
                </c:pt>
              </c:numCache>
            </c:numRef>
          </c:val>
          <c:extLst>
            <c:ext xmlns:c16="http://schemas.microsoft.com/office/drawing/2014/chart" uri="{C3380CC4-5D6E-409C-BE32-E72D297353CC}">
              <c16:uniqueId val="{00000001-EC92-41E6-9E06-F1B78AC190F1}"/>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4.1000000000000003E-3</c:v>
                </c:pt>
              </c:numCache>
            </c:numRef>
          </c:val>
          <c:extLst>
            <c:ext xmlns:c16="http://schemas.microsoft.com/office/drawing/2014/chart" uri="{C3380CC4-5D6E-409C-BE32-E72D297353CC}">
              <c16:uniqueId val="{00000002-EC92-41E6-9E06-F1B78AC190F1}"/>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majorUnit val="2.0000000000000005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1.6799999999999999E-2</c:v>
                </c:pt>
                <c:pt idx="1">
                  <c:v>0.98319999999999996</c:v>
                </c:pt>
              </c:numCache>
            </c:numRef>
          </c:val>
          <c:extLst>
            <c:ext xmlns:c16="http://schemas.microsoft.com/office/drawing/2014/chart" uri="{C3380CC4-5D6E-409C-BE32-E72D297353CC}">
              <c16:uniqueId val="{00000000-6274-401F-94B2-DACBC87E68F4}"/>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1.1999999999999999E-3</c:v>
                </c:pt>
                <c:pt idx="1">
                  <c:v>0.99880000000000002</c:v>
                </c:pt>
              </c:numCache>
            </c:numRef>
          </c:val>
          <c:extLst>
            <c:ext xmlns:c16="http://schemas.microsoft.com/office/drawing/2014/chart" uri="{C3380CC4-5D6E-409C-BE32-E72D297353CC}">
              <c16:uniqueId val="{00000001-6274-401F-94B2-DACBC87E68F4}"/>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2.0799999999999999E-2</c:v>
                </c:pt>
                <c:pt idx="1">
                  <c:v>0.97919999999999996</c:v>
                </c:pt>
              </c:numCache>
            </c:numRef>
          </c:val>
          <c:extLst>
            <c:ext xmlns:c16="http://schemas.microsoft.com/office/drawing/2014/chart" uri="{C3380CC4-5D6E-409C-BE32-E72D297353CC}">
              <c16:uniqueId val="{00000002-6274-401F-94B2-DACBC87E68F4}"/>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2.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39.jp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png"/><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6.jp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png"/><Relationship Id="rId7"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6.jp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6.png"/><Relationship Id="rId7"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59.jp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4.jp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6.png"/><Relationship Id="rId7"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4.jp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1202711560"/>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99,16%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99,77%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90,80%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91,41%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86,47%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84,84%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94,74%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84,48%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77,24%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92,55%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24,54%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81,40%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44,23%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21276646"/>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1,17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98,03%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3,79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93,73%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96,14%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91,10%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2591770076"/>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45360">
                  <a:extLst>
                    <a:ext uri="{9D8B030D-6E8A-4147-A177-3AD203B41FA5}">
                      <a16:colId xmlns:a16="http://schemas.microsoft.com/office/drawing/2014/main" val="20007"/>
                    </a:ext>
                  </a:extLst>
                </a:gridCol>
                <a:gridCol w="83466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97,44%</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98,59%</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97,10%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5,35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7,01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0,69%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0%/0,45%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0,47%/0%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0,48%/0,5%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5,344</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4,071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9,461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2,186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819317832"/>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1,15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0%/0,43%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46,172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24,826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12,997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16,624</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13,955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11,903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8"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502480941"/>
              </p:ext>
            </p:extLst>
          </p:nvPr>
        </p:nvGraphicFramePr>
        <p:xfrm>
          <a:off x="469900" y="1852612"/>
          <a:ext cx="10030460" cy="4136708"/>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356360" y="3704198"/>
            <a:ext cx="874776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1FAE7BC0-F308-204C-ED32-120F96B7EAAE}"/>
              </a:ext>
            </a:extLst>
          </p:cNvPr>
          <p:cNvPicPr>
            <a:picLocks noChangeAspect="1"/>
          </p:cNvPicPr>
          <p:nvPr/>
        </p:nvPicPr>
        <p:blipFill>
          <a:blip r:embed="rId3"/>
          <a:stretch>
            <a:fillRect/>
          </a:stretch>
        </p:blipFill>
        <p:spPr>
          <a:xfrm>
            <a:off x="8335859" y="1956735"/>
            <a:ext cx="3688662" cy="3255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636AC34-0621-AF09-4F4D-F0D5B9DEB1A6}"/>
              </a:ext>
            </a:extLst>
          </p:cNvPr>
          <p:cNvPicPr>
            <a:picLocks noChangeAspect="1"/>
          </p:cNvPicPr>
          <p:nvPr/>
        </p:nvPicPr>
        <p:blipFill>
          <a:blip r:embed="rId3"/>
          <a:stretch>
            <a:fillRect/>
          </a:stretch>
        </p:blipFill>
        <p:spPr>
          <a:xfrm>
            <a:off x="4334139" y="1956735"/>
            <a:ext cx="3688662" cy="3255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A9D24AE-D0A3-248D-9409-9577BD6575A2}"/>
              </a:ext>
            </a:extLst>
          </p:cNvPr>
          <p:cNvPicPr>
            <a:picLocks noChangeAspect="1"/>
          </p:cNvPicPr>
          <p:nvPr/>
        </p:nvPicPr>
        <p:blipFill>
          <a:blip r:embed="rId4"/>
          <a:stretch>
            <a:fillRect/>
          </a:stretch>
        </p:blipFill>
        <p:spPr>
          <a:xfrm>
            <a:off x="465212" y="1940011"/>
            <a:ext cx="3624495" cy="3255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5">
            <a:alphaModFix/>
          </a:blip>
          <a:srcRect/>
          <a:stretch/>
        </p:blipFill>
        <p:spPr>
          <a:xfrm>
            <a:off x="465212" y="196002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6">
            <a:alphaModFix/>
          </a:blip>
          <a:srcRect l="8657" r="10313"/>
          <a:stretch/>
        </p:blipFill>
        <p:spPr>
          <a:xfrm>
            <a:off x="4318950" y="1956735"/>
            <a:ext cx="339173"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7">
            <a:alphaModFix/>
          </a:blip>
          <a:srcRect/>
          <a:stretch/>
        </p:blipFill>
        <p:spPr>
          <a:xfrm>
            <a:off x="8335859" y="1944515"/>
            <a:ext cx="361361" cy="310577"/>
          </a:xfrm>
          <a:prstGeom prst="rect">
            <a:avLst/>
          </a:prstGeom>
          <a:noFill/>
          <a:ln>
            <a:noFill/>
          </a:ln>
        </p:spPr>
      </p:pic>
      <p:pic>
        <p:nvPicPr>
          <p:cNvPr id="12" name="Picture 11">
            <a:extLst>
              <a:ext uri="{FF2B5EF4-FFF2-40B4-BE49-F238E27FC236}">
                <a16:creationId xmlns:a16="http://schemas.microsoft.com/office/drawing/2014/main" id="{51BFF4D0-AC03-AAC0-64CA-6960DCACF15E}"/>
              </a:ext>
            </a:extLst>
          </p:cNvPr>
          <p:cNvPicPr>
            <a:picLocks noChangeAspect="1"/>
          </p:cNvPicPr>
          <p:nvPr/>
        </p:nvPicPr>
        <p:blipFill>
          <a:blip r:embed="rId8"/>
          <a:stretch>
            <a:fillRect/>
          </a:stretch>
        </p:blipFill>
        <p:spPr>
          <a:xfrm>
            <a:off x="6680499" y="1956735"/>
            <a:ext cx="1342302" cy="832515"/>
          </a:xfrm>
          <a:prstGeom prst="rect">
            <a:avLst/>
          </a:prstGeom>
        </p:spPr>
      </p:pic>
      <p:pic>
        <p:nvPicPr>
          <p:cNvPr id="17" name="Picture 16">
            <a:extLst>
              <a:ext uri="{FF2B5EF4-FFF2-40B4-BE49-F238E27FC236}">
                <a16:creationId xmlns:a16="http://schemas.microsoft.com/office/drawing/2014/main" id="{DCB04A8D-C8FB-36D2-9952-1C305014401F}"/>
              </a:ext>
            </a:extLst>
          </p:cNvPr>
          <p:cNvPicPr>
            <a:picLocks noChangeAspect="1"/>
          </p:cNvPicPr>
          <p:nvPr/>
        </p:nvPicPr>
        <p:blipFill>
          <a:blip r:embed="rId9"/>
          <a:stretch>
            <a:fillRect/>
          </a:stretch>
        </p:blipFill>
        <p:spPr>
          <a:xfrm>
            <a:off x="10709147" y="1956735"/>
            <a:ext cx="1315374" cy="832515"/>
          </a:xfrm>
          <a:prstGeom prst="rect">
            <a:avLst/>
          </a:prstGeom>
        </p:spPr>
      </p:pic>
      <p:pic>
        <p:nvPicPr>
          <p:cNvPr id="20" name="Picture 19">
            <a:extLst>
              <a:ext uri="{FF2B5EF4-FFF2-40B4-BE49-F238E27FC236}">
                <a16:creationId xmlns:a16="http://schemas.microsoft.com/office/drawing/2014/main" id="{4046EA5A-CD77-4332-CBC9-F8F5427F212A}"/>
              </a:ext>
            </a:extLst>
          </p:cNvPr>
          <p:cNvPicPr>
            <a:picLocks noChangeAspect="1"/>
          </p:cNvPicPr>
          <p:nvPr/>
        </p:nvPicPr>
        <p:blipFill>
          <a:blip r:embed="rId10"/>
          <a:stretch>
            <a:fillRect/>
          </a:stretch>
        </p:blipFill>
        <p:spPr>
          <a:xfrm>
            <a:off x="2689412" y="1940011"/>
            <a:ext cx="1425597" cy="790715"/>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8"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989703690"/>
              </p:ext>
            </p:extLst>
          </p:nvPr>
        </p:nvGraphicFramePr>
        <p:xfrm>
          <a:off x="2141220" y="1640200"/>
          <a:ext cx="8580120" cy="4608199"/>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959771" y="377380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8E1CD754-A588-4E28-CB7A-ED3D6560947B}"/>
              </a:ext>
            </a:extLst>
          </p:cNvPr>
          <p:cNvPicPr>
            <a:picLocks noChangeAspect="1"/>
          </p:cNvPicPr>
          <p:nvPr/>
        </p:nvPicPr>
        <p:blipFill>
          <a:blip r:embed="rId3"/>
          <a:stretch>
            <a:fillRect/>
          </a:stretch>
        </p:blipFill>
        <p:spPr>
          <a:xfrm>
            <a:off x="8134815" y="1924942"/>
            <a:ext cx="3585093" cy="2989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2146CA7-9654-D0DC-CF70-5AA78A5D2590}"/>
              </a:ext>
            </a:extLst>
          </p:cNvPr>
          <p:cNvPicPr>
            <a:picLocks noChangeAspect="1"/>
          </p:cNvPicPr>
          <p:nvPr/>
        </p:nvPicPr>
        <p:blipFill>
          <a:blip r:embed="rId4"/>
          <a:stretch>
            <a:fillRect/>
          </a:stretch>
        </p:blipFill>
        <p:spPr>
          <a:xfrm>
            <a:off x="4294671" y="1913139"/>
            <a:ext cx="3585093" cy="3001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A810ED8-99B0-F8F0-9224-E614DD81F426}"/>
              </a:ext>
            </a:extLst>
          </p:cNvPr>
          <p:cNvPicPr>
            <a:picLocks noChangeAspect="1"/>
          </p:cNvPicPr>
          <p:nvPr/>
        </p:nvPicPr>
        <p:blipFill>
          <a:blip r:embed="rId5"/>
          <a:stretch>
            <a:fillRect/>
          </a:stretch>
        </p:blipFill>
        <p:spPr>
          <a:xfrm>
            <a:off x="429761" y="1885557"/>
            <a:ext cx="3650627" cy="3029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29761" y="1885557"/>
            <a:ext cx="292340" cy="300095"/>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294671" y="191313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0BC7AD00-427A-133B-653E-10463ABB39E6}"/>
              </a:ext>
            </a:extLst>
          </p:cNvPr>
          <p:cNvPicPr preferRelativeResize="0"/>
          <p:nvPr/>
        </p:nvPicPr>
        <p:blipFill rotWithShape="1">
          <a:blip r:embed="rId8">
            <a:alphaModFix/>
          </a:blip>
          <a:srcRect/>
          <a:stretch/>
        </p:blipFill>
        <p:spPr>
          <a:xfrm>
            <a:off x="8169343" y="1924943"/>
            <a:ext cx="361361" cy="310577"/>
          </a:xfrm>
          <a:prstGeom prst="rect">
            <a:avLst/>
          </a:prstGeom>
          <a:noFill/>
          <a:ln>
            <a:noFill/>
          </a:ln>
        </p:spPr>
      </p:pic>
      <p:pic>
        <p:nvPicPr>
          <p:cNvPr id="7" name="Picture 6">
            <a:extLst>
              <a:ext uri="{FF2B5EF4-FFF2-40B4-BE49-F238E27FC236}">
                <a16:creationId xmlns:a16="http://schemas.microsoft.com/office/drawing/2014/main" id="{E362B5A4-994A-F1BC-8DFF-7DC35E7F4A60}"/>
              </a:ext>
            </a:extLst>
          </p:cNvPr>
          <p:cNvPicPr>
            <a:picLocks noChangeAspect="1"/>
          </p:cNvPicPr>
          <p:nvPr/>
        </p:nvPicPr>
        <p:blipFill>
          <a:blip r:embed="rId9"/>
          <a:stretch>
            <a:fillRect/>
          </a:stretch>
        </p:blipFill>
        <p:spPr>
          <a:xfrm>
            <a:off x="2402824" y="1885557"/>
            <a:ext cx="1688164" cy="787365"/>
          </a:xfrm>
          <a:prstGeom prst="rect">
            <a:avLst/>
          </a:prstGeom>
        </p:spPr>
      </p:pic>
      <p:pic>
        <p:nvPicPr>
          <p:cNvPr id="13" name="Picture 12">
            <a:extLst>
              <a:ext uri="{FF2B5EF4-FFF2-40B4-BE49-F238E27FC236}">
                <a16:creationId xmlns:a16="http://schemas.microsoft.com/office/drawing/2014/main" id="{5F1FE33D-B3DA-0C47-06FA-332E3A880B70}"/>
              </a:ext>
            </a:extLst>
          </p:cNvPr>
          <p:cNvPicPr>
            <a:picLocks noChangeAspect="1"/>
          </p:cNvPicPr>
          <p:nvPr/>
        </p:nvPicPr>
        <p:blipFill>
          <a:blip r:embed="rId10"/>
          <a:stretch>
            <a:fillRect/>
          </a:stretch>
        </p:blipFill>
        <p:spPr>
          <a:xfrm>
            <a:off x="6309545" y="1913139"/>
            <a:ext cx="1570219" cy="759783"/>
          </a:xfrm>
          <a:prstGeom prst="rect">
            <a:avLst/>
          </a:prstGeom>
        </p:spPr>
      </p:pic>
      <p:pic>
        <p:nvPicPr>
          <p:cNvPr id="19" name="Picture 18">
            <a:extLst>
              <a:ext uri="{FF2B5EF4-FFF2-40B4-BE49-F238E27FC236}">
                <a16:creationId xmlns:a16="http://schemas.microsoft.com/office/drawing/2014/main" id="{9B14CB1C-1F83-8BAE-7DE6-AC14BBF4EDA7}"/>
              </a:ext>
            </a:extLst>
          </p:cNvPr>
          <p:cNvPicPr>
            <a:picLocks noChangeAspect="1"/>
          </p:cNvPicPr>
          <p:nvPr/>
        </p:nvPicPr>
        <p:blipFill>
          <a:blip r:embed="rId11"/>
          <a:stretch>
            <a:fillRect/>
          </a:stretch>
        </p:blipFill>
        <p:spPr>
          <a:xfrm>
            <a:off x="10101431" y="1924943"/>
            <a:ext cx="1615772" cy="753601"/>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809571583"/>
              </p:ext>
            </p:extLst>
          </p:nvPr>
        </p:nvGraphicFramePr>
        <p:xfrm>
          <a:off x="1785937" y="1777648"/>
          <a:ext cx="8620125" cy="4348832"/>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Radio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885930" y="3026751"/>
            <a:ext cx="686415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7" name="Picture 16">
            <a:extLst>
              <a:ext uri="{FF2B5EF4-FFF2-40B4-BE49-F238E27FC236}">
                <a16:creationId xmlns:a16="http://schemas.microsoft.com/office/drawing/2014/main" id="{87525E28-2607-4F5C-45DD-05E64AB75446}"/>
              </a:ext>
            </a:extLst>
          </p:cNvPr>
          <p:cNvPicPr>
            <a:picLocks noChangeAspect="1"/>
          </p:cNvPicPr>
          <p:nvPr/>
        </p:nvPicPr>
        <p:blipFill>
          <a:blip r:embed="rId3"/>
          <a:stretch>
            <a:fillRect/>
          </a:stretch>
        </p:blipFill>
        <p:spPr>
          <a:xfrm>
            <a:off x="8303361" y="1942663"/>
            <a:ext cx="3713204" cy="3375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291D9D8F-6AA9-1467-A6B7-61C4554FE706}"/>
              </a:ext>
            </a:extLst>
          </p:cNvPr>
          <p:cNvPicPr>
            <a:picLocks noChangeAspect="1"/>
          </p:cNvPicPr>
          <p:nvPr/>
        </p:nvPicPr>
        <p:blipFill>
          <a:blip r:embed="rId4"/>
          <a:stretch>
            <a:fillRect/>
          </a:stretch>
        </p:blipFill>
        <p:spPr>
          <a:xfrm>
            <a:off x="4386510" y="1942663"/>
            <a:ext cx="3713204" cy="3375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23B132E0-A614-829D-551A-8E89AAE48DAD}"/>
              </a:ext>
            </a:extLst>
          </p:cNvPr>
          <p:cNvPicPr>
            <a:picLocks noChangeAspect="1"/>
          </p:cNvPicPr>
          <p:nvPr/>
        </p:nvPicPr>
        <p:blipFill>
          <a:blip r:embed="rId5"/>
          <a:stretch>
            <a:fillRect/>
          </a:stretch>
        </p:blipFill>
        <p:spPr>
          <a:xfrm>
            <a:off x="469900" y="1955555"/>
            <a:ext cx="3713204" cy="3368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96573" y="1955555"/>
            <a:ext cx="258077" cy="326166"/>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420152" y="1942663"/>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303120" y="1973083"/>
            <a:ext cx="251494" cy="258077"/>
          </a:xfrm>
          <a:prstGeom prst="rect">
            <a:avLst/>
          </a:prstGeom>
          <a:noFill/>
          <a:ln>
            <a:noFill/>
          </a:ln>
        </p:spPr>
      </p:pic>
      <p:pic>
        <p:nvPicPr>
          <p:cNvPr id="6" name="Picture 5">
            <a:extLst>
              <a:ext uri="{FF2B5EF4-FFF2-40B4-BE49-F238E27FC236}">
                <a16:creationId xmlns:a16="http://schemas.microsoft.com/office/drawing/2014/main" id="{77AE7A96-CB6B-C6C5-5C96-18E07A671224}"/>
              </a:ext>
            </a:extLst>
          </p:cNvPr>
          <p:cNvPicPr>
            <a:picLocks noChangeAspect="1"/>
          </p:cNvPicPr>
          <p:nvPr/>
        </p:nvPicPr>
        <p:blipFill>
          <a:blip r:embed="rId9"/>
          <a:stretch>
            <a:fillRect/>
          </a:stretch>
        </p:blipFill>
        <p:spPr>
          <a:xfrm>
            <a:off x="2494091" y="1955555"/>
            <a:ext cx="1689013" cy="847871"/>
          </a:xfrm>
          <a:prstGeom prst="rect">
            <a:avLst/>
          </a:prstGeom>
        </p:spPr>
      </p:pic>
      <p:pic>
        <p:nvPicPr>
          <p:cNvPr id="14" name="Picture 13">
            <a:extLst>
              <a:ext uri="{FF2B5EF4-FFF2-40B4-BE49-F238E27FC236}">
                <a16:creationId xmlns:a16="http://schemas.microsoft.com/office/drawing/2014/main" id="{58F40570-1DBE-07B0-0C4B-BD5D0F4974B2}"/>
              </a:ext>
            </a:extLst>
          </p:cNvPr>
          <p:cNvPicPr>
            <a:picLocks noChangeAspect="1"/>
          </p:cNvPicPr>
          <p:nvPr/>
        </p:nvPicPr>
        <p:blipFill>
          <a:blip r:embed="rId10"/>
          <a:stretch>
            <a:fillRect/>
          </a:stretch>
        </p:blipFill>
        <p:spPr>
          <a:xfrm>
            <a:off x="6549016" y="1942663"/>
            <a:ext cx="1550698" cy="861499"/>
          </a:xfrm>
          <a:prstGeom prst="rect">
            <a:avLst/>
          </a:prstGeom>
        </p:spPr>
      </p:pic>
      <p:pic>
        <p:nvPicPr>
          <p:cNvPr id="19" name="Picture 18">
            <a:extLst>
              <a:ext uri="{FF2B5EF4-FFF2-40B4-BE49-F238E27FC236}">
                <a16:creationId xmlns:a16="http://schemas.microsoft.com/office/drawing/2014/main" id="{606FA940-CCA3-1AB3-E077-87DCA9202F30}"/>
              </a:ext>
            </a:extLst>
          </p:cNvPr>
          <p:cNvPicPr>
            <a:picLocks noChangeAspect="1"/>
          </p:cNvPicPr>
          <p:nvPr/>
        </p:nvPicPr>
        <p:blipFill>
          <a:blip r:embed="rId11"/>
          <a:stretch>
            <a:fillRect/>
          </a:stretch>
        </p:blipFill>
        <p:spPr>
          <a:xfrm>
            <a:off x="10434918" y="1942663"/>
            <a:ext cx="1595157" cy="859027"/>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10"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16166545"/>
              </p:ext>
            </p:extLst>
          </p:nvPr>
        </p:nvGraphicFramePr>
        <p:xfrm>
          <a:off x="451630" y="2017505"/>
          <a:ext cx="3355340" cy="4297569"/>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rot="10800000" flipH="1">
            <a:off x="1129492" y="5424376"/>
            <a:ext cx="2478232" cy="433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698847636"/>
              </p:ext>
            </p:extLst>
          </p:nvPr>
        </p:nvGraphicFramePr>
        <p:xfrm>
          <a:off x="3977640" y="2017505"/>
          <a:ext cx="7744460" cy="42975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816784041"/>
              </p:ext>
            </p:extLst>
          </p:nvPr>
        </p:nvGraphicFramePr>
        <p:xfrm>
          <a:off x="469900" y="2103553"/>
          <a:ext cx="2776220" cy="4363199"/>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87083" y="3909494"/>
            <a:ext cx="1195754"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911465033"/>
              </p:ext>
            </p:extLst>
          </p:nvPr>
        </p:nvGraphicFramePr>
        <p:xfrm>
          <a:off x="3515995" y="2103553"/>
          <a:ext cx="8206105" cy="43631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422504232"/>
              </p:ext>
            </p:extLst>
          </p:nvPr>
        </p:nvGraphicFramePr>
        <p:xfrm>
          <a:off x="1519237" y="1615440"/>
          <a:ext cx="9153525" cy="437388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16923" y="2075711"/>
            <a:ext cx="5528603" cy="19503"/>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1"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4090479979"/>
              </p:ext>
            </p:extLst>
          </p:nvPr>
        </p:nvGraphicFramePr>
        <p:xfrm>
          <a:off x="469900" y="3461066"/>
          <a:ext cx="3655275" cy="3061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3463816217"/>
              </p:ext>
            </p:extLst>
          </p:nvPr>
        </p:nvGraphicFramePr>
        <p:xfrm>
          <a:off x="4261348" y="3461065"/>
          <a:ext cx="3747272"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2793575455"/>
              </p:ext>
            </p:extLst>
          </p:nvPr>
        </p:nvGraphicFramePr>
        <p:xfrm>
          <a:off x="8144793" y="3461065"/>
          <a:ext cx="3577307" cy="306149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0" name="Picture 9">
            <a:extLst>
              <a:ext uri="{FF2B5EF4-FFF2-40B4-BE49-F238E27FC236}">
                <a16:creationId xmlns:a16="http://schemas.microsoft.com/office/drawing/2014/main" id="{E559108A-1547-32D2-2ED1-41DFAAC8021B}"/>
              </a:ext>
            </a:extLst>
          </p:cNvPr>
          <p:cNvPicPr>
            <a:picLocks noChangeAspect="1"/>
          </p:cNvPicPr>
          <p:nvPr/>
        </p:nvPicPr>
        <p:blipFill>
          <a:blip r:embed="rId3"/>
          <a:stretch>
            <a:fillRect/>
          </a:stretch>
        </p:blipFill>
        <p:spPr>
          <a:xfrm>
            <a:off x="4372235" y="1778832"/>
            <a:ext cx="3687287" cy="3130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915CCAFC-77D5-40CB-1283-6FAE890DFE8F}"/>
              </a:ext>
            </a:extLst>
          </p:cNvPr>
          <p:cNvPicPr>
            <a:picLocks noChangeAspect="1"/>
          </p:cNvPicPr>
          <p:nvPr/>
        </p:nvPicPr>
        <p:blipFill>
          <a:blip r:embed="rId4"/>
          <a:stretch>
            <a:fillRect/>
          </a:stretch>
        </p:blipFill>
        <p:spPr>
          <a:xfrm>
            <a:off x="8272068" y="1762986"/>
            <a:ext cx="3632996" cy="3141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DE3C2FD-8035-DA41-E56F-6938E2803C25}"/>
              </a:ext>
            </a:extLst>
          </p:cNvPr>
          <p:cNvPicPr>
            <a:picLocks noChangeAspect="1"/>
          </p:cNvPicPr>
          <p:nvPr/>
        </p:nvPicPr>
        <p:blipFill>
          <a:blip r:embed="rId5"/>
          <a:stretch>
            <a:fillRect/>
          </a:stretch>
        </p:blipFill>
        <p:spPr>
          <a:xfrm>
            <a:off x="504824" y="1762985"/>
            <a:ext cx="3627655" cy="3141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04101" y="12658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04101" y="1762985"/>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403934" y="1799181"/>
            <a:ext cx="297527"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72068" y="1767997"/>
            <a:ext cx="251494" cy="258077"/>
          </a:xfrm>
          <a:prstGeom prst="rect">
            <a:avLst/>
          </a:prstGeom>
          <a:noFill/>
          <a:ln>
            <a:noFill/>
          </a:ln>
        </p:spPr>
      </p:pic>
      <p:pic>
        <p:nvPicPr>
          <p:cNvPr id="7" name="Picture 6">
            <a:extLst>
              <a:ext uri="{FF2B5EF4-FFF2-40B4-BE49-F238E27FC236}">
                <a16:creationId xmlns:a16="http://schemas.microsoft.com/office/drawing/2014/main" id="{1B31AA55-DF5C-AF6B-3B74-2306F64E5EA5}"/>
              </a:ext>
            </a:extLst>
          </p:cNvPr>
          <p:cNvPicPr>
            <a:picLocks noChangeAspect="1"/>
          </p:cNvPicPr>
          <p:nvPr/>
        </p:nvPicPr>
        <p:blipFill>
          <a:blip r:embed="rId9"/>
          <a:stretch>
            <a:fillRect/>
          </a:stretch>
        </p:blipFill>
        <p:spPr>
          <a:xfrm>
            <a:off x="2793670" y="1799181"/>
            <a:ext cx="1338809" cy="814927"/>
          </a:xfrm>
          <a:prstGeom prst="rect">
            <a:avLst/>
          </a:prstGeom>
        </p:spPr>
      </p:pic>
      <p:pic>
        <p:nvPicPr>
          <p:cNvPr id="14" name="Picture 13">
            <a:extLst>
              <a:ext uri="{FF2B5EF4-FFF2-40B4-BE49-F238E27FC236}">
                <a16:creationId xmlns:a16="http://schemas.microsoft.com/office/drawing/2014/main" id="{0020F45B-2B5A-5325-F8A4-0A6153E20967}"/>
              </a:ext>
            </a:extLst>
          </p:cNvPr>
          <p:cNvPicPr>
            <a:picLocks noChangeAspect="1"/>
          </p:cNvPicPr>
          <p:nvPr/>
        </p:nvPicPr>
        <p:blipFill>
          <a:blip r:embed="rId10"/>
          <a:stretch>
            <a:fillRect/>
          </a:stretch>
        </p:blipFill>
        <p:spPr>
          <a:xfrm>
            <a:off x="6648226" y="1762986"/>
            <a:ext cx="1373749" cy="852072"/>
          </a:xfrm>
          <a:prstGeom prst="rect">
            <a:avLst/>
          </a:prstGeom>
        </p:spPr>
      </p:pic>
      <p:pic>
        <p:nvPicPr>
          <p:cNvPr id="22" name="Picture 21">
            <a:extLst>
              <a:ext uri="{FF2B5EF4-FFF2-40B4-BE49-F238E27FC236}">
                <a16:creationId xmlns:a16="http://schemas.microsoft.com/office/drawing/2014/main" id="{12D72C5F-469E-2922-A20E-A1ABAF1BA892}"/>
              </a:ext>
            </a:extLst>
          </p:cNvPr>
          <p:cNvPicPr>
            <a:picLocks noChangeAspect="1"/>
          </p:cNvPicPr>
          <p:nvPr/>
        </p:nvPicPr>
        <p:blipFill>
          <a:blip r:embed="rId11"/>
          <a:stretch>
            <a:fillRect/>
          </a:stretch>
        </p:blipFill>
        <p:spPr>
          <a:xfrm>
            <a:off x="10562226" y="1799181"/>
            <a:ext cx="1313862" cy="814927"/>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600456121"/>
              </p:ext>
            </p:extLst>
          </p:nvPr>
        </p:nvGraphicFramePr>
        <p:xfrm>
          <a:off x="469899" y="2612707"/>
          <a:ext cx="11252201"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9" name="Picture 18">
            <a:extLst>
              <a:ext uri="{FF2B5EF4-FFF2-40B4-BE49-F238E27FC236}">
                <a16:creationId xmlns:a16="http://schemas.microsoft.com/office/drawing/2014/main" id="{2DA5A53C-45FB-09A4-914C-62D2C1C27310}"/>
              </a:ext>
            </a:extLst>
          </p:cNvPr>
          <p:cNvPicPr>
            <a:picLocks noChangeAspect="1"/>
          </p:cNvPicPr>
          <p:nvPr/>
        </p:nvPicPr>
        <p:blipFill>
          <a:blip r:embed="rId3"/>
          <a:stretch>
            <a:fillRect/>
          </a:stretch>
        </p:blipFill>
        <p:spPr>
          <a:xfrm>
            <a:off x="8000667" y="1889329"/>
            <a:ext cx="3606834" cy="2757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7260F22E-863F-BCCE-7123-C36D8D3E681F}"/>
              </a:ext>
            </a:extLst>
          </p:cNvPr>
          <p:cNvPicPr>
            <a:picLocks noChangeAspect="1"/>
          </p:cNvPicPr>
          <p:nvPr/>
        </p:nvPicPr>
        <p:blipFill>
          <a:blip r:embed="rId4"/>
          <a:stretch>
            <a:fillRect/>
          </a:stretch>
        </p:blipFill>
        <p:spPr>
          <a:xfrm>
            <a:off x="4302855" y="1889329"/>
            <a:ext cx="3485681" cy="2757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B9A3F176-61F2-49AE-134C-BBE3DE5E2E73}"/>
              </a:ext>
            </a:extLst>
          </p:cNvPr>
          <p:cNvPicPr>
            <a:picLocks noChangeAspect="1"/>
          </p:cNvPicPr>
          <p:nvPr/>
        </p:nvPicPr>
        <p:blipFill>
          <a:blip r:embed="rId5"/>
          <a:stretch>
            <a:fillRect/>
          </a:stretch>
        </p:blipFill>
        <p:spPr>
          <a:xfrm>
            <a:off x="483773" y="1889329"/>
            <a:ext cx="3655314" cy="2757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83773" y="1889329"/>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7">
            <a:alphaModFix/>
          </a:blip>
          <a:srcRect l="8657" r="10313"/>
          <a:stretch/>
        </p:blipFill>
        <p:spPr>
          <a:xfrm>
            <a:off x="4302855" y="1889329"/>
            <a:ext cx="267744" cy="275538"/>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000667" y="1889329"/>
            <a:ext cx="312075" cy="282333"/>
          </a:xfrm>
          <a:prstGeom prst="rect">
            <a:avLst/>
          </a:prstGeom>
          <a:noFill/>
          <a:ln>
            <a:noFill/>
          </a:ln>
        </p:spPr>
      </p:pic>
      <p:pic>
        <p:nvPicPr>
          <p:cNvPr id="7" name="Picture 6">
            <a:extLst>
              <a:ext uri="{FF2B5EF4-FFF2-40B4-BE49-F238E27FC236}">
                <a16:creationId xmlns:a16="http://schemas.microsoft.com/office/drawing/2014/main" id="{A426A983-5E6A-7A42-118E-B7E6D615E475}"/>
              </a:ext>
            </a:extLst>
          </p:cNvPr>
          <p:cNvPicPr>
            <a:picLocks noChangeAspect="1"/>
          </p:cNvPicPr>
          <p:nvPr/>
        </p:nvPicPr>
        <p:blipFill>
          <a:blip r:embed="rId9"/>
          <a:stretch>
            <a:fillRect/>
          </a:stretch>
        </p:blipFill>
        <p:spPr>
          <a:xfrm>
            <a:off x="2607131" y="1889329"/>
            <a:ext cx="1531956" cy="794116"/>
          </a:xfrm>
          <a:prstGeom prst="rect">
            <a:avLst/>
          </a:prstGeom>
        </p:spPr>
      </p:pic>
      <p:pic>
        <p:nvPicPr>
          <p:cNvPr id="16" name="Picture 15">
            <a:extLst>
              <a:ext uri="{FF2B5EF4-FFF2-40B4-BE49-F238E27FC236}">
                <a16:creationId xmlns:a16="http://schemas.microsoft.com/office/drawing/2014/main" id="{6D8DDC32-D8CE-A7D4-64AC-962EBF6489D8}"/>
              </a:ext>
            </a:extLst>
          </p:cNvPr>
          <p:cNvPicPr>
            <a:picLocks noChangeAspect="1"/>
          </p:cNvPicPr>
          <p:nvPr/>
        </p:nvPicPr>
        <p:blipFill>
          <a:blip r:embed="rId10"/>
          <a:stretch>
            <a:fillRect/>
          </a:stretch>
        </p:blipFill>
        <p:spPr>
          <a:xfrm>
            <a:off x="6356808" y="1889329"/>
            <a:ext cx="1431728" cy="794116"/>
          </a:xfrm>
          <a:prstGeom prst="rect">
            <a:avLst/>
          </a:prstGeom>
        </p:spPr>
      </p:pic>
      <p:pic>
        <p:nvPicPr>
          <p:cNvPr id="21" name="Picture 20">
            <a:extLst>
              <a:ext uri="{FF2B5EF4-FFF2-40B4-BE49-F238E27FC236}">
                <a16:creationId xmlns:a16="http://schemas.microsoft.com/office/drawing/2014/main" id="{2E38B5C4-E3FB-1E2B-ECB7-DF4D14AB2EC5}"/>
              </a:ext>
            </a:extLst>
          </p:cNvPr>
          <p:cNvPicPr>
            <a:picLocks noChangeAspect="1"/>
          </p:cNvPicPr>
          <p:nvPr/>
        </p:nvPicPr>
        <p:blipFill>
          <a:blip r:embed="rId11"/>
          <a:stretch>
            <a:fillRect/>
          </a:stretch>
        </p:blipFill>
        <p:spPr>
          <a:xfrm>
            <a:off x="10144057" y="1889329"/>
            <a:ext cx="1463443" cy="794116"/>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1086908030"/>
              </p:ext>
            </p:extLst>
          </p:nvPr>
        </p:nvGraphicFramePr>
        <p:xfrm>
          <a:off x="469900" y="1653540"/>
          <a:ext cx="11252200" cy="44577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7FCDB7E6-F735-5C45-6757-6C296C7B8C2B}"/>
              </a:ext>
            </a:extLst>
          </p:cNvPr>
          <p:cNvPicPr>
            <a:picLocks noChangeAspect="1"/>
          </p:cNvPicPr>
          <p:nvPr/>
        </p:nvPicPr>
        <p:blipFill>
          <a:blip r:embed="rId3"/>
          <a:stretch>
            <a:fillRect/>
          </a:stretch>
        </p:blipFill>
        <p:spPr>
          <a:xfrm>
            <a:off x="7908310" y="1736640"/>
            <a:ext cx="3333431" cy="2962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24B01466-798E-FE31-9085-AE59762C4BCD}"/>
              </a:ext>
            </a:extLst>
          </p:cNvPr>
          <p:cNvPicPr>
            <a:picLocks noChangeAspect="1"/>
          </p:cNvPicPr>
          <p:nvPr/>
        </p:nvPicPr>
        <p:blipFill>
          <a:blip r:embed="rId4"/>
          <a:stretch>
            <a:fillRect/>
          </a:stretch>
        </p:blipFill>
        <p:spPr>
          <a:xfrm>
            <a:off x="4182766" y="1762715"/>
            <a:ext cx="3522416" cy="293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4611ADB-FA06-B8B3-9653-E205265E8CA4}"/>
              </a:ext>
            </a:extLst>
          </p:cNvPr>
          <p:cNvPicPr>
            <a:picLocks noChangeAspect="1"/>
          </p:cNvPicPr>
          <p:nvPr/>
        </p:nvPicPr>
        <p:blipFill>
          <a:blip r:embed="rId5"/>
          <a:stretch>
            <a:fillRect/>
          </a:stretch>
        </p:blipFill>
        <p:spPr>
          <a:xfrm>
            <a:off x="488228" y="1736641"/>
            <a:ext cx="3522416" cy="293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69899" y="1742574"/>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84279" y="1762715"/>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8310" y="1736640"/>
            <a:ext cx="197521" cy="202691"/>
          </a:xfrm>
          <a:prstGeom prst="rect">
            <a:avLst/>
          </a:prstGeom>
          <a:noFill/>
          <a:ln>
            <a:noFill/>
          </a:ln>
        </p:spPr>
      </p:pic>
      <p:pic>
        <p:nvPicPr>
          <p:cNvPr id="7" name="Picture 6">
            <a:extLst>
              <a:ext uri="{FF2B5EF4-FFF2-40B4-BE49-F238E27FC236}">
                <a16:creationId xmlns:a16="http://schemas.microsoft.com/office/drawing/2014/main" id="{5AC88175-2AB5-1783-363D-87C3677F6397}"/>
              </a:ext>
            </a:extLst>
          </p:cNvPr>
          <p:cNvPicPr>
            <a:picLocks noChangeAspect="1"/>
          </p:cNvPicPr>
          <p:nvPr/>
        </p:nvPicPr>
        <p:blipFill>
          <a:blip r:embed="rId9"/>
          <a:stretch>
            <a:fillRect/>
          </a:stretch>
        </p:blipFill>
        <p:spPr>
          <a:xfrm>
            <a:off x="2571804" y="1762715"/>
            <a:ext cx="1393792" cy="1003290"/>
          </a:xfrm>
          <a:prstGeom prst="rect">
            <a:avLst/>
          </a:prstGeom>
        </p:spPr>
      </p:pic>
      <p:pic>
        <p:nvPicPr>
          <p:cNvPr id="15" name="Picture 14">
            <a:extLst>
              <a:ext uri="{FF2B5EF4-FFF2-40B4-BE49-F238E27FC236}">
                <a16:creationId xmlns:a16="http://schemas.microsoft.com/office/drawing/2014/main" id="{84158C75-11FC-0CDA-227C-D1337F23682A}"/>
              </a:ext>
            </a:extLst>
          </p:cNvPr>
          <p:cNvPicPr>
            <a:picLocks noChangeAspect="1"/>
          </p:cNvPicPr>
          <p:nvPr/>
        </p:nvPicPr>
        <p:blipFill>
          <a:blip r:embed="rId10"/>
          <a:stretch>
            <a:fillRect/>
          </a:stretch>
        </p:blipFill>
        <p:spPr>
          <a:xfrm>
            <a:off x="6386411" y="1762716"/>
            <a:ext cx="1315047" cy="1003290"/>
          </a:xfrm>
          <a:prstGeom prst="rect">
            <a:avLst/>
          </a:prstGeom>
        </p:spPr>
      </p:pic>
      <p:pic>
        <p:nvPicPr>
          <p:cNvPr id="22" name="Picture 21">
            <a:extLst>
              <a:ext uri="{FF2B5EF4-FFF2-40B4-BE49-F238E27FC236}">
                <a16:creationId xmlns:a16="http://schemas.microsoft.com/office/drawing/2014/main" id="{FC67B83A-9B7C-CBE8-D368-AEB1CF8F580A}"/>
              </a:ext>
            </a:extLst>
          </p:cNvPr>
          <p:cNvPicPr>
            <a:picLocks noChangeAspect="1"/>
          </p:cNvPicPr>
          <p:nvPr/>
        </p:nvPicPr>
        <p:blipFill>
          <a:blip r:embed="rId11"/>
          <a:stretch>
            <a:fillRect/>
          </a:stretch>
        </p:blipFill>
        <p:spPr>
          <a:xfrm>
            <a:off x="9835404" y="1736640"/>
            <a:ext cx="1372486" cy="1029365"/>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087585205"/>
              </p:ext>
            </p:extLst>
          </p:nvPr>
        </p:nvGraphicFramePr>
        <p:xfrm>
          <a:off x="469900" y="1862748"/>
          <a:ext cx="11252200" cy="42602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2697355935"/>
              </p:ext>
            </p:extLst>
          </p:nvPr>
        </p:nvGraphicFramePr>
        <p:xfrm>
          <a:off x="469900" y="1969770"/>
          <a:ext cx="10106660" cy="42176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230608943"/>
              </p:ext>
            </p:extLst>
          </p:nvPr>
        </p:nvGraphicFramePr>
        <p:xfrm>
          <a:off x="469901" y="2186621"/>
          <a:ext cx="5671820"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3" name="Google Shape;2090;p47">
            <a:extLst>
              <a:ext uri="{FF2B5EF4-FFF2-40B4-BE49-F238E27FC236}">
                <a16:creationId xmlns:a16="http://schemas.microsoft.com/office/drawing/2014/main" id="{31AB6BF7-4EF5-4323-A670-74FC5B62265A}"/>
              </a:ext>
            </a:extLst>
          </p:cNvPr>
          <p:cNvCxnSpPr/>
          <p:nvPr/>
        </p:nvCxnSpPr>
        <p:spPr>
          <a:xfrm>
            <a:off x="1356398" y="2894951"/>
            <a:ext cx="4343362" cy="31129"/>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204733050"/>
              </p:ext>
            </p:extLst>
          </p:nvPr>
        </p:nvGraphicFramePr>
        <p:xfrm>
          <a:off x="6324600" y="2186620"/>
          <a:ext cx="5397500"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992787723"/>
              </p:ext>
            </p:extLst>
          </p:nvPr>
        </p:nvGraphicFramePr>
        <p:xfrm>
          <a:off x="469901" y="1616004"/>
          <a:ext cx="6494780" cy="4813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2874160395"/>
              </p:ext>
            </p:extLst>
          </p:nvPr>
        </p:nvGraphicFramePr>
        <p:xfrm>
          <a:off x="7086600" y="1616004"/>
          <a:ext cx="4635500" cy="481319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2755291806"/>
              </p:ext>
            </p:extLst>
          </p:nvPr>
        </p:nvGraphicFramePr>
        <p:xfrm>
          <a:off x="5813123" y="1903342"/>
          <a:ext cx="5433997" cy="4482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2234548723"/>
              </p:ext>
            </p:extLst>
          </p:nvPr>
        </p:nvGraphicFramePr>
        <p:xfrm>
          <a:off x="469900" y="1903342"/>
          <a:ext cx="4970780" cy="448290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645285" y="2364324"/>
            <a:ext cx="4113875" cy="8879"/>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445877" y="2502814"/>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8"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2668969178"/>
              </p:ext>
            </p:extLst>
          </p:nvPr>
        </p:nvGraphicFramePr>
        <p:xfrm>
          <a:off x="469900" y="1713880"/>
          <a:ext cx="7012940" cy="4534519"/>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548123" y="4503824"/>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10"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827051650"/>
              </p:ext>
            </p:extLst>
          </p:nvPr>
        </p:nvGraphicFramePr>
        <p:xfrm>
          <a:off x="469901" y="1817561"/>
          <a:ext cx="8841740" cy="4418696"/>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72476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87542"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1" name="Picture 10">
            <a:extLst>
              <a:ext uri="{FF2B5EF4-FFF2-40B4-BE49-F238E27FC236}">
                <a16:creationId xmlns:a16="http://schemas.microsoft.com/office/drawing/2014/main" id="{1AE22455-FFB8-9983-D6F2-4B16C0E4AE08}"/>
              </a:ext>
            </a:extLst>
          </p:cNvPr>
          <p:cNvPicPr>
            <a:picLocks noChangeAspect="1"/>
          </p:cNvPicPr>
          <p:nvPr/>
        </p:nvPicPr>
        <p:blipFill>
          <a:blip r:embed="rId3"/>
          <a:stretch>
            <a:fillRect/>
          </a:stretch>
        </p:blipFill>
        <p:spPr>
          <a:xfrm>
            <a:off x="8149429" y="1882748"/>
            <a:ext cx="3700306" cy="295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0F4BE27D-DAC0-B3B1-2B68-19799FA6256A}"/>
              </a:ext>
            </a:extLst>
          </p:cNvPr>
          <p:cNvPicPr>
            <a:picLocks noChangeAspect="1"/>
          </p:cNvPicPr>
          <p:nvPr/>
        </p:nvPicPr>
        <p:blipFill>
          <a:blip r:embed="rId3"/>
          <a:stretch>
            <a:fillRect/>
          </a:stretch>
        </p:blipFill>
        <p:spPr>
          <a:xfrm>
            <a:off x="4321720" y="1882748"/>
            <a:ext cx="3700306" cy="295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CD5C4AA-43D6-9625-C142-065C4CF9E80F}"/>
              </a:ext>
            </a:extLst>
          </p:cNvPr>
          <p:cNvPicPr>
            <a:picLocks noChangeAspect="1"/>
          </p:cNvPicPr>
          <p:nvPr/>
        </p:nvPicPr>
        <p:blipFill>
          <a:blip r:embed="rId3"/>
          <a:stretch>
            <a:fillRect/>
          </a:stretch>
        </p:blipFill>
        <p:spPr>
          <a:xfrm>
            <a:off x="425796" y="1866793"/>
            <a:ext cx="3700306" cy="295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425796" y="186679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314805" y="1882748"/>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142514" y="191200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58692B83-9FC8-79C9-7556-9B48805A1835}"/>
              </a:ext>
            </a:extLst>
          </p:cNvPr>
          <p:cNvPicPr>
            <a:picLocks noChangeAspect="1"/>
          </p:cNvPicPr>
          <p:nvPr/>
        </p:nvPicPr>
        <p:blipFill>
          <a:blip r:embed="rId7"/>
          <a:stretch>
            <a:fillRect/>
          </a:stretch>
        </p:blipFill>
        <p:spPr>
          <a:xfrm>
            <a:off x="2713240" y="1903410"/>
            <a:ext cx="1419777" cy="757926"/>
          </a:xfrm>
          <a:prstGeom prst="rect">
            <a:avLst/>
          </a:prstGeom>
        </p:spPr>
      </p:pic>
      <p:pic>
        <p:nvPicPr>
          <p:cNvPr id="10" name="Picture 9">
            <a:extLst>
              <a:ext uri="{FF2B5EF4-FFF2-40B4-BE49-F238E27FC236}">
                <a16:creationId xmlns:a16="http://schemas.microsoft.com/office/drawing/2014/main" id="{78CB6E97-DE49-3786-7D03-5792DE983F18}"/>
              </a:ext>
            </a:extLst>
          </p:cNvPr>
          <p:cNvPicPr>
            <a:picLocks noChangeAspect="1"/>
          </p:cNvPicPr>
          <p:nvPr/>
        </p:nvPicPr>
        <p:blipFill>
          <a:blip r:embed="rId7"/>
          <a:stretch>
            <a:fillRect/>
          </a:stretch>
        </p:blipFill>
        <p:spPr>
          <a:xfrm>
            <a:off x="6602249" y="1882748"/>
            <a:ext cx="1419777" cy="757926"/>
          </a:xfrm>
          <a:prstGeom prst="rect">
            <a:avLst/>
          </a:prstGeom>
        </p:spPr>
      </p:pic>
      <p:pic>
        <p:nvPicPr>
          <p:cNvPr id="15" name="Picture 14">
            <a:extLst>
              <a:ext uri="{FF2B5EF4-FFF2-40B4-BE49-F238E27FC236}">
                <a16:creationId xmlns:a16="http://schemas.microsoft.com/office/drawing/2014/main" id="{77E3F026-5A20-ECC7-6B26-E4BD4989DD21}"/>
              </a:ext>
            </a:extLst>
          </p:cNvPr>
          <p:cNvPicPr>
            <a:picLocks noChangeAspect="1"/>
          </p:cNvPicPr>
          <p:nvPr/>
        </p:nvPicPr>
        <p:blipFill>
          <a:blip r:embed="rId7"/>
          <a:stretch>
            <a:fillRect/>
          </a:stretch>
        </p:blipFill>
        <p:spPr>
          <a:xfrm>
            <a:off x="10436873" y="1919365"/>
            <a:ext cx="1419777" cy="757926"/>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HTTP </a:t>
            </a:r>
            <a:r>
              <a:rPr lang="fr-FR" sz="2400" dirty="0" err="1">
                <a:solidFill>
                  <a:srgbClr val="414141"/>
                </a:solidFill>
              </a:rPr>
              <a:t>Browsing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good HTTP </a:t>
            </a:r>
            <a:r>
              <a:rPr lang="fr-FR" dirty="0" err="1">
                <a:solidFill>
                  <a:srgbClr val="7F7F7F"/>
                </a:solidFill>
                <a:latin typeface="Verdana"/>
                <a:ea typeface="Verdana"/>
                <a:cs typeface="Verdana"/>
                <a:sym typeface="Verdana"/>
              </a:rPr>
              <a:t>Browsing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416562244"/>
              </p:ext>
            </p:extLst>
          </p:nvPr>
        </p:nvGraphicFramePr>
        <p:xfrm>
          <a:off x="469900" y="1759050"/>
          <a:ext cx="4986020" cy="43152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797190640"/>
              </p:ext>
            </p:extLst>
          </p:nvPr>
        </p:nvGraphicFramePr>
        <p:xfrm>
          <a:off x="469900" y="1762124"/>
          <a:ext cx="6669405" cy="4242435"/>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acceptable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385856" y="4279516"/>
            <a:ext cx="5258784" cy="28906"/>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9"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852589775"/>
              </p:ext>
            </p:extLst>
          </p:nvPr>
        </p:nvGraphicFramePr>
        <p:xfrm>
          <a:off x="469900"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095025" y="3826276"/>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247425" y="4428845"/>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8" name="Picture 17">
            <a:extLst>
              <a:ext uri="{FF2B5EF4-FFF2-40B4-BE49-F238E27FC236}">
                <a16:creationId xmlns:a16="http://schemas.microsoft.com/office/drawing/2014/main" id="{425EA7F7-0E3B-4DED-4FD1-BE8B298A311E}"/>
              </a:ext>
            </a:extLst>
          </p:cNvPr>
          <p:cNvPicPr>
            <a:picLocks noChangeAspect="1"/>
          </p:cNvPicPr>
          <p:nvPr/>
        </p:nvPicPr>
        <p:blipFill>
          <a:blip r:embed="rId3"/>
          <a:stretch>
            <a:fillRect/>
          </a:stretch>
        </p:blipFill>
        <p:spPr>
          <a:xfrm>
            <a:off x="8230239" y="1720202"/>
            <a:ext cx="3799835" cy="3182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893571E9-2224-2646-1A85-50EA43D1CB59}"/>
              </a:ext>
            </a:extLst>
          </p:cNvPr>
          <p:cNvPicPr>
            <a:picLocks noChangeAspect="1"/>
          </p:cNvPicPr>
          <p:nvPr/>
        </p:nvPicPr>
        <p:blipFill>
          <a:blip r:embed="rId4"/>
          <a:stretch>
            <a:fillRect/>
          </a:stretch>
        </p:blipFill>
        <p:spPr>
          <a:xfrm>
            <a:off x="4242458" y="1687804"/>
            <a:ext cx="3843988" cy="3214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B15EB0B-D9AB-5997-FFF4-56A9B92D97F7}"/>
              </a:ext>
            </a:extLst>
          </p:cNvPr>
          <p:cNvPicPr>
            <a:picLocks noChangeAspect="1"/>
          </p:cNvPicPr>
          <p:nvPr/>
        </p:nvPicPr>
        <p:blipFill>
          <a:blip r:embed="rId5"/>
          <a:stretch>
            <a:fillRect/>
          </a:stretch>
        </p:blipFill>
        <p:spPr>
          <a:xfrm>
            <a:off x="455954" y="1697080"/>
            <a:ext cx="3642710" cy="3176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55953" y="168780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7">
            <a:alphaModFix/>
          </a:blip>
          <a:srcRect/>
          <a:stretch/>
        </p:blipFill>
        <p:spPr>
          <a:xfrm>
            <a:off x="8230239" y="172020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12" name="Google Shape;2213;p58">
            <a:extLst>
              <a:ext uri="{FF2B5EF4-FFF2-40B4-BE49-F238E27FC236}">
                <a16:creationId xmlns:a16="http://schemas.microsoft.com/office/drawing/2014/main" id="{DCC8E20D-0118-D2EE-6E32-865757DD1BFD}"/>
              </a:ext>
            </a:extLst>
          </p:cNvPr>
          <p:cNvPicPr preferRelativeResize="0"/>
          <p:nvPr/>
        </p:nvPicPr>
        <p:blipFill rotWithShape="1">
          <a:blip r:embed="rId8">
            <a:alphaModFix/>
          </a:blip>
          <a:srcRect l="8657" r="10313"/>
          <a:stretch/>
        </p:blipFill>
        <p:spPr>
          <a:xfrm>
            <a:off x="4222271" y="1697079"/>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D06C56F8-174C-B851-3E0E-2579A621BB84}"/>
              </a:ext>
            </a:extLst>
          </p:cNvPr>
          <p:cNvPicPr>
            <a:picLocks noChangeAspect="1"/>
          </p:cNvPicPr>
          <p:nvPr/>
        </p:nvPicPr>
        <p:blipFill>
          <a:blip r:embed="rId9"/>
          <a:stretch>
            <a:fillRect/>
          </a:stretch>
        </p:blipFill>
        <p:spPr>
          <a:xfrm>
            <a:off x="2501881" y="1720202"/>
            <a:ext cx="1576412" cy="969663"/>
          </a:xfrm>
          <a:prstGeom prst="rect">
            <a:avLst/>
          </a:prstGeom>
        </p:spPr>
      </p:pic>
      <p:pic>
        <p:nvPicPr>
          <p:cNvPr id="14" name="Picture 13">
            <a:extLst>
              <a:ext uri="{FF2B5EF4-FFF2-40B4-BE49-F238E27FC236}">
                <a16:creationId xmlns:a16="http://schemas.microsoft.com/office/drawing/2014/main" id="{3EE5CF21-40D1-A7DF-7F6B-EA943BC6E964}"/>
              </a:ext>
            </a:extLst>
          </p:cNvPr>
          <p:cNvPicPr>
            <a:picLocks noChangeAspect="1"/>
          </p:cNvPicPr>
          <p:nvPr/>
        </p:nvPicPr>
        <p:blipFill>
          <a:blip r:embed="rId10"/>
          <a:stretch>
            <a:fillRect/>
          </a:stretch>
        </p:blipFill>
        <p:spPr>
          <a:xfrm>
            <a:off x="6518326" y="1687803"/>
            <a:ext cx="1523292" cy="1002062"/>
          </a:xfrm>
          <a:prstGeom prst="rect">
            <a:avLst/>
          </a:prstGeom>
        </p:spPr>
      </p:pic>
      <p:pic>
        <p:nvPicPr>
          <p:cNvPr id="21" name="Picture 20">
            <a:extLst>
              <a:ext uri="{FF2B5EF4-FFF2-40B4-BE49-F238E27FC236}">
                <a16:creationId xmlns:a16="http://schemas.microsoft.com/office/drawing/2014/main" id="{ADE08AAC-D7DF-3060-E3B0-3B09ED02B796}"/>
              </a:ext>
            </a:extLst>
          </p:cNvPr>
          <p:cNvPicPr>
            <a:picLocks noChangeAspect="1"/>
          </p:cNvPicPr>
          <p:nvPr/>
        </p:nvPicPr>
        <p:blipFill>
          <a:blip r:embed="rId11"/>
          <a:stretch>
            <a:fillRect/>
          </a:stretch>
        </p:blipFill>
        <p:spPr>
          <a:xfrm>
            <a:off x="10303853" y="1703453"/>
            <a:ext cx="1726221" cy="986412"/>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491285466"/>
              </p:ext>
            </p:extLst>
          </p:nvPr>
        </p:nvGraphicFramePr>
        <p:xfrm>
          <a:off x="469901" y="2708112"/>
          <a:ext cx="458978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430425150"/>
              </p:ext>
            </p:extLst>
          </p:nvPr>
        </p:nvGraphicFramePr>
        <p:xfrm>
          <a:off x="5364479" y="2708112"/>
          <a:ext cx="6357621"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err="1">
                <a:solidFill>
                  <a:srgbClr val="00B050"/>
                </a:solidFill>
                <a:latin typeface="Verdana"/>
                <a:ea typeface="Verdana"/>
                <a:cs typeface="Verdana"/>
                <a:sym typeface="Verdana"/>
              </a:rPr>
              <a:t>highest</a:t>
            </a:r>
            <a:r>
              <a:rPr lang="fr-FR" dirty="0">
                <a:solidFill>
                  <a:srgbClr val="00B050"/>
                </a:solidFill>
                <a:latin typeface="Verdana"/>
                <a:ea typeface="Verdana"/>
                <a:cs typeface="Verdana"/>
                <a:sym typeface="Verdana"/>
              </a:rPr>
              <a:t> LTE CA </a:t>
            </a:r>
            <a:r>
              <a:rPr lang="fr-FR" dirty="0">
                <a:solidFill>
                  <a:srgbClr val="7F7F7F"/>
                </a:solidFill>
                <a:latin typeface="Verdana"/>
                <a:ea typeface="Verdana"/>
                <a:cs typeface="Verdana"/>
                <a:sym typeface="Verdana"/>
              </a:rPr>
              <a:t>Carrier </a:t>
            </a:r>
            <a:r>
              <a:rPr lang="fr-FR" dirty="0" err="1">
                <a:solidFill>
                  <a:srgbClr val="7F7F7F"/>
                </a:solidFill>
                <a:latin typeface="Verdana"/>
                <a:ea typeface="Verdana"/>
                <a:cs typeface="Verdana"/>
                <a:sym typeface="Verdana"/>
              </a:rPr>
              <a:t>Aggregation</a:t>
            </a:r>
            <a:r>
              <a:rPr lang="fr-FR" dirty="0">
                <a:solidFill>
                  <a:srgbClr val="7F7F7F"/>
                </a:solidFill>
                <a:latin typeface="Verdana"/>
                <a:ea typeface="Verdana"/>
                <a:cs typeface="Verdana"/>
                <a:sym typeface="Verdana"/>
              </a:rPr>
              <a:t> usage.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HSDPA-DC not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for MTN.</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Chart 6">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1188758972"/>
              </p:ext>
            </p:extLst>
          </p:nvPr>
        </p:nvGraphicFramePr>
        <p:xfrm>
          <a:off x="469900" y="2067545"/>
          <a:ext cx="5580380" cy="4287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2806927898"/>
              </p:ext>
            </p:extLst>
          </p:nvPr>
        </p:nvGraphicFramePr>
        <p:xfrm>
          <a:off x="6431280" y="2067544"/>
          <a:ext cx="5290820"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6473</TotalTime>
  <Words>4266</Words>
  <Application>Microsoft Office PowerPoint</Application>
  <PresentationFormat>Widescreen</PresentationFormat>
  <Paragraphs>813</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Quattrocento Sans</vt:lpstr>
      <vt:lpstr>Arial</vt:lpstr>
      <vt:lpstr>Open Sans Light</vt:lpstr>
      <vt:lpstr>Segoe UI</vt:lpstr>
      <vt:lpstr>Verdana</vt:lpstr>
      <vt:lpstr>Calibri</vt:lpstr>
      <vt:lpstr>Open Sans</vt:lpstr>
      <vt:lpstr>Noto Sans Symbols</vt:lpstr>
      <vt:lpstr>Merriweather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128</cp:revision>
  <dcterms:created xsi:type="dcterms:W3CDTF">2019-01-15T17:14:35Z</dcterms:created>
  <dcterms:modified xsi:type="dcterms:W3CDTF">2023-11-22T12:13:04Z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