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297" r:id="rId14"/>
    <p:sldId id="306" r:id="rId15"/>
    <p:sldId id="314" r:id="rId16"/>
    <p:sldId id="307" r:id="rId17"/>
    <p:sldId id="321" r:id="rId18"/>
    <p:sldId id="301" r:id="rId19"/>
    <p:sldId id="316" r:id="rId20"/>
    <p:sldId id="317" r:id="rId21"/>
    <p:sldId id="318" r:id="rId22"/>
    <p:sldId id="319" r:id="rId23"/>
    <p:sldId id="320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9751FE55-08CD-A9E1-464A-CFFA58FC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63588B03-7E2F-F45F-DB7C-A0A6C03C8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FCAF3EE0-7586-EF5E-49B5-FF48876FF6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318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2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26CFEF-F454-C143-A60D-328CF10FA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6" name="Google Shape;121;p5">
            <a:extLst>
              <a:ext uri="{FF2B5EF4-FFF2-40B4-BE49-F238E27FC236}">
                <a16:creationId xmlns:a16="http://schemas.microsoft.com/office/drawing/2014/main" id="{324E54AE-4F46-E132-CF14-30294FAC774A}"/>
              </a:ext>
            </a:extLst>
          </p:cNvPr>
          <p:cNvSpPr txBox="1"/>
          <p:nvPr/>
        </p:nvSpPr>
        <p:spPr>
          <a:xfrm>
            <a:off x="6380264" y="3455485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400" dirty="0"/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3625" y="1669138"/>
            <a:ext cx="4400224" cy="468721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45627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2,86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8,92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1,91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6332" y="1926542"/>
            <a:ext cx="3630168" cy="365045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856385"/>
              </p:ext>
            </p:extLst>
          </p:nvPr>
        </p:nvGraphicFramePr>
        <p:xfrm>
          <a:off x="347528" y="1441645"/>
          <a:ext cx="3816425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7,3%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92,7%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912627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137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137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88857" y="1376158"/>
            <a:ext cx="4107615" cy="3399173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D0444B7-E44E-51B8-1683-1BEB39A11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3423"/>
              </p:ext>
            </p:extLst>
          </p:nvPr>
        </p:nvGraphicFramePr>
        <p:xfrm>
          <a:off x="1289304" y="5219505"/>
          <a:ext cx="6345428" cy="1309370"/>
        </p:xfrm>
        <a:graphic>
          <a:graphicData uri="http://schemas.openxmlformats.org/drawingml/2006/table">
            <a:tbl>
              <a:tblPr/>
              <a:tblGrid>
                <a:gridCol w="2243467">
                  <a:extLst>
                    <a:ext uri="{9D8B030D-6E8A-4147-A177-3AD203B41FA5}">
                      <a16:colId xmlns:a16="http://schemas.microsoft.com/office/drawing/2014/main" val="2361454943"/>
                    </a:ext>
                  </a:extLst>
                </a:gridCol>
                <a:gridCol w="1579720">
                  <a:extLst>
                    <a:ext uri="{9D8B030D-6E8A-4147-A177-3AD203B41FA5}">
                      <a16:colId xmlns:a16="http://schemas.microsoft.com/office/drawing/2014/main" val="3066520610"/>
                    </a:ext>
                  </a:extLst>
                </a:gridCol>
                <a:gridCol w="889422">
                  <a:extLst>
                    <a:ext uri="{9D8B030D-6E8A-4147-A177-3AD203B41FA5}">
                      <a16:colId xmlns:a16="http://schemas.microsoft.com/office/drawing/2014/main" val="28894705"/>
                    </a:ext>
                  </a:extLst>
                </a:gridCol>
                <a:gridCol w="809772">
                  <a:extLst>
                    <a:ext uri="{9D8B030D-6E8A-4147-A177-3AD203B41FA5}">
                      <a16:colId xmlns:a16="http://schemas.microsoft.com/office/drawing/2014/main" val="3901891692"/>
                    </a:ext>
                  </a:extLst>
                </a:gridCol>
                <a:gridCol w="823047">
                  <a:extLst>
                    <a:ext uri="{9D8B030D-6E8A-4147-A177-3AD203B41FA5}">
                      <a16:colId xmlns:a16="http://schemas.microsoft.com/office/drawing/2014/main" val="2468576964"/>
                    </a:ext>
                  </a:extLst>
                </a:gridCol>
              </a:tblGrid>
              <a:tr h="2618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09381"/>
                  </a:ext>
                </a:extLst>
              </a:tr>
              <a:tr h="2618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636318"/>
                  </a:ext>
                </a:extLst>
              </a:tr>
              <a:tr h="2618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885037"/>
                  </a:ext>
                </a:extLst>
              </a:tr>
              <a:tr h="2618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90804"/>
                  </a:ext>
                </a:extLst>
              </a:tr>
              <a:tr h="2618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569371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E891D89-5BCA-4B39-717E-A3F33026A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79097"/>
              </p:ext>
            </p:extLst>
          </p:nvPr>
        </p:nvGraphicFramePr>
        <p:xfrm>
          <a:off x="7525512" y="407946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5512" y="407946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247024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42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4,76%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2" name="Picture 39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49496" y="1558399"/>
            <a:ext cx="4407408" cy="422061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492577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223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221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99,1%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0,89%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2,86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25521" y="1386016"/>
            <a:ext cx="4261279" cy="446390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143618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99,1%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2,86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94,44%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4,19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19081" y="1591056"/>
            <a:ext cx="4786775" cy="4133088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D27EB02F-1A45-D94B-6459-8F334FE3F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968289"/>
              </p:ext>
            </p:extLst>
          </p:nvPr>
        </p:nvGraphicFramePr>
        <p:xfrm>
          <a:off x="6553200" y="3480385"/>
          <a:ext cx="1106944" cy="95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3480385"/>
                        <a:ext cx="1106944" cy="958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0345911D-D031-3F73-DA7F-59144C7CA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0B569804-F6B1-8D80-EFD3-30854B219C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A613FB84-6CA2-4677-240D-B48CD13EA44C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0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BF60EDDF-3C3C-D03F-9EBC-41B3F88A5E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</a:t>
            </a: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Dropped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</a:t>
            </a:r>
            <a:endParaRPr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AF7DED-C12F-28B9-54CE-36D441520F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C0C01788-E7A4-4E4B-472F-8D8928795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344113"/>
              </p:ext>
            </p:extLst>
          </p:nvPr>
        </p:nvGraphicFramePr>
        <p:xfrm>
          <a:off x="6553200" y="3429000"/>
          <a:ext cx="1066800" cy="92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92417" progId="Excel.Sheet.12">
                  <p:embed/>
                </p:oleObj>
              </mc:Choice>
              <mc:Fallback>
                <p:oleObj name="Worksheet" showAsIcon="1" r:id="rId4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3429000"/>
                        <a:ext cx="1066800" cy="92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38432" y="1604119"/>
            <a:ext cx="4646458" cy="425718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1920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3" name="Picture 40">
            <a:extLst>
              <a:ext uri="{FF2B5EF4-FFF2-40B4-BE49-F238E27FC236}">
                <a16:creationId xmlns:a16="http://schemas.microsoft.com/office/drawing/2014/main" id="{00000000-0008-0000-0000-00002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46865" y="1546222"/>
            <a:ext cx="7190127" cy="510397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74350" y="1426464"/>
            <a:ext cx="6954335" cy="492988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4881" y="1546222"/>
            <a:ext cx="7144408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417320"/>
            <a:ext cx="7249947" cy="518160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6" y="1546221"/>
            <a:ext cx="7279600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4205" y="1494945"/>
            <a:ext cx="7140219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2512" y="1598973"/>
            <a:ext cx="4204608" cy="512249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9" y="1598975"/>
            <a:ext cx="4464232" cy="51225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16" y="1566018"/>
            <a:ext cx="4492012" cy="515545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0572" y="1566018"/>
            <a:ext cx="4144540" cy="515545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9378" y="1477951"/>
            <a:ext cx="4333701" cy="516317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9" y="1518485"/>
            <a:ext cx="4333701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663390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-83,31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480878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-84,06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556874"/>
            <a:ext cx="4418510" cy="516459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9" y="1556875"/>
            <a:ext cx="4189911" cy="5164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593450"/>
            <a:ext cx="4537383" cy="512802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6057" y="1593451"/>
            <a:ext cx="4226488" cy="512802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70F9095A-B6CD-7018-5A55-F768EBB6E2F2}"/>
              </a:ext>
            </a:extLst>
          </p:cNvPr>
          <p:cNvSpPr txBox="1"/>
          <p:nvPr/>
        </p:nvSpPr>
        <p:spPr>
          <a:xfrm>
            <a:off x="6380264" y="3455485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C0E91F-6804-1C75-E98F-915A0EB42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4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1481" y="1640436"/>
            <a:ext cx="4747696" cy="479821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369</Words>
  <Application>Microsoft Office PowerPoint</Application>
  <PresentationFormat>Affichage à l'écran (4:3)</PresentationFormat>
  <Paragraphs>156</Paragraphs>
  <Slides>23</Slides>
  <Notes>22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Call - Dropped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276</cp:revision>
  <dcterms:created xsi:type="dcterms:W3CDTF">2019-12-04T16:03:42Z</dcterms:created>
  <dcterms:modified xsi:type="dcterms:W3CDTF">2025-09-11T07:58:31Z</dcterms:modified>
</cp:coreProperties>
</file>