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887304"/>
              </p:ext>
            </p:extLst>
          </p:nvPr>
        </p:nvGraphicFramePr>
        <p:xfrm>
          <a:off x="347528" y="1441645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6,06%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93,94%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991712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231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231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9675" y="1313629"/>
            <a:ext cx="4140967" cy="3807011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F78A0DA-FF37-DEA9-DA42-EAD9A06F8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9521"/>
              </p:ext>
            </p:extLst>
          </p:nvPr>
        </p:nvGraphicFramePr>
        <p:xfrm>
          <a:off x="1102193" y="5369901"/>
          <a:ext cx="6595750" cy="1213780"/>
        </p:xfrm>
        <a:graphic>
          <a:graphicData uri="http://schemas.openxmlformats.org/drawingml/2006/table">
            <a:tbl>
              <a:tblPr/>
              <a:tblGrid>
                <a:gridCol w="2331970">
                  <a:extLst>
                    <a:ext uri="{9D8B030D-6E8A-4147-A177-3AD203B41FA5}">
                      <a16:colId xmlns:a16="http://schemas.microsoft.com/office/drawing/2014/main" val="2246646755"/>
                    </a:ext>
                  </a:extLst>
                </a:gridCol>
                <a:gridCol w="1642038">
                  <a:extLst>
                    <a:ext uri="{9D8B030D-6E8A-4147-A177-3AD203B41FA5}">
                      <a16:colId xmlns:a16="http://schemas.microsoft.com/office/drawing/2014/main" val="2146203174"/>
                    </a:ext>
                  </a:extLst>
                </a:gridCol>
                <a:gridCol w="924509">
                  <a:extLst>
                    <a:ext uri="{9D8B030D-6E8A-4147-A177-3AD203B41FA5}">
                      <a16:colId xmlns:a16="http://schemas.microsoft.com/office/drawing/2014/main" val="3170284725"/>
                    </a:ext>
                  </a:extLst>
                </a:gridCol>
                <a:gridCol w="841717">
                  <a:extLst>
                    <a:ext uri="{9D8B030D-6E8A-4147-A177-3AD203B41FA5}">
                      <a16:colId xmlns:a16="http://schemas.microsoft.com/office/drawing/2014/main" val="1103447567"/>
                    </a:ext>
                  </a:extLst>
                </a:gridCol>
                <a:gridCol w="855516">
                  <a:extLst>
                    <a:ext uri="{9D8B030D-6E8A-4147-A177-3AD203B41FA5}">
                      <a16:colId xmlns:a16="http://schemas.microsoft.com/office/drawing/2014/main" val="3475475233"/>
                    </a:ext>
                  </a:extLst>
                </a:gridCol>
              </a:tblGrid>
              <a:tr h="2427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32763"/>
                  </a:ext>
                </a:extLst>
              </a:tr>
              <a:tr h="2427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560694"/>
                  </a:ext>
                </a:extLst>
              </a:tr>
              <a:tr h="2427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94518"/>
                  </a:ext>
                </a:extLst>
              </a:tr>
              <a:tr h="2427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060811"/>
                  </a:ext>
                </a:extLst>
              </a:tr>
              <a:tr h="2427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65368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DCC6ADA-CD9B-FF5A-3ADA-11CF153DE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10487"/>
              </p:ext>
            </p:extLst>
          </p:nvPr>
        </p:nvGraphicFramePr>
        <p:xfrm>
          <a:off x="7919699" y="445310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9699" y="445310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403907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97018" y="1445591"/>
            <a:ext cx="3924082" cy="41017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20562C-7FC1-FD94-A115-D3F5B4D5AE05}"/>
              </a:ext>
            </a:extLst>
          </p:cNvPr>
          <p:cNvSpPr/>
          <p:nvPr/>
        </p:nvSpPr>
        <p:spPr>
          <a:xfrm>
            <a:off x="7415784" y="1865376"/>
            <a:ext cx="1205316" cy="21031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979483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227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226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99,55%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0,45%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2,78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38" y="1386016"/>
            <a:ext cx="4238017" cy="429016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1B3A76-C81A-6843-7FA9-782E1B068BAE}"/>
              </a:ext>
            </a:extLst>
          </p:cNvPr>
          <p:cNvSpPr/>
          <p:nvPr/>
        </p:nvSpPr>
        <p:spPr>
          <a:xfrm>
            <a:off x="7598664" y="1435608"/>
            <a:ext cx="1286691" cy="189777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992988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99,55%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2,78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93,31%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4,19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708295"/>
            <a:ext cx="4164984" cy="400670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37738E4-3CF8-ED61-774F-A14A9DC06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76088"/>
              </p:ext>
            </p:extLst>
          </p:nvPr>
        </p:nvGraphicFramePr>
        <p:xfrm>
          <a:off x="6553200" y="3513496"/>
          <a:ext cx="1101970" cy="95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513496"/>
                        <a:ext cx="1101970" cy="954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03" y="1697715"/>
            <a:ext cx="6648994" cy="465863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4" y="1371601"/>
            <a:ext cx="7159421" cy="498475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94945"/>
            <a:ext cx="7107832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85" y="1363659"/>
            <a:ext cx="6902475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3933" y="1312382"/>
            <a:ext cx="7067067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3" y="1353313"/>
            <a:ext cx="6775704" cy="529212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8248" y="1598029"/>
            <a:ext cx="4348776" cy="503042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5" y="1589830"/>
            <a:ext cx="4348776" cy="503042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79" y="1593450"/>
            <a:ext cx="4213129" cy="503754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6468" y="1593450"/>
            <a:ext cx="4470862" cy="506338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43" y="1672406"/>
            <a:ext cx="4263337" cy="49687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1723" y="1694273"/>
            <a:ext cx="4370277" cy="494685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923396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-79,86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123998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-84,34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1630027"/>
            <a:ext cx="4290495" cy="509144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6" y="1630027"/>
            <a:ext cx="4427656" cy="509144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1921" y="1602595"/>
            <a:ext cx="4302143" cy="511887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1602594"/>
            <a:ext cx="4549031" cy="5118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29292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2,78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12,79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1,81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3685" y="1903795"/>
            <a:ext cx="3799223" cy="36318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355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266</cp:revision>
  <dcterms:created xsi:type="dcterms:W3CDTF">2019-12-04T16:03:42Z</dcterms:created>
  <dcterms:modified xsi:type="dcterms:W3CDTF">2025-09-05T10:45:51Z</dcterms:modified>
</cp:coreProperties>
</file>