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585324"/>
              </p:ext>
            </p:extLst>
          </p:nvPr>
        </p:nvGraphicFramePr>
        <p:xfrm>
          <a:off x="347528" y="1441645"/>
          <a:ext cx="3816425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3,38%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96,62%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01591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266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265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99,62%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30306" y="1164646"/>
            <a:ext cx="4200935" cy="4044755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6F1E2C8-E359-A29F-4641-AD0811414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20870"/>
              </p:ext>
            </p:extLst>
          </p:nvPr>
        </p:nvGraphicFramePr>
        <p:xfrm>
          <a:off x="1133856" y="5362966"/>
          <a:ext cx="6400292" cy="1326970"/>
        </p:xfrm>
        <a:graphic>
          <a:graphicData uri="http://schemas.openxmlformats.org/drawingml/2006/table">
            <a:tbl>
              <a:tblPr/>
              <a:tblGrid>
                <a:gridCol w="2262865">
                  <a:extLst>
                    <a:ext uri="{9D8B030D-6E8A-4147-A177-3AD203B41FA5}">
                      <a16:colId xmlns:a16="http://schemas.microsoft.com/office/drawing/2014/main" val="2382573131"/>
                    </a:ext>
                  </a:extLst>
                </a:gridCol>
                <a:gridCol w="1593378">
                  <a:extLst>
                    <a:ext uri="{9D8B030D-6E8A-4147-A177-3AD203B41FA5}">
                      <a16:colId xmlns:a16="http://schemas.microsoft.com/office/drawing/2014/main" val="348745970"/>
                    </a:ext>
                  </a:extLst>
                </a:gridCol>
                <a:gridCol w="897112">
                  <a:extLst>
                    <a:ext uri="{9D8B030D-6E8A-4147-A177-3AD203B41FA5}">
                      <a16:colId xmlns:a16="http://schemas.microsoft.com/office/drawing/2014/main" val="702551900"/>
                    </a:ext>
                  </a:extLst>
                </a:gridCol>
                <a:gridCol w="816774">
                  <a:extLst>
                    <a:ext uri="{9D8B030D-6E8A-4147-A177-3AD203B41FA5}">
                      <a16:colId xmlns:a16="http://schemas.microsoft.com/office/drawing/2014/main" val="2000347253"/>
                    </a:ext>
                  </a:extLst>
                </a:gridCol>
                <a:gridCol w="830163">
                  <a:extLst>
                    <a:ext uri="{9D8B030D-6E8A-4147-A177-3AD203B41FA5}">
                      <a16:colId xmlns:a16="http://schemas.microsoft.com/office/drawing/2014/main" val="2951128923"/>
                    </a:ext>
                  </a:extLst>
                </a:gridCol>
              </a:tblGrid>
              <a:tr h="2653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618660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76132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117428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054647"/>
                  </a:ext>
                </a:extLst>
              </a:tr>
              <a:tr h="26539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302547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8C6C874D-0C49-2537-BCB2-D270BA187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437377"/>
              </p:ext>
            </p:extLst>
          </p:nvPr>
        </p:nvGraphicFramePr>
        <p:xfrm>
          <a:off x="7620000" y="449402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0" y="449402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7676700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99,62%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79976" y="1506147"/>
            <a:ext cx="4097818" cy="384570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800791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293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292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99,66%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0,34%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2,55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90872" y="1665047"/>
            <a:ext cx="4093596" cy="369333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937070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99,66%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2,55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93,43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4,18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99,62%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8432" y="1632195"/>
            <a:ext cx="4329576" cy="4409722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5423663A-5A84-87A8-42F5-9DAD177390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676761"/>
              </p:ext>
            </p:extLst>
          </p:nvPr>
        </p:nvGraphicFramePr>
        <p:xfrm>
          <a:off x="6514993" y="3440974"/>
          <a:ext cx="1105007" cy="957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4993" y="3440974"/>
                        <a:ext cx="1105007" cy="957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97941" y="1546222"/>
            <a:ext cx="6701307" cy="505270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5" y="1546222"/>
            <a:ext cx="6859307" cy="505270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60781" y="1546222"/>
            <a:ext cx="7085355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546222"/>
            <a:ext cx="7135263" cy="501443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679611"/>
            <a:ext cx="6957339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" y="1546222"/>
            <a:ext cx="7068312" cy="511061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28" y="1617262"/>
            <a:ext cx="4400354" cy="510421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918" y="1617263"/>
            <a:ext cx="4510082" cy="510421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98264" y="1593450"/>
            <a:ext cx="4615244" cy="5063382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0492" y="1593450"/>
            <a:ext cx="4167188" cy="512802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92040" y="1518485"/>
            <a:ext cx="4181040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6057" y="1518485"/>
            <a:ext cx="4445943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950129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-79,53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577096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-80,67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06" y="1556874"/>
            <a:ext cx="4333702" cy="516459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9" y="1556875"/>
            <a:ext cx="4333702" cy="5164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19290"/>
            <a:ext cx="4418511" cy="506401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3489" y="1657459"/>
            <a:ext cx="4263064" cy="506401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022043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2,55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4,07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1,84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3562" y="1651995"/>
            <a:ext cx="3895708" cy="413540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354</Words>
  <Application>Microsoft Office PowerPoint</Application>
  <PresentationFormat>Affichage à l'écran (4:3)</PresentationFormat>
  <Paragraphs>151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273</cp:revision>
  <dcterms:created xsi:type="dcterms:W3CDTF">2019-12-04T16:03:42Z</dcterms:created>
  <dcterms:modified xsi:type="dcterms:W3CDTF">2025-09-09T10:31:13Z</dcterms:modified>
</cp:coreProperties>
</file>