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285" r:id="rId19"/>
    <p:sldId id="301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54A708C-6BC3-5005-E970-796692F8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C1619447-8346-49AA-5F73-A13ABE0A0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46AA9F55-2317-5418-B2EF-668F1C203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49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324E54AE-4F46-E132-CF14-30294FAC774A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9" y="1558140"/>
            <a:ext cx="3944387" cy="496053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902789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3,29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9,16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2,1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3957" y="1763672"/>
            <a:ext cx="3908951" cy="40519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291252"/>
              </p:ext>
            </p:extLst>
          </p:nvPr>
        </p:nvGraphicFramePr>
        <p:xfrm>
          <a:off x="347528" y="14416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8,7%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90,68%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59051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161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161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3290" y="1224673"/>
            <a:ext cx="4076972" cy="3566784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16AA1C-225A-D9A1-8B77-7564276B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72576"/>
              </p:ext>
            </p:extLst>
          </p:nvPr>
        </p:nvGraphicFramePr>
        <p:xfrm>
          <a:off x="1051560" y="5258400"/>
          <a:ext cx="6746117" cy="1389264"/>
        </p:xfrm>
        <a:graphic>
          <a:graphicData uri="http://schemas.openxmlformats.org/drawingml/2006/table">
            <a:tbl>
              <a:tblPr/>
              <a:tblGrid>
                <a:gridCol w="2373140">
                  <a:extLst>
                    <a:ext uri="{9D8B030D-6E8A-4147-A177-3AD203B41FA5}">
                      <a16:colId xmlns:a16="http://schemas.microsoft.com/office/drawing/2014/main" val="1559544659"/>
                    </a:ext>
                  </a:extLst>
                </a:gridCol>
                <a:gridCol w="1706528">
                  <a:extLst>
                    <a:ext uri="{9D8B030D-6E8A-4147-A177-3AD203B41FA5}">
                      <a16:colId xmlns:a16="http://schemas.microsoft.com/office/drawing/2014/main" val="2509747662"/>
                    </a:ext>
                  </a:extLst>
                </a:gridCol>
                <a:gridCol w="933257">
                  <a:extLst>
                    <a:ext uri="{9D8B030D-6E8A-4147-A177-3AD203B41FA5}">
                      <a16:colId xmlns:a16="http://schemas.microsoft.com/office/drawing/2014/main" val="1503281710"/>
                    </a:ext>
                  </a:extLst>
                </a:gridCol>
                <a:gridCol w="853264">
                  <a:extLst>
                    <a:ext uri="{9D8B030D-6E8A-4147-A177-3AD203B41FA5}">
                      <a16:colId xmlns:a16="http://schemas.microsoft.com/office/drawing/2014/main" val="4190331041"/>
                    </a:ext>
                  </a:extLst>
                </a:gridCol>
                <a:gridCol w="879928">
                  <a:extLst>
                    <a:ext uri="{9D8B030D-6E8A-4147-A177-3AD203B41FA5}">
                      <a16:colId xmlns:a16="http://schemas.microsoft.com/office/drawing/2014/main" val="2445186960"/>
                    </a:ext>
                  </a:extLst>
                </a:gridCol>
              </a:tblGrid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90216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302221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813009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688470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084954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58063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8BF1EF2-10D1-B713-0164-A3FE3EC4E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65385"/>
              </p:ext>
            </p:extLst>
          </p:nvPr>
        </p:nvGraphicFramePr>
        <p:xfrm>
          <a:off x="7525512" y="410730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5512" y="410730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138401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2,33%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9586" y="1445591"/>
            <a:ext cx="3951514" cy="401029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942971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99,56%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0,44%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3,29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40" y="1386016"/>
            <a:ext cx="4103043" cy="422616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772958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99,56%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3,29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2,33%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92,25%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4,14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397399"/>
            <a:ext cx="4142627" cy="464678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47236ED-6A6B-71D2-9BD7-0139622A8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80106"/>
              </p:ext>
            </p:extLst>
          </p:nvPr>
        </p:nvGraphicFramePr>
        <p:xfrm>
          <a:off x="6638544" y="3429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8544" y="34290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C70F1459-B25F-BF61-A292-B5A4DC06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3169C19-C28D-1F07-6E33-E7EE410D55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49EB7D79-C85A-EEA1-A9E3-D7182E97C180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FE2825C9-FCDE-7AE0-D183-0307B4CF29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3B6E3B-7F8F-4BDC-10D5-06677A2CE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9" y="1508406"/>
            <a:ext cx="4264047" cy="460893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E2DBE11A-B43B-F2EB-85D7-7E81DF938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4338"/>
              </p:ext>
            </p:extLst>
          </p:nvPr>
        </p:nvGraphicFramePr>
        <p:xfrm>
          <a:off x="6553200" y="3429000"/>
          <a:ext cx="1072738" cy="92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429000"/>
                        <a:ext cx="1072738" cy="92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82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2083D7-35BA-3265-0AFA-CC04F8B6E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6" y="1106424"/>
            <a:ext cx="3344643" cy="3520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453DE7-A254-96CE-1814-614A3E699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426" y="1548760"/>
            <a:ext cx="2857899" cy="2791215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CB88C70-7BD5-1A2E-9040-38B0ADB6C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413"/>
              </p:ext>
            </p:extLst>
          </p:nvPr>
        </p:nvGraphicFramePr>
        <p:xfrm>
          <a:off x="374847" y="5261805"/>
          <a:ext cx="8229600" cy="970738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300835904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8336519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1103138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614621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0430389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0707208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162812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220762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712178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460852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7550315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220264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730382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226096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00406712"/>
                    </a:ext>
                  </a:extLst>
                </a:gridCol>
              </a:tblGrid>
              <a:tr h="355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system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call type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54880"/>
                  </a:ext>
                </a:extLst>
              </a:tr>
              <a:tr h="355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47:50,3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47:50,5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kebilli_volte_cluster_p2.1</a:t>
                      </a:r>
                    </a:p>
                  </a:txBody>
                  <a:tcPr marL="5309" marR="5309" marT="5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5111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29" y="1494945"/>
            <a:ext cx="6875043" cy="50527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7177" y="1546222"/>
            <a:ext cx="6952384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30" y="1679611"/>
            <a:ext cx="7115339" cy="490640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679610"/>
            <a:ext cx="6948195" cy="491931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50" y="1679611"/>
            <a:ext cx="6969035" cy="486068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3093" y="1546222"/>
            <a:ext cx="7133627" cy="493384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8823" y="1568644"/>
            <a:ext cx="4379975" cy="5131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589831"/>
            <a:ext cx="4379976" cy="513164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28" y="1602594"/>
            <a:ext cx="4549031" cy="511888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1841" y="1602594"/>
            <a:ext cx="4210704" cy="511888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7" y="1518485"/>
            <a:ext cx="4345633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5" y="1518485"/>
            <a:ext cx="4427655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577204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-81,95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781493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-84,66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575162"/>
            <a:ext cx="4436799" cy="514631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575163"/>
            <a:ext cx="4263064" cy="5146312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28" y="1484626"/>
            <a:ext cx="4354504" cy="52368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" y="1484627"/>
            <a:ext cx="4354504" cy="52368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70F9095A-B6CD-7018-5A55-F768EBB6E2F2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9" y="1465434"/>
            <a:ext cx="4333702" cy="513653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469</Words>
  <Application>Microsoft Office PowerPoint</Application>
  <PresentationFormat>Affichage à l'écran (4:3)</PresentationFormat>
  <Paragraphs>195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VoLTE SRVCC Success Rate                      long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271</cp:revision>
  <dcterms:created xsi:type="dcterms:W3CDTF">2019-12-04T16:03:42Z</dcterms:created>
  <dcterms:modified xsi:type="dcterms:W3CDTF">2025-09-10T15:37:59Z</dcterms:modified>
</cp:coreProperties>
</file>