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312" r:id="rId14"/>
    <p:sldId id="313" r:id="rId15"/>
    <p:sldId id="314" r:id="rId16"/>
    <p:sldId id="307" r:id="rId17"/>
    <p:sldId id="301" r:id="rId18"/>
    <p:sldId id="316" r:id="rId19"/>
    <p:sldId id="317" r:id="rId20"/>
    <p:sldId id="318" r:id="rId21"/>
    <p:sldId id="319" r:id="rId22"/>
    <p:sldId id="320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9E7709A-7373-139A-47F2-30E673F4E6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5A5C44-D663-488F-27D5-DDCD3BA004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3865" y="1394732"/>
            <a:ext cx="4311288" cy="5123946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50E56653-712F-E0F0-38E1-897F81074C17}"/>
              </a:ext>
            </a:extLst>
          </p:cNvPr>
          <p:cNvSpPr txBox="1"/>
          <p:nvPr/>
        </p:nvSpPr>
        <p:spPr>
          <a:xfrm>
            <a:off x="6379464" y="3013096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882945"/>
              </p:ext>
            </p:extLst>
          </p:nvPr>
        </p:nvGraphicFramePr>
        <p:xfrm>
          <a:off x="4856839" y="3738821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 dirty="0" err="1"/>
                        <a:t>Average</a:t>
                      </a:r>
                      <a:r>
                        <a:rPr lang="fr-FR" sz="1100" u="none" strike="noStrike" cap="none" dirty="0"/>
                        <a:t> (Sec)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 dirty="0"/>
                        <a:t>Maximum (Sec)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 dirty="0"/>
                        <a:t>Minimum (Sec)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3,05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18,42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1,99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974157" y="2749888"/>
            <a:ext cx="194421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92F6D7-7CDA-7915-E2E0-5E4A21843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7" y="1817424"/>
            <a:ext cx="3826655" cy="384279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897197"/>
              </p:ext>
            </p:extLst>
          </p:nvPr>
        </p:nvGraphicFramePr>
        <p:xfrm>
          <a:off x="539552" y="2060848"/>
          <a:ext cx="3816425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3,37%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96,62%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6B8B9B5-5EC2-224B-286B-06335747C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81648"/>
              </p:ext>
            </p:extLst>
          </p:nvPr>
        </p:nvGraphicFramePr>
        <p:xfrm>
          <a:off x="533277" y="3585979"/>
          <a:ext cx="3822700" cy="1089152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383118084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575736445"/>
                    </a:ext>
                  </a:extLst>
                </a:gridCol>
              </a:tblGrid>
              <a:tr h="272288">
                <a:tc gridSpan="2"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KPI’s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51480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Attemps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815058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Success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630304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succès Rate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664325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0C6286-BF3D-E2F1-0075-A871B049AB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45473" y="1656261"/>
            <a:ext cx="3558975" cy="354547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B6EED31-103B-A648-0292-C1364C53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53087"/>
              </p:ext>
            </p:extLst>
          </p:nvPr>
        </p:nvGraphicFramePr>
        <p:xfrm>
          <a:off x="991835" y="5526056"/>
          <a:ext cx="6907276" cy="1089150"/>
        </p:xfrm>
        <a:graphic>
          <a:graphicData uri="http://schemas.openxmlformats.org/drawingml/2006/table">
            <a:tbl>
              <a:tblPr/>
              <a:tblGrid>
                <a:gridCol w="2429832">
                  <a:extLst>
                    <a:ext uri="{9D8B030D-6E8A-4147-A177-3AD203B41FA5}">
                      <a16:colId xmlns:a16="http://schemas.microsoft.com/office/drawing/2014/main" val="834351690"/>
                    </a:ext>
                  </a:extLst>
                </a:gridCol>
                <a:gridCol w="1747295">
                  <a:extLst>
                    <a:ext uri="{9D8B030D-6E8A-4147-A177-3AD203B41FA5}">
                      <a16:colId xmlns:a16="http://schemas.microsoft.com/office/drawing/2014/main" val="1849933968"/>
                    </a:ext>
                  </a:extLst>
                </a:gridCol>
                <a:gridCol w="955552">
                  <a:extLst>
                    <a:ext uri="{9D8B030D-6E8A-4147-A177-3AD203B41FA5}">
                      <a16:colId xmlns:a16="http://schemas.microsoft.com/office/drawing/2014/main" val="1351622507"/>
                    </a:ext>
                  </a:extLst>
                </a:gridCol>
                <a:gridCol w="873648">
                  <a:extLst>
                    <a:ext uri="{9D8B030D-6E8A-4147-A177-3AD203B41FA5}">
                      <a16:colId xmlns:a16="http://schemas.microsoft.com/office/drawing/2014/main" val="794278563"/>
                    </a:ext>
                  </a:extLst>
                </a:gridCol>
                <a:gridCol w="900949">
                  <a:extLst>
                    <a:ext uri="{9D8B030D-6E8A-4147-A177-3AD203B41FA5}">
                      <a16:colId xmlns:a16="http://schemas.microsoft.com/office/drawing/2014/main" val="1597856710"/>
                    </a:ext>
                  </a:extLst>
                </a:gridCol>
              </a:tblGrid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727773"/>
                  </a:ext>
                </a:extLst>
              </a:tr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261221"/>
                  </a:ext>
                </a:extLst>
              </a:tr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185441"/>
                  </a:ext>
                </a:extLst>
              </a:tr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665978"/>
                  </a:ext>
                </a:extLst>
              </a:tr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19214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DB624CB-C3DF-853F-B089-30B2B70ED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57714"/>
              </p:ext>
            </p:extLst>
          </p:nvPr>
        </p:nvGraphicFramePr>
        <p:xfrm>
          <a:off x="7564592" y="4498326"/>
          <a:ext cx="1039856" cy="90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4592" y="4498326"/>
                        <a:ext cx="1039856" cy="90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361879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2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61688" y="1585831"/>
            <a:ext cx="4536730" cy="391885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7FD40-B9D3-CC8C-7F78-660AC76E76BF}"/>
              </a:ext>
            </a:extLst>
          </p:cNvPr>
          <p:cNvSpPr/>
          <p:nvPr/>
        </p:nvSpPr>
        <p:spPr>
          <a:xfrm>
            <a:off x="7525512" y="1975104"/>
            <a:ext cx="1354618" cy="237744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882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665262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500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488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97,6%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2,4%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3,05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83" y="1576869"/>
            <a:ext cx="4489704" cy="390038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B82BCC-8A4A-F291-9DB2-FBC76DA1C532}"/>
              </a:ext>
            </a:extLst>
          </p:cNvPr>
          <p:cNvSpPr/>
          <p:nvPr/>
        </p:nvSpPr>
        <p:spPr>
          <a:xfrm>
            <a:off x="7607808" y="1595157"/>
            <a:ext cx="1252728" cy="156468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59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443837"/>
              </p:ext>
            </p:extLst>
          </p:nvPr>
        </p:nvGraphicFramePr>
        <p:xfrm>
          <a:off x="1052052" y="2041412"/>
          <a:ext cx="6499122" cy="330711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97,6%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3,05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94,76%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39306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4,22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04038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79640" y="3429000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9CFE63-51CF-2B92-6CF7-F36181EBC6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2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1609" y="1600199"/>
            <a:ext cx="4969656" cy="430845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01BFEF1-D9E0-794A-6834-051F6D9C3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351283"/>
              </p:ext>
            </p:extLst>
          </p:nvPr>
        </p:nvGraphicFramePr>
        <p:xfrm>
          <a:off x="6766835" y="4056253"/>
          <a:ext cx="996421" cy="86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6835" y="4056253"/>
                        <a:ext cx="996421" cy="86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4CA542-6D2B-EE44-03D9-EDD7DDCC7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42931" y="1679611"/>
            <a:ext cx="6658138" cy="465863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B27FD2-B42F-CF1E-7538-ABA8E5DBE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53" y="1385736"/>
            <a:ext cx="6543693" cy="52528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3FBBC2-4B10-232D-F85E-270AB63EE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168" y="1385736"/>
            <a:ext cx="1927678" cy="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DAA1F1-0257-435F-75F6-C9B8CD050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730" y="1461786"/>
            <a:ext cx="6382512" cy="4894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3A17B6-3F2B-F92A-479B-6D183E32C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092" y="1461786"/>
            <a:ext cx="2011150" cy="10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</a:t>
            </a:r>
            <a:r>
              <a:rPr lang="fr-FR" sz="2000" b="1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call (2min</a:t>
            </a: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</a:t>
            </a: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75CF2E-8C6B-1B40-6277-EC47FD02D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5F71FE-0F4E-7D54-0B13-AFE9A650C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4" y="1401745"/>
            <a:ext cx="7205472" cy="51214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47FBF1-CD27-7DCD-9AE6-31BF5BCAA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250" y="1401745"/>
            <a:ext cx="1843485" cy="101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D6510E-94DB-FE43-DA15-DF5A08B7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57" y="1393150"/>
            <a:ext cx="6967728" cy="50966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C3DFDF-FFB7-6CD3-D772-01E2F8912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19" y="1393150"/>
            <a:ext cx="1910765" cy="9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573F8E-1658-5370-EEBD-2A4EDE536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54" y="1546222"/>
            <a:ext cx="7115892" cy="48934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24E068-288C-B301-F050-CD016CA36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911" y="1546223"/>
            <a:ext cx="1974773" cy="10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F9D21C-72E8-DBEE-7C9D-60C25AD26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0385" y="1579235"/>
            <a:ext cx="4450478" cy="508818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E9014A-DCBB-E8B9-9BA5-F369AD433A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 dirty="0"/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3137" y="1589829"/>
            <a:ext cx="4202473" cy="506700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16" y="1619291"/>
            <a:ext cx="4573959" cy="510059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D69163-3B71-9A67-1604-AA326083AF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8625" y="1620882"/>
            <a:ext cx="4253920" cy="510059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77951"/>
            <a:ext cx="4501080" cy="516317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4345" y="1477951"/>
            <a:ext cx="4239439" cy="516317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556790"/>
              </p:ext>
            </p:extLst>
          </p:nvPr>
        </p:nvGraphicFramePr>
        <p:xfrm>
          <a:off x="3009801" y="6078706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-82,45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413926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-83,76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712526-D372-7FDE-ADC4-DF9E2AE4C7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66018"/>
            <a:ext cx="4429404" cy="51554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0A946-ED73-D620-894F-362ED60F7F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2596" y="1566019"/>
            <a:ext cx="4372151" cy="5155456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619290"/>
            <a:ext cx="4372791" cy="5118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C4157-DADA-315C-DC52-FE8B3B7DE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6913" y="1602595"/>
            <a:ext cx="4455087" cy="511888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29AA38-3ACD-E379-F86E-3189CEF579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9585" y="1312436"/>
            <a:ext cx="4485023" cy="5206242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02B1AE7F-EF0C-181E-28F7-4E15DFD828D0}"/>
              </a:ext>
            </a:extLst>
          </p:cNvPr>
          <p:cNvSpPr txBox="1"/>
          <p:nvPr/>
        </p:nvSpPr>
        <p:spPr>
          <a:xfrm>
            <a:off x="6379464" y="3013096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364</Words>
  <Application>Microsoft Office PowerPoint</Application>
  <PresentationFormat>Affichage à l'écran (4:3)</PresentationFormat>
  <Paragraphs>156</Paragraphs>
  <Slides>22</Slides>
  <Notes>21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241</cp:revision>
  <dcterms:created xsi:type="dcterms:W3CDTF">2019-12-04T16:03:42Z</dcterms:created>
  <dcterms:modified xsi:type="dcterms:W3CDTF">2025-09-05T10:18:46Z</dcterms:modified>
</cp:coreProperties>
</file>