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294" r:id="rId10"/>
    <p:sldId id="304" r:id="rId11"/>
    <p:sldId id="297" r:id="rId12"/>
    <p:sldId id="306" r:id="rId13"/>
    <p:sldId id="314" r:id="rId14"/>
    <p:sldId id="307" r:id="rId15"/>
    <p:sldId id="301" r:id="rId16"/>
    <p:sldId id="316" r:id="rId17"/>
    <p:sldId id="317" r:id="rId18"/>
    <p:sldId id="318" r:id="rId19"/>
    <p:sldId id="319" r:id="rId20"/>
    <p:sldId id="320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2583441"/>
              </p:ext>
            </p:extLst>
          </p:nvPr>
        </p:nvGraphicFramePr>
        <p:xfrm>
          <a:off x="347528" y="1441645"/>
          <a:ext cx="3816425" cy="81705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67,45%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32,54%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106973"/>
              </p:ext>
            </p:extLst>
          </p:nvPr>
        </p:nvGraphicFramePr>
        <p:xfrm>
          <a:off x="420680" y="30757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507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506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99,80%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5FC1B793-BB53-F8B8-6C9F-D1BDC3A47A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195357"/>
              </p:ext>
            </p:extLst>
          </p:nvPr>
        </p:nvGraphicFramePr>
        <p:xfrm>
          <a:off x="833461" y="5525931"/>
          <a:ext cx="6873626" cy="1089400"/>
        </p:xfrm>
        <a:graphic>
          <a:graphicData uri="http://schemas.openxmlformats.org/drawingml/2006/table">
            <a:tbl>
              <a:tblPr/>
              <a:tblGrid>
                <a:gridCol w="2417995">
                  <a:extLst>
                    <a:ext uri="{9D8B030D-6E8A-4147-A177-3AD203B41FA5}">
                      <a16:colId xmlns:a16="http://schemas.microsoft.com/office/drawing/2014/main" val="2322223991"/>
                    </a:ext>
                  </a:extLst>
                </a:gridCol>
                <a:gridCol w="1738783">
                  <a:extLst>
                    <a:ext uri="{9D8B030D-6E8A-4147-A177-3AD203B41FA5}">
                      <a16:colId xmlns:a16="http://schemas.microsoft.com/office/drawing/2014/main" val="1278962626"/>
                    </a:ext>
                  </a:extLst>
                </a:gridCol>
                <a:gridCol w="950897">
                  <a:extLst>
                    <a:ext uri="{9D8B030D-6E8A-4147-A177-3AD203B41FA5}">
                      <a16:colId xmlns:a16="http://schemas.microsoft.com/office/drawing/2014/main" val="1327448994"/>
                    </a:ext>
                  </a:extLst>
                </a:gridCol>
                <a:gridCol w="869391">
                  <a:extLst>
                    <a:ext uri="{9D8B030D-6E8A-4147-A177-3AD203B41FA5}">
                      <a16:colId xmlns:a16="http://schemas.microsoft.com/office/drawing/2014/main" val="1531942664"/>
                    </a:ext>
                  </a:extLst>
                </a:gridCol>
                <a:gridCol w="896560">
                  <a:extLst>
                    <a:ext uri="{9D8B030D-6E8A-4147-A177-3AD203B41FA5}">
                      <a16:colId xmlns:a16="http://schemas.microsoft.com/office/drawing/2014/main" val="4196066276"/>
                    </a:ext>
                  </a:extLst>
                </a:gridCol>
              </a:tblGrid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968176"/>
                  </a:ext>
                </a:extLst>
              </a:tr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926735"/>
                  </a:ext>
                </a:extLst>
              </a:tr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572037"/>
                  </a:ext>
                </a:extLst>
              </a:tr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241692"/>
                  </a:ext>
                </a:extLst>
              </a:tr>
              <a:tr h="21788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722253"/>
                  </a:ext>
                </a:extLst>
              </a:tr>
            </a:tbl>
          </a:graphicData>
        </a:graphic>
      </p:graphicFrame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13825" y="1284871"/>
            <a:ext cx="3970455" cy="3755789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6" name="Objet 5">
            <a:extLst>
              <a:ext uri="{FF2B5EF4-FFF2-40B4-BE49-F238E27FC236}">
                <a16:creationId xmlns:a16="http://schemas.microsoft.com/office/drawing/2014/main" id="{E3A0ECEE-A421-2EB1-8B35-7EEA3D7F1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435147"/>
              </p:ext>
            </p:extLst>
          </p:nvPr>
        </p:nvGraphicFramePr>
        <p:xfrm>
          <a:off x="7707087" y="4318558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07087" y="4318558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636616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42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99,80%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pic>
        <p:nvPicPr>
          <p:cNvPr id="2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698710" y="1364759"/>
            <a:ext cx="3988090" cy="454065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6058850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240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237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98,75%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1,25%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2,65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4" name="Picture 32">
            <a:extLst>
              <a:ext uri="{FF2B5EF4-FFF2-40B4-BE49-F238E27FC236}">
                <a16:creationId xmlns:a16="http://schemas.microsoft.com/office/drawing/2014/main" id="{00000000-0008-0000-0000-000026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31676" y="1445591"/>
            <a:ext cx="4532811" cy="412557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120139"/>
              </p:ext>
            </p:extLst>
          </p:nvPr>
        </p:nvGraphicFramePr>
        <p:xfrm>
          <a:off x="1052052" y="2041412"/>
          <a:ext cx="6499122" cy="3343686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98,75%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2,65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91,99%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4296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4,19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55928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99,80%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-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2" name="Picture 31">
            <a:extLst>
              <a:ext uri="{FF2B5EF4-FFF2-40B4-BE49-F238E27FC236}">
                <a16:creationId xmlns:a16="http://schemas.microsoft.com/office/drawing/2014/main" id="{00000000-0008-0000-0000-000025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552847"/>
            <a:ext cx="4722768" cy="4061569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AB11F459-CE14-7F21-4D52-FAB9156B22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96209"/>
              </p:ext>
            </p:extLst>
          </p:nvPr>
        </p:nvGraphicFramePr>
        <p:xfrm>
          <a:off x="6553200" y="3481492"/>
          <a:ext cx="1175855" cy="1018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53200" y="3481492"/>
                        <a:ext cx="1175855" cy="1018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  <p:pic>
        <p:nvPicPr>
          <p:cNvPr id="3" name="Picture 32">
            <a:extLst>
              <a:ext uri="{FF2B5EF4-FFF2-40B4-BE49-F238E27FC236}">
                <a16:creationId xmlns:a16="http://schemas.microsoft.com/office/drawing/2014/main" id="{00000000-0008-0000-0000-000026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546222"/>
            <a:ext cx="7141464" cy="486140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34969" y="1414689"/>
            <a:ext cx="7193716" cy="512422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546222"/>
            <a:ext cx="7257723" cy="4957318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32689" y="1494945"/>
            <a:ext cx="7050024" cy="497149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39872" y="1414688"/>
            <a:ext cx="7264255" cy="512422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77824" y="1494945"/>
            <a:ext cx="7040881" cy="504396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83" y="1568643"/>
            <a:ext cx="4564769" cy="5152831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5" name="Picture 19">
            <a:extLst>
              <a:ext uri="{FF2B5EF4-FFF2-40B4-BE49-F238E27FC236}">
                <a16:creationId xmlns:a16="http://schemas.microsoft.com/office/drawing/2014/main" id="{00000000-0008-0000-0000-000019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5247" y="1553255"/>
            <a:ext cx="4178253" cy="516822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0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89704" y="1566018"/>
            <a:ext cx="4584520" cy="515545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00000000-0008-0000-0000-00001A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5200" y="1566018"/>
            <a:ext cx="4244775" cy="5155457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1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09159" y="1518485"/>
            <a:ext cx="4363921" cy="512264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" name="Picture 21">
            <a:extLst>
              <a:ext uri="{FF2B5EF4-FFF2-40B4-BE49-F238E27FC236}">
                <a16:creationId xmlns:a16="http://schemas.microsoft.com/office/drawing/2014/main" id="{00000000-0008-0000-0000-00001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26057" y="1518485"/>
            <a:ext cx="4445943" cy="512264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9209924"/>
              </p:ext>
            </p:extLst>
          </p:nvPr>
        </p:nvGraphicFramePr>
        <p:xfrm>
          <a:off x="3198017" y="6085842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-83,36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323637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-86,19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2">
            <a:extLst>
              <a:ext uri="{FF2B5EF4-FFF2-40B4-BE49-F238E27FC236}">
                <a16:creationId xmlns:a16="http://schemas.microsoft.com/office/drawing/2014/main" id="{00000000-0008-0000-0000-00001C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97432" y="1611737"/>
            <a:ext cx="4520511" cy="510973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7" name="Picture 22">
            <a:extLst>
              <a:ext uri="{FF2B5EF4-FFF2-40B4-BE49-F238E27FC236}">
                <a16:creationId xmlns:a16="http://schemas.microsoft.com/office/drawing/2014/main" id="{00000000-0008-0000-0000-00001C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6056" y="1611739"/>
            <a:ext cx="4253919" cy="5109736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3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93450"/>
            <a:ext cx="4409367" cy="5128023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7" name="Picture 23">
            <a:extLst>
              <a:ext uri="{FF2B5EF4-FFF2-40B4-BE49-F238E27FC236}">
                <a16:creationId xmlns:a16="http://schemas.microsoft.com/office/drawing/2014/main" id="{00000000-0008-0000-0000-00001D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2633" y="1593451"/>
            <a:ext cx="4253920" cy="512802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2230820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2,65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4,09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1,86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4" name="Picture 30">
            <a:extLst>
              <a:ext uri="{FF2B5EF4-FFF2-40B4-BE49-F238E27FC236}">
                <a16:creationId xmlns:a16="http://schemas.microsoft.com/office/drawing/2014/main" id="{00000000-0008-0000-0000-000024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41841" y="1837764"/>
            <a:ext cx="4530743" cy="376386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354</Words>
  <Application>Microsoft Office PowerPoint</Application>
  <PresentationFormat>Affichage à l'écran (4:3)</PresentationFormat>
  <Paragraphs>150</Paragraphs>
  <Slides>20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Aptos Narrow</vt:lpstr>
      <vt:lpstr>Arial</vt:lpstr>
      <vt:lpstr>Arial Rounded</vt:lpstr>
      <vt:lpstr>Arial Rounded MT Bold</vt:lpstr>
      <vt:lpstr>Calibri</vt:lpstr>
      <vt:lpstr>Thème Office</vt:lpstr>
      <vt:lpstr>Feuille de calcul Microsoft Excel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265</cp:revision>
  <dcterms:created xsi:type="dcterms:W3CDTF">2019-12-04T16:03:42Z</dcterms:created>
  <dcterms:modified xsi:type="dcterms:W3CDTF">2025-09-04T16:50:07Z</dcterms:modified>
</cp:coreProperties>
</file>