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341478"/>
              </p:ext>
            </p:extLst>
          </p:nvPr>
        </p:nvGraphicFramePr>
        <p:xfrm>
          <a:off x="190068" y="1441645"/>
          <a:ext cx="4299636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62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3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5,62%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94,38%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2897937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338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338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100%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277968" y="1404534"/>
            <a:ext cx="3586407" cy="3975245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8E799E9-2129-7856-4C83-962D8788B8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75768"/>
              </p:ext>
            </p:extLst>
          </p:nvPr>
        </p:nvGraphicFramePr>
        <p:xfrm>
          <a:off x="796773" y="5522148"/>
          <a:ext cx="6714622" cy="1096965"/>
        </p:xfrm>
        <a:graphic>
          <a:graphicData uri="http://schemas.openxmlformats.org/drawingml/2006/table">
            <a:tbl>
              <a:tblPr/>
              <a:tblGrid>
                <a:gridCol w="2373998">
                  <a:extLst>
                    <a:ext uri="{9D8B030D-6E8A-4147-A177-3AD203B41FA5}">
                      <a16:colId xmlns:a16="http://schemas.microsoft.com/office/drawing/2014/main" val="4091685427"/>
                    </a:ext>
                  </a:extLst>
                </a:gridCol>
                <a:gridCol w="1671632">
                  <a:extLst>
                    <a:ext uri="{9D8B030D-6E8A-4147-A177-3AD203B41FA5}">
                      <a16:colId xmlns:a16="http://schemas.microsoft.com/office/drawing/2014/main" val="777831992"/>
                    </a:ext>
                  </a:extLst>
                </a:gridCol>
                <a:gridCol w="941171">
                  <a:extLst>
                    <a:ext uri="{9D8B030D-6E8A-4147-A177-3AD203B41FA5}">
                      <a16:colId xmlns:a16="http://schemas.microsoft.com/office/drawing/2014/main" val="1131376030"/>
                    </a:ext>
                  </a:extLst>
                </a:gridCol>
                <a:gridCol w="856887">
                  <a:extLst>
                    <a:ext uri="{9D8B030D-6E8A-4147-A177-3AD203B41FA5}">
                      <a16:colId xmlns:a16="http://schemas.microsoft.com/office/drawing/2014/main" val="3377394773"/>
                    </a:ext>
                  </a:extLst>
                </a:gridCol>
                <a:gridCol w="870934">
                  <a:extLst>
                    <a:ext uri="{9D8B030D-6E8A-4147-A177-3AD203B41FA5}">
                      <a16:colId xmlns:a16="http://schemas.microsoft.com/office/drawing/2014/main" val="3951590825"/>
                    </a:ext>
                  </a:extLst>
                </a:gridCol>
              </a:tblGrid>
              <a:tr h="219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38110"/>
                  </a:ext>
                </a:extLst>
              </a:tr>
              <a:tr h="219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1266679"/>
                  </a:ext>
                </a:extLst>
              </a:tr>
              <a:tr h="219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7705850"/>
                  </a:ext>
                </a:extLst>
              </a:tr>
              <a:tr h="219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792012"/>
                  </a:ext>
                </a:extLst>
              </a:tr>
              <a:tr h="2193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843691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5C7F0FDD-73A4-8F5E-EB74-283718F95F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950398"/>
              </p:ext>
            </p:extLst>
          </p:nvPr>
        </p:nvGraphicFramePr>
        <p:xfrm>
          <a:off x="7837403" y="475100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7403" y="475100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8936049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69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F2869-71FE-D828-0FBE-4D8ED7751915}"/>
              </a:ext>
            </a:extLst>
          </p:cNvPr>
          <p:cNvSpPr/>
          <p:nvPr/>
        </p:nvSpPr>
        <p:spPr>
          <a:xfrm>
            <a:off x="7424928" y="1920240"/>
            <a:ext cx="1362456" cy="256032"/>
          </a:xfrm>
          <a:prstGeom prst="rect">
            <a:avLst/>
          </a:prstGeom>
          <a:solidFill>
            <a:srgbClr val="F6FF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64361" y="1445591"/>
            <a:ext cx="3956739" cy="431829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170635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377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371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98,41%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1,59%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2,96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077710" y="1445591"/>
            <a:ext cx="3874443" cy="420787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2841278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98,41%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2,96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</a:t>
                      </a: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94,16%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4,22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dirty="0"/>
                        <a:t>100%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79653" y="1451900"/>
            <a:ext cx="4269003" cy="4564852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7CF53A51-F05B-2736-7F1A-B38283908F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126902"/>
              </p:ext>
            </p:extLst>
          </p:nvPr>
        </p:nvGraphicFramePr>
        <p:xfrm>
          <a:off x="6753025" y="3355213"/>
          <a:ext cx="1013279" cy="877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3025" y="3355213"/>
                        <a:ext cx="1013279" cy="877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48502" y="1362456"/>
            <a:ext cx="7161058" cy="519989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6" y="1335024"/>
            <a:ext cx="7279600" cy="526389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2493" y="1312382"/>
            <a:ext cx="7286192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41909" y="1353312"/>
            <a:ext cx="7386776" cy="524561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49085" y="1289304"/>
            <a:ext cx="7380515" cy="530961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216469"/>
            <a:ext cx="7407947" cy="532244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07992" y="1533014"/>
            <a:ext cx="4519096" cy="515907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6912" y="1562399"/>
            <a:ext cx="4281351" cy="515907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82312" y="1611738"/>
            <a:ext cx="4217343" cy="5109737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44345" y="1611738"/>
            <a:ext cx="4427656" cy="510973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1" y="1518485"/>
            <a:ext cx="4267906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62633" y="1518485"/>
            <a:ext cx="4409367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3390702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-79,93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802436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-81,11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639170"/>
            <a:ext cx="4430159" cy="508230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639171"/>
            <a:ext cx="4150822" cy="5082304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66018"/>
            <a:ext cx="4430159" cy="515545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38299" y="1566019"/>
            <a:ext cx="4187398" cy="515545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0636879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2,96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14,5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2,01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6505" y="1909976"/>
            <a:ext cx="3680351" cy="375930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355</Words>
  <Application>Microsoft Office PowerPoint</Application>
  <PresentationFormat>Affichage à l'écran (4:3)</PresentationFormat>
  <Paragraphs>151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294</cp:revision>
  <dcterms:created xsi:type="dcterms:W3CDTF">2019-12-04T16:03:42Z</dcterms:created>
  <dcterms:modified xsi:type="dcterms:W3CDTF">2025-10-21T13:33:51Z</dcterms:modified>
</cp:coreProperties>
</file>