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6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810903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4,98%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95,02%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987267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201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199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458964" y="1320508"/>
            <a:ext cx="3412671" cy="3792267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21306B0-6A72-94E0-3391-A51AC93CF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20638"/>
              </p:ext>
            </p:extLst>
          </p:nvPr>
        </p:nvGraphicFramePr>
        <p:xfrm>
          <a:off x="983226" y="5408719"/>
          <a:ext cx="6649104" cy="1312755"/>
        </p:xfrm>
        <a:graphic>
          <a:graphicData uri="http://schemas.openxmlformats.org/drawingml/2006/table">
            <a:tbl>
              <a:tblPr/>
              <a:tblGrid>
                <a:gridCol w="2350834">
                  <a:extLst>
                    <a:ext uri="{9D8B030D-6E8A-4147-A177-3AD203B41FA5}">
                      <a16:colId xmlns:a16="http://schemas.microsoft.com/office/drawing/2014/main" val="3379368327"/>
                    </a:ext>
                  </a:extLst>
                </a:gridCol>
                <a:gridCol w="1655321">
                  <a:extLst>
                    <a:ext uri="{9D8B030D-6E8A-4147-A177-3AD203B41FA5}">
                      <a16:colId xmlns:a16="http://schemas.microsoft.com/office/drawing/2014/main" val="1143224080"/>
                    </a:ext>
                  </a:extLst>
                </a:gridCol>
                <a:gridCol w="931987">
                  <a:extLst>
                    <a:ext uri="{9D8B030D-6E8A-4147-A177-3AD203B41FA5}">
                      <a16:colId xmlns:a16="http://schemas.microsoft.com/office/drawing/2014/main" val="2486667248"/>
                    </a:ext>
                  </a:extLst>
                </a:gridCol>
                <a:gridCol w="848526">
                  <a:extLst>
                    <a:ext uri="{9D8B030D-6E8A-4147-A177-3AD203B41FA5}">
                      <a16:colId xmlns:a16="http://schemas.microsoft.com/office/drawing/2014/main" val="2706777192"/>
                    </a:ext>
                  </a:extLst>
                </a:gridCol>
                <a:gridCol w="862436">
                  <a:extLst>
                    <a:ext uri="{9D8B030D-6E8A-4147-A177-3AD203B41FA5}">
                      <a16:colId xmlns:a16="http://schemas.microsoft.com/office/drawing/2014/main" val="3918867146"/>
                    </a:ext>
                  </a:extLst>
                </a:gridCol>
              </a:tblGrid>
              <a:tr h="262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96208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7265910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023572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707781"/>
                  </a:ext>
                </a:extLst>
              </a:tr>
              <a:tr h="26255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08527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2D4107E-095D-94CD-A1DF-F72A6FDC02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877863"/>
              </p:ext>
            </p:extLst>
          </p:nvPr>
        </p:nvGraphicFramePr>
        <p:xfrm>
          <a:off x="7859132" y="446858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59132" y="446858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536872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50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51" y="1386016"/>
            <a:ext cx="4175198" cy="426298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384382"/>
              </p:ext>
            </p:extLst>
          </p:nvPr>
        </p:nvGraphicFramePr>
        <p:xfrm>
          <a:off x="359532" y="2000289"/>
          <a:ext cx="3706760" cy="2736709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280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279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5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99,64%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0,36%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3,08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46838" y="1420017"/>
            <a:ext cx="4617649" cy="443013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33410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99,64%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3,08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95,28%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4,26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99%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4">
            <a:extLst>
              <a:ext uri="{FF2B5EF4-FFF2-40B4-BE49-F238E27FC236}">
                <a16:creationId xmlns:a16="http://schemas.microsoft.com/office/drawing/2014/main" id="{00000000-0008-0000-0000-000028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82348" y="1469220"/>
            <a:ext cx="4602375" cy="4400638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367C7EBF-46C0-28E2-EE61-47F9C164B7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671703"/>
              </p:ext>
            </p:extLst>
          </p:nvPr>
        </p:nvGraphicFramePr>
        <p:xfrm>
          <a:off x="6416733" y="3429000"/>
          <a:ext cx="1296674" cy="1123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16733" y="3429000"/>
                        <a:ext cx="1296674" cy="1123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2522" y="1312382"/>
            <a:ext cx="7222278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1327355"/>
            <a:ext cx="7105212" cy="527156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7" y="1396180"/>
            <a:ext cx="7232112" cy="520274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85859" y="1494944"/>
            <a:ext cx="7247096" cy="51039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4" y="1494944"/>
            <a:ext cx="7331912" cy="51039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3" y="1494945"/>
            <a:ext cx="7232112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13" y="1593565"/>
            <a:ext cx="4234084" cy="504320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3225" y="1593566"/>
            <a:ext cx="4348776" cy="504320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8477" y="1684300"/>
            <a:ext cx="4196795" cy="50371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6607" y="1684300"/>
            <a:ext cx="4425394" cy="503717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70667" y="1653739"/>
            <a:ext cx="4202413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9" y="1653739"/>
            <a:ext cx="4333701" cy="49873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503336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-83,56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411708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-83,23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84" y="1664634"/>
            <a:ext cx="4120594" cy="4972139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6605" y="1664635"/>
            <a:ext cx="4425395" cy="5056839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27640" y="1654803"/>
            <a:ext cx="4038734" cy="499180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54804"/>
            <a:ext cx="4333702" cy="4991802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381765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3,08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5,89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2,43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1781" y="1511005"/>
            <a:ext cx="4090219" cy="441738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354</Words>
  <Application>Microsoft Office PowerPoint</Application>
  <PresentationFormat>Affichage à l'écran (4:3)</PresentationFormat>
  <Paragraphs>150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295</cp:revision>
  <dcterms:created xsi:type="dcterms:W3CDTF">2019-12-04T16:03:42Z</dcterms:created>
  <dcterms:modified xsi:type="dcterms:W3CDTF">2025-10-17T14:08:21Z</dcterms:modified>
</cp:coreProperties>
</file>