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706994"/>
              </p:ext>
            </p:extLst>
          </p:nvPr>
        </p:nvGraphicFramePr>
        <p:xfrm>
          <a:off x="190068" y="1441645"/>
          <a:ext cx="4299636" cy="5447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357082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303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303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81" y="1313629"/>
            <a:ext cx="3915588" cy="386187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F1959B6-7A63-5DEF-F9F1-22A95535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51987"/>
              </p:ext>
            </p:extLst>
          </p:nvPr>
        </p:nvGraphicFramePr>
        <p:xfrm>
          <a:off x="1335024" y="5525931"/>
          <a:ext cx="5993129" cy="1089400"/>
        </p:xfrm>
        <a:graphic>
          <a:graphicData uri="http://schemas.openxmlformats.org/drawingml/2006/table">
            <a:tbl>
              <a:tblPr/>
              <a:tblGrid>
                <a:gridCol w="2464328">
                  <a:extLst>
                    <a:ext uri="{9D8B030D-6E8A-4147-A177-3AD203B41FA5}">
                      <a16:colId xmlns:a16="http://schemas.microsoft.com/office/drawing/2014/main" val="1342412825"/>
                    </a:ext>
                  </a:extLst>
                </a:gridCol>
                <a:gridCol w="1735237">
                  <a:extLst>
                    <a:ext uri="{9D8B030D-6E8A-4147-A177-3AD203B41FA5}">
                      <a16:colId xmlns:a16="http://schemas.microsoft.com/office/drawing/2014/main" val="2728803377"/>
                    </a:ext>
                  </a:extLst>
                </a:gridCol>
                <a:gridCol w="889491">
                  <a:extLst>
                    <a:ext uri="{9D8B030D-6E8A-4147-A177-3AD203B41FA5}">
                      <a16:colId xmlns:a16="http://schemas.microsoft.com/office/drawing/2014/main" val="3855242515"/>
                    </a:ext>
                  </a:extLst>
                </a:gridCol>
                <a:gridCol w="904073">
                  <a:extLst>
                    <a:ext uri="{9D8B030D-6E8A-4147-A177-3AD203B41FA5}">
                      <a16:colId xmlns:a16="http://schemas.microsoft.com/office/drawing/2014/main" val="2776236617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563944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90484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601029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24661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8A33CA5-6627-92AD-A51B-6B9164520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36083"/>
              </p:ext>
            </p:extLst>
          </p:nvPr>
        </p:nvGraphicFramePr>
        <p:xfrm>
          <a:off x="7772400" y="457768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400" y="457768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604119"/>
            <a:ext cx="3722914" cy="3891426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906484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552944" y="2042258"/>
            <a:ext cx="11338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829732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331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319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96,37%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3,63%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2,81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1E0B2-95D5-A3CA-C4FB-0910AD007E6F}"/>
              </a:ext>
            </a:extLst>
          </p:cNvPr>
          <p:cNvSpPr/>
          <p:nvPr/>
        </p:nvSpPr>
        <p:spPr>
          <a:xfrm>
            <a:off x="7552944" y="2000289"/>
            <a:ext cx="1069848" cy="221703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46451" y="1386016"/>
            <a:ext cx="4238017" cy="43541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928247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96,37%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2,81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88,77%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09937" y="1607711"/>
            <a:ext cx="4119264" cy="423530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94332C2-5995-5A80-66FD-9FD44F9B3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58451"/>
              </p:ext>
            </p:extLst>
          </p:nvPr>
        </p:nvGraphicFramePr>
        <p:xfrm>
          <a:off x="6672072" y="3429000"/>
          <a:ext cx="1066800" cy="92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2072" y="3429000"/>
                        <a:ext cx="1066800" cy="92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1408176"/>
            <a:ext cx="7279599" cy="519074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7720" y="1298448"/>
            <a:ext cx="7390965" cy="534073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2001" y="1284950"/>
            <a:ext cx="7309000" cy="525396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9" y="1312382"/>
            <a:ext cx="7354719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087907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8485" y="1261872"/>
            <a:ext cx="7240803" cy="522732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91" y="1598029"/>
            <a:ext cx="4281351" cy="512344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7" y="1617263"/>
            <a:ext cx="4445944" cy="510421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56" y="1619291"/>
            <a:ext cx="4189911" cy="510218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611738"/>
            <a:ext cx="4473376" cy="510973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29" y="1584306"/>
            <a:ext cx="4213751" cy="50568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3489" y="1584306"/>
            <a:ext cx="4418511" cy="50568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157156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-81,54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77273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-82,49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39170"/>
            <a:ext cx="4436799" cy="508230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639171"/>
            <a:ext cx="4263064" cy="508230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8" y="1584306"/>
            <a:ext cx="4336215" cy="51371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7" y="1584307"/>
            <a:ext cx="4336214" cy="51371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630462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2,81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12,22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1,88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864572"/>
            <a:ext cx="3895708" cy="403604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335</Words>
  <Application>Microsoft Office PowerPoint</Application>
  <PresentationFormat>Affichage à l'écran (4:3)</PresentationFormat>
  <Paragraphs>140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290</cp:revision>
  <dcterms:created xsi:type="dcterms:W3CDTF">2019-12-04T16:03:42Z</dcterms:created>
  <dcterms:modified xsi:type="dcterms:W3CDTF">2025-10-22T09:36:59Z</dcterms:modified>
</cp:coreProperties>
</file>