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326858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6,77%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93,23%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206460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384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384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94372" y="1328275"/>
            <a:ext cx="3494967" cy="397524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08B9C53-A202-08CF-2D7E-92594575A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35337"/>
              </p:ext>
            </p:extLst>
          </p:nvPr>
        </p:nvGraphicFramePr>
        <p:xfrm>
          <a:off x="914400" y="5529724"/>
          <a:ext cx="6519165" cy="1089400"/>
        </p:xfrm>
        <a:graphic>
          <a:graphicData uri="http://schemas.openxmlformats.org/drawingml/2006/table">
            <a:tbl>
              <a:tblPr/>
              <a:tblGrid>
                <a:gridCol w="2304893">
                  <a:extLst>
                    <a:ext uri="{9D8B030D-6E8A-4147-A177-3AD203B41FA5}">
                      <a16:colId xmlns:a16="http://schemas.microsoft.com/office/drawing/2014/main" val="1224287336"/>
                    </a:ext>
                  </a:extLst>
                </a:gridCol>
                <a:gridCol w="1622972">
                  <a:extLst>
                    <a:ext uri="{9D8B030D-6E8A-4147-A177-3AD203B41FA5}">
                      <a16:colId xmlns:a16="http://schemas.microsoft.com/office/drawing/2014/main" val="3512644368"/>
                    </a:ext>
                  </a:extLst>
                </a:gridCol>
                <a:gridCol w="913774">
                  <a:extLst>
                    <a:ext uri="{9D8B030D-6E8A-4147-A177-3AD203B41FA5}">
                      <a16:colId xmlns:a16="http://schemas.microsoft.com/office/drawing/2014/main" val="127091556"/>
                    </a:ext>
                  </a:extLst>
                </a:gridCol>
                <a:gridCol w="831944">
                  <a:extLst>
                    <a:ext uri="{9D8B030D-6E8A-4147-A177-3AD203B41FA5}">
                      <a16:colId xmlns:a16="http://schemas.microsoft.com/office/drawing/2014/main" val="1100838002"/>
                    </a:ext>
                  </a:extLst>
                </a:gridCol>
                <a:gridCol w="845582">
                  <a:extLst>
                    <a:ext uri="{9D8B030D-6E8A-4147-A177-3AD203B41FA5}">
                      <a16:colId xmlns:a16="http://schemas.microsoft.com/office/drawing/2014/main" val="3783512637"/>
                    </a:ext>
                  </a:extLst>
                </a:gridCol>
              </a:tblGrid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72085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70056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64651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0066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77670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75F93C8-2A8E-127D-5915-F44C6D04E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33291"/>
              </p:ext>
            </p:extLst>
          </p:nvPr>
        </p:nvGraphicFramePr>
        <p:xfrm>
          <a:off x="7772400" y="473756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400" y="473756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759399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73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50" y="1445591"/>
            <a:ext cx="3896650" cy="4531506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F45149-5740-2C8F-541E-5AB38213A875}"/>
              </a:ext>
            </a:extLst>
          </p:cNvPr>
          <p:cNvSpPr/>
          <p:nvPr/>
        </p:nvSpPr>
        <p:spPr>
          <a:xfrm>
            <a:off x="7498080" y="1920240"/>
            <a:ext cx="1124712" cy="256032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699618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403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397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98,51%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1,49%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3,1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25" y="1445591"/>
            <a:ext cx="3874443" cy="395353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606870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98,51%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3,1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91,3%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53" y="1514004"/>
            <a:ext cx="4228992" cy="4527913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CA3F686-0F3A-3CF3-2107-FA046D30F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98915"/>
              </p:ext>
            </p:extLst>
          </p:nvPr>
        </p:nvGraphicFramePr>
        <p:xfrm>
          <a:off x="6553200" y="3312206"/>
          <a:ext cx="1158648" cy="100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312206"/>
                        <a:ext cx="1158648" cy="100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47875"/>
            <a:ext cx="7170202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3712" y="1380744"/>
            <a:ext cx="7454973" cy="521817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3" y="1394361"/>
            <a:ext cx="7263280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249947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195083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1" y="1307591"/>
            <a:ext cx="7259091" cy="530415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598028"/>
            <a:ext cx="4360055" cy="50950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1" y="1626407"/>
            <a:ext cx="4300785" cy="50950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04" y="1619291"/>
            <a:ext cx="4286904" cy="509144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630026"/>
            <a:ext cx="4409368" cy="509144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83169" y="1653739"/>
            <a:ext cx="4199055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5" y="1653739"/>
            <a:ext cx="4427655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587101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-82,84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284305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-83,74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96" y="1639170"/>
            <a:ext cx="4643954" cy="508230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2" y="1639171"/>
            <a:ext cx="4107615" cy="508230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16" y="1684998"/>
            <a:ext cx="4280175" cy="493589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7817" y="1684998"/>
            <a:ext cx="4280175" cy="493589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841771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8,06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2,11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096" y="1815430"/>
            <a:ext cx="3775227" cy="422875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355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294</cp:revision>
  <dcterms:created xsi:type="dcterms:W3CDTF">2019-12-04T16:03:42Z</dcterms:created>
  <dcterms:modified xsi:type="dcterms:W3CDTF">2025-10-22T08:03:54Z</dcterms:modified>
</cp:coreProperties>
</file>