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302" r:id="rId10"/>
    <p:sldId id="303" r:id="rId11"/>
    <p:sldId id="294" r:id="rId12"/>
    <p:sldId id="304" r:id="rId13"/>
    <p:sldId id="297" r:id="rId14"/>
    <p:sldId id="306" r:id="rId15"/>
    <p:sldId id="314" r:id="rId16"/>
    <p:sldId id="307" r:id="rId17"/>
    <p:sldId id="321" r:id="rId18"/>
    <p:sldId id="285" r:id="rId19"/>
    <p:sldId id="301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E53B805D-0FF4-4842-D40C-14878F515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107C1073-0BBC-79FA-FAD9-6AA68D9C50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8B2AA8-AD77-6EF9-F6E4-0337C2D595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4925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B3E5C68C-881F-1B51-1A3C-EF8A5579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4215A237-FEA2-EAFE-AE2C-7467F479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9345333-8DB6-02CE-8C37-8393D6ACC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D1EAB7DD-2E46-38AD-3D85-5538EF4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B329521E-BFFE-52F6-6BB7-8E0B47BF3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F16F84B-1425-8887-EF74-490DE0F7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F18D2E6-A1B5-1E28-AE48-ABF8A0D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18304" y="1584307"/>
            <a:ext cx="4220533" cy="50359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F986AD7-83D4-B9D5-59A2-E24F65B757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DB7F842F-25B7-0936-C9BA-8DA5DC7A2C6C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WCDMA-</a:t>
            </a:r>
            <a:r>
              <a:rPr lang="fr-FR" sz="28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Ec</a:t>
            </a: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/NO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26CFEF-F454-C143-A60D-328CF10FA1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E9E06D62-82BD-7C6E-6531-F9A3B73DEFB9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ACFD5E71-EF89-E4CD-CFCF-C22429A8123E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pic>
        <p:nvPicPr>
          <p:cNvPr id="5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05163" y="1584307"/>
            <a:ext cx="4302829" cy="513716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248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683801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2,65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14,17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1,67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09976"/>
            <a:ext cx="4114800" cy="422564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264361"/>
              </p:ext>
            </p:extLst>
          </p:nvPr>
        </p:nvGraphicFramePr>
        <p:xfrm>
          <a:off x="190068" y="1441645"/>
          <a:ext cx="4299636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62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10,65%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87,46%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UMTS to LTE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1,88%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873461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319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315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98,75%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51922" y="1350205"/>
            <a:ext cx="3915588" cy="3779579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D5FC220-2017-FCC3-EBE0-545219254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38187"/>
              </p:ext>
            </p:extLst>
          </p:nvPr>
        </p:nvGraphicFramePr>
        <p:xfrm>
          <a:off x="899668" y="5258755"/>
          <a:ext cx="6720332" cy="1462720"/>
        </p:xfrm>
        <a:graphic>
          <a:graphicData uri="http://schemas.openxmlformats.org/drawingml/2006/table">
            <a:tbl>
              <a:tblPr/>
              <a:tblGrid>
                <a:gridCol w="2376017">
                  <a:extLst>
                    <a:ext uri="{9D8B030D-6E8A-4147-A177-3AD203B41FA5}">
                      <a16:colId xmlns:a16="http://schemas.microsoft.com/office/drawing/2014/main" val="3871543650"/>
                    </a:ext>
                  </a:extLst>
                </a:gridCol>
                <a:gridCol w="1673053">
                  <a:extLst>
                    <a:ext uri="{9D8B030D-6E8A-4147-A177-3AD203B41FA5}">
                      <a16:colId xmlns:a16="http://schemas.microsoft.com/office/drawing/2014/main" val="553084588"/>
                    </a:ext>
                  </a:extLst>
                </a:gridCol>
                <a:gridCol w="941971">
                  <a:extLst>
                    <a:ext uri="{9D8B030D-6E8A-4147-A177-3AD203B41FA5}">
                      <a16:colId xmlns:a16="http://schemas.microsoft.com/office/drawing/2014/main" val="2645901206"/>
                    </a:ext>
                  </a:extLst>
                </a:gridCol>
                <a:gridCol w="857616">
                  <a:extLst>
                    <a:ext uri="{9D8B030D-6E8A-4147-A177-3AD203B41FA5}">
                      <a16:colId xmlns:a16="http://schemas.microsoft.com/office/drawing/2014/main" val="760772018"/>
                    </a:ext>
                  </a:extLst>
                </a:gridCol>
                <a:gridCol w="871675">
                  <a:extLst>
                    <a:ext uri="{9D8B030D-6E8A-4147-A177-3AD203B41FA5}">
                      <a16:colId xmlns:a16="http://schemas.microsoft.com/office/drawing/2014/main" val="3310009515"/>
                    </a:ext>
                  </a:extLst>
                </a:gridCol>
              </a:tblGrid>
              <a:tr h="2089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36360"/>
                  </a:ext>
                </a:extLst>
              </a:tr>
              <a:tr h="2089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195735"/>
                  </a:ext>
                </a:extLst>
              </a:tr>
              <a:tr h="2089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175424"/>
                  </a:ext>
                </a:extLst>
              </a:tr>
              <a:tr h="2089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859158"/>
                  </a:ext>
                </a:extLst>
              </a:tr>
              <a:tr h="2089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173484"/>
                  </a:ext>
                </a:extLst>
              </a:tr>
              <a:tr h="2089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FDD_900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234179"/>
                  </a:ext>
                </a:extLst>
              </a:tr>
              <a:tr h="2089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5242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21A25111-05C0-FE4D-7CE8-E6FD824E1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754633"/>
              </p:ext>
            </p:extLst>
          </p:nvPr>
        </p:nvGraphicFramePr>
        <p:xfrm>
          <a:off x="7798567" y="447573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8567" y="447573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980790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56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7,14%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98,75%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F2869-71FE-D828-0FBE-4D8ED7751915}"/>
              </a:ext>
            </a:extLst>
          </p:cNvPr>
          <p:cNvSpPr/>
          <p:nvPr/>
        </p:nvSpPr>
        <p:spPr>
          <a:xfrm>
            <a:off x="7424928" y="1920240"/>
            <a:ext cx="1362456" cy="256032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39">
            <a:extLst>
              <a:ext uri="{FF2B5EF4-FFF2-40B4-BE49-F238E27FC236}">
                <a16:creationId xmlns:a16="http://schemas.microsoft.com/office/drawing/2014/main" id="{00000000-0008-0000-0000-00002D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86" y="1445591"/>
            <a:ext cx="3722914" cy="417489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45112E-35B9-9505-4A7D-ABA9C5B1B4D8}"/>
              </a:ext>
            </a:extLst>
          </p:cNvPr>
          <p:cNvSpPr/>
          <p:nvPr/>
        </p:nvSpPr>
        <p:spPr>
          <a:xfrm>
            <a:off x="7571232" y="1920240"/>
            <a:ext cx="1051560" cy="192024"/>
          </a:xfrm>
          <a:prstGeom prst="rect">
            <a:avLst/>
          </a:prstGeom>
          <a:solidFill>
            <a:srgbClr val="F6FFFC"/>
          </a:solidFill>
          <a:ln>
            <a:solidFill>
              <a:srgbClr val="F6FF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125946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300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295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98,33%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1,67%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2,65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4" name="Picture 39">
            <a:extLst>
              <a:ext uri="{FF2B5EF4-FFF2-40B4-BE49-F238E27FC236}">
                <a16:creationId xmlns:a16="http://schemas.microsoft.com/office/drawing/2014/main" id="{00000000-0008-0000-0000-00002D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28616" y="1427303"/>
            <a:ext cx="3938451" cy="4198729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8E35D1-DC3D-3C6C-4712-5E8ACD33D40E}"/>
              </a:ext>
            </a:extLst>
          </p:cNvPr>
          <p:cNvSpPr/>
          <p:nvPr/>
        </p:nvSpPr>
        <p:spPr>
          <a:xfrm>
            <a:off x="7653527" y="1445591"/>
            <a:ext cx="1231827" cy="198546"/>
          </a:xfrm>
          <a:prstGeom prst="rect">
            <a:avLst/>
          </a:prstGeom>
          <a:solidFill>
            <a:srgbClr val="F6FFFC"/>
          </a:solidFill>
          <a:ln>
            <a:solidFill>
              <a:srgbClr val="F6FF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222539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98,33%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2,65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7,14%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87,07%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4,04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98,75%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19025" y="1493887"/>
            <a:ext cx="3985539" cy="4345714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6871C416-BACB-A990-8A02-D52B1D75B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924044"/>
              </p:ext>
            </p:extLst>
          </p:nvPr>
        </p:nvGraphicFramePr>
        <p:xfrm>
          <a:off x="6658763" y="3429000"/>
          <a:ext cx="1034389" cy="89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58763" y="3429000"/>
                        <a:ext cx="1034389" cy="89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C8E0ECCC-4648-0989-C4A5-F998DE7A0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B06A775B-00C9-3BE7-21EF-AFB1719DB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8E4695A9-7483-DB0D-ECF1-C3FCAB89C4FB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000" dirty="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A4D0C48A-84F6-A06E-7C4E-47563E1375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</a:t>
            </a: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Dropped</a:t>
            </a: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</a:t>
            </a:r>
            <a:endParaRPr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A43B4E-8983-6BE5-7904-38D86D933F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pic>
        <p:nvPicPr>
          <p:cNvPr id="2" name="Picture 38">
            <a:extLst>
              <a:ext uri="{FF2B5EF4-FFF2-40B4-BE49-F238E27FC236}">
                <a16:creationId xmlns:a16="http://schemas.microsoft.com/office/drawing/2014/main" id="{00000000-0008-0000-0000-00002C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66448" y="1416739"/>
            <a:ext cx="4409640" cy="4435421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5A976BD5-FFD9-6B60-807A-7351A148C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080547"/>
              </p:ext>
            </p:extLst>
          </p:nvPr>
        </p:nvGraphicFramePr>
        <p:xfrm>
          <a:off x="6553200" y="3429000"/>
          <a:ext cx="1158648" cy="100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200" y="3429000"/>
                        <a:ext cx="1158648" cy="1003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59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"/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01945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SRVCC Success Rate</a:t>
            </a:r>
            <a:b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fr-FR" sz="25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					                </a:t>
            </a:r>
            <a:r>
              <a:rPr lang="fr-FR" sz="12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12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82A662-EE4A-D6C3-35D0-CD88320B0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FA4C96-09FA-5F14-1F4C-98CC5F0EB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027" y="1393201"/>
            <a:ext cx="4742229" cy="4483766"/>
          </a:xfrm>
          <a:prstGeom prst="rect">
            <a:avLst/>
          </a:prstGeom>
        </p:spPr>
      </p:pic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FB666ABC-5AD8-3222-38D0-1222A336E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505159"/>
              </p:ext>
            </p:extLst>
          </p:nvPr>
        </p:nvGraphicFramePr>
        <p:xfrm>
          <a:off x="1461146" y="4815799"/>
          <a:ext cx="1375714" cy="119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1146" y="4815799"/>
                        <a:ext cx="1375714" cy="1191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137E161D-2B9A-5892-ED0A-6976B59136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73" y="1601334"/>
            <a:ext cx="2676899" cy="27245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pic>
        <p:nvPicPr>
          <p:cNvPr id="3" name="Picture 40">
            <a:extLst>
              <a:ext uri="{FF2B5EF4-FFF2-40B4-BE49-F238E27FC236}">
                <a16:creationId xmlns:a16="http://schemas.microsoft.com/office/drawing/2014/main" id="{00000000-0008-0000-0000-00002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0526" y="1494945"/>
            <a:ext cx="7069618" cy="508927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91" y="1672126"/>
            <a:ext cx="4253919" cy="504934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3489" y="1672127"/>
            <a:ext cx="4418512" cy="504934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0" y="1593450"/>
            <a:ext cx="4296048" cy="512802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1" y="1593450"/>
            <a:ext cx="4436800" cy="512802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05" y="1477951"/>
            <a:ext cx="4244775" cy="516317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9" y="1518485"/>
            <a:ext cx="4464231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568749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-83,59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084410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-80,86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16" y="1675746"/>
            <a:ext cx="4305192" cy="504572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1" y="1675747"/>
            <a:ext cx="4436800" cy="5045728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15" y="1675748"/>
            <a:ext cx="4313125" cy="504572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" y="1675748"/>
            <a:ext cx="4313125" cy="504572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8B26CEA-A632-B023-5D79-4DD55C96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52" y="1619289"/>
            <a:ext cx="4323479" cy="5102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601D751-AA26-F157-F9E7-F74ACBE565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373EF879-CF8A-10E5-8DD0-164EB64A4FB0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RSCP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C0E91F-6804-1C75-E98F-915A0EB42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89F03A56-FBAD-8EF0-3789-3BA0D1E3157A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A1FE6C8C-1570-2446-AB80-E6E2172ED4AB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pic>
        <p:nvPicPr>
          <p:cNvPr id="3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3489" y="1657458"/>
            <a:ext cx="4345360" cy="506401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153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386</Words>
  <Application>Microsoft Office PowerPoint</Application>
  <PresentationFormat>Affichage à l'écran (4:3)</PresentationFormat>
  <Paragraphs>158</Paragraphs>
  <Slides>19</Slides>
  <Notes>18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Aptos Narrow</vt:lpstr>
      <vt:lpstr>Arial</vt:lpstr>
      <vt:lpstr>Arial Rounded</vt:lpstr>
      <vt:lpstr>Arial Rounded MT Bold</vt:lpstr>
      <vt:lpstr>Calibri</vt:lpstr>
      <vt:lpstr>Thème Office</vt:lpstr>
      <vt:lpstr>Worksheet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Call - Dropped call</vt:lpstr>
      <vt:lpstr>VoLTE SRVCC Success Rate                      long Call</vt:lpstr>
      <vt:lpstr>MO Voice Quality Metrics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297</cp:revision>
  <dcterms:created xsi:type="dcterms:W3CDTF">2019-12-04T16:03:42Z</dcterms:created>
  <dcterms:modified xsi:type="dcterms:W3CDTF">2025-11-03T14:40:49Z</dcterms:modified>
</cp:coreProperties>
</file>