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751026"/>
              </p:ext>
            </p:extLst>
          </p:nvPr>
        </p:nvGraphicFramePr>
        <p:xfrm>
          <a:off x="190068" y="1441645"/>
          <a:ext cx="4299636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6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6,8%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93,2%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301858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412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410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99,51%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77968" y="1300843"/>
            <a:ext cx="3586407" cy="3362597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3162D30-74F8-786F-72D0-82CEE5DB4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44101"/>
              </p:ext>
            </p:extLst>
          </p:nvPr>
        </p:nvGraphicFramePr>
        <p:xfrm>
          <a:off x="1131497" y="5088433"/>
          <a:ext cx="6537452" cy="1249630"/>
        </p:xfrm>
        <a:graphic>
          <a:graphicData uri="http://schemas.openxmlformats.org/drawingml/2006/table">
            <a:tbl>
              <a:tblPr/>
              <a:tblGrid>
                <a:gridCol w="2311359">
                  <a:extLst>
                    <a:ext uri="{9D8B030D-6E8A-4147-A177-3AD203B41FA5}">
                      <a16:colId xmlns:a16="http://schemas.microsoft.com/office/drawing/2014/main" val="3966437631"/>
                    </a:ext>
                  </a:extLst>
                </a:gridCol>
                <a:gridCol w="1627525">
                  <a:extLst>
                    <a:ext uri="{9D8B030D-6E8A-4147-A177-3AD203B41FA5}">
                      <a16:colId xmlns:a16="http://schemas.microsoft.com/office/drawing/2014/main" val="1431304942"/>
                    </a:ext>
                  </a:extLst>
                </a:gridCol>
                <a:gridCol w="916337">
                  <a:extLst>
                    <a:ext uri="{9D8B030D-6E8A-4147-A177-3AD203B41FA5}">
                      <a16:colId xmlns:a16="http://schemas.microsoft.com/office/drawing/2014/main" val="563358121"/>
                    </a:ext>
                  </a:extLst>
                </a:gridCol>
                <a:gridCol w="834277">
                  <a:extLst>
                    <a:ext uri="{9D8B030D-6E8A-4147-A177-3AD203B41FA5}">
                      <a16:colId xmlns:a16="http://schemas.microsoft.com/office/drawing/2014/main" val="2516992077"/>
                    </a:ext>
                  </a:extLst>
                </a:gridCol>
                <a:gridCol w="847954">
                  <a:extLst>
                    <a:ext uri="{9D8B030D-6E8A-4147-A177-3AD203B41FA5}">
                      <a16:colId xmlns:a16="http://schemas.microsoft.com/office/drawing/2014/main" val="2078285544"/>
                    </a:ext>
                  </a:extLst>
                </a:gridCol>
              </a:tblGrid>
              <a:tr h="2499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71221"/>
                  </a:ext>
                </a:extLst>
              </a:tr>
              <a:tr h="2499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778524"/>
                  </a:ext>
                </a:extLst>
              </a:tr>
              <a:tr h="2499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496582"/>
                  </a:ext>
                </a:extLst>
              </a:tr>
              <a:tr h="2499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139921"/>
                  </a:ext>
                </a:extLst>
              </a:tr>
              <a:tr h="2499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15888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7D35860-2DD8-5C06-A723-E0C88A1EA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318941"/>
              </p:ext>
            </p:extLst>
          </p:nvPr>
        </p:nvGraphicFramePr>
        <p:xfrm>
          <a:off x="7892267" y="4001389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2267" y="4001389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792152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86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99,51%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2869-71FE-D828-0FBE-4D8ED7751915}"/>
              </a:ext>
            </a:extLst>
          </p:cNvPr>
          <p:cNvSpPr/>
          <p:nvPr/>
        </p:nvSpPr>
        <p:spPr>
          <a:xfrm>
            <a:off x="7424928" y="1920240"/>
            <a:ext cx="1362456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07408" y="1604119"/>
            <a:ext cx="4454434" cy="42663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4FE805-A23D-ACA2-7E59-8E7741235D46}"/>
              </a:ext>
            </a:extLst>
          </p:cNvPr>
          <p:cNvSpPr/>
          <p:nvPr/>
        </p:nvSpPr>
        <p:spPr>
          <a:xfrm>
            <a:off x="7507224" y="2076957"/>
            <a:ext cx="1280160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717591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459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455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99,13%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0,87%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3,34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25838" y="1506492"/>
            <a:ext cx="4535601" cy="440904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601626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99,13%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3,34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93,97%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4,21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99,51%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00" y="1632195"/>
            <a:ext cx="4449863" cy="4345714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948F3B53-3FC9-EB76-32E8-2C6C48535E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65032"/>
              </p:ext>
            </p:extLst>
          </p:nvPr>
        </p:nvGraphicFramePr>
        <p:xfrm>
          <a:off x="6775704" y="342900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5704" y="342900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3077" y="1494945"/>
            <a:ext cx="7057924" cy="491931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60781" y="1272607"/>
            <a:ext cx="7057923" cy="526630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3" y="1546222"/>
            <a:ext cx="7004304" cy="487897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32139"/>
            <a:ext cx="7094499" cy="513291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408176"/>
            <a:ext cx="7176795" cy="519074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60781" y="1312382"/>
            <a:ext cx="7076211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06" y="1640853"/>
            <a:ext cx="4333702" cy="500683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8" y="1640853"/>
            <a:ext cx="4333702" cy="500683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52" y="1619291"/>
            <a:ext cx="4336215" cy="509144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3" y="1630026"/>
            <a:ext cx="4409368" cy="509144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63712" y="1672406"/>
            <a:ext cx="4409368" cy="496872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2633" y="1653739"/>
            <a:ext cx="4409367" cy="49873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502700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-82,63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312620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-82,82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03" y="1575162"/>
            <a:ext cx="4263063" cy="514631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3" y="1575163"/>
            <a:ext cx="4409368" cy="5146312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45736" y="1672405"/>
            <a:ext cx="4259472" cy="50490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9" y="1620883"/>
            <a:ext cx="4333702" cy="510059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994931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3,34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7,34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2,25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3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0838" y="1812015"/>
            <a:ext cx="3895708" cy="381536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355</Words>
  <Application>Microsoft Office PowerPoint</Application>
  <PresentationFormat>Affichage à l'écran (4:3)</PresentationFormat>
  <Paragraphs>151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290</cp:revision>
  <dcterms:created xsi:type="dcterms:W3CDTF">2019-12-04T16:03:42Z</dcterms:created>
  <dcterms:modified xsi:type="dcterms:W3CDTF">2025-10-08T08:41:31Z</dcterms:modified>
</cp:coreProperties>
</file>