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302" r:id="rId10"/>
    <p:sldId id="303" r:id="rId11"/>
    <p:sldId id="294" r:id="rId12"/>
    <p:sldId id="304" r:id="rId13"/>
    <p:sldId id="297" r:id="rId14"/>
    <p:sldId id="306" r:id="rId15"/>
    <p:sldId id="314" r:id="rId16"/>
    <p:sldId id="307" r:id="rId17"/>
    <p:sldId id="321" r:id="rId18"/>
    <p:sldId id="301" r:id="rId19"/>
    <p:sldId id="316" r:id="rId20"/>
    <p:sldId id="317" r:id="rId21"/>
    <p:sldId id="318" r:id="rId22"/>
    <p:sldId id="319" r:id="rId23"/>
    <p:sldId id="320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E53B805D-0FF4-4842-D40C-14878F515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107C1073-0BBC-79FA-FAD9-6AA68D9C50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8B2AA8-AD77-6EF9-F6E4-0337C2D59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4925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B3E5C68C-881F-1B51-1A3C-EF8A5579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4215A237-FEA2-EAFE-AE2C-7467F479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9345333-8DB6-02CE-8C37-8393D6ACC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0468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D1EAB7DD-2E46-38AD-3D85-5538EF464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B329521E-BFFE-52F6-6BB7-8E0B47BF3E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EF16F84B-1425-8887-EF74-490DE0F7F6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5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F18D2E6-A1B5-1E28-AE48-ABF8A0D6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35138"/>
            <a:ext cx="4441285" cy="508633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9F986AD7-83D4-B9D5-59A2-E24F65B757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DB7F842F-25B7-0936-C9BA-8DA5DC7A2C6C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WCDMA-</a:t>
            </a:r>
            <a:r>
              <a:rPr lang="fr-FR" sz="28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Ec</a:t>
            </a: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/NO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26CFEF-F454-C143-A60D-328CF10FA1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E9E06D62-82BD-7C6E-6531-F9A3B73DEFB9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ACFD5E71-EF89-E4CD-CFCF-C22429A8123E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pic>
        <p:nvPicPr>
          <p:cNvPr id="5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686" y="1635138"/>
            <a:ext cx="4196050" cy="508633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22486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557365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2,75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7,88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1,94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2244" y="1710985"/>
            <a:ext cx="3845291" cy="401742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126380"/>
              </p:ext>
            </p:extLst>
          </p:nvPr>
        </p:nvGraphicFramePr>
        <p:xfrm>
          <a:off x="190068" y="1441645"/>
          <a:ext cx="4853880" cy="1523745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95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2,4%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96,92%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LTE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between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frequencies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0,34%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307694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UMTS to LTE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0,34%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388625"/>
              </p:ext>
            </p:extLst>
          </p:nvPr>
        </p:nvGraphicFramePr>
        <p:xfrm>
          <a:off x="420680" y="3653857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292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292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85622" y="1300843"/>
            <a:ext cx="3668310" cy="3890589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395A399-703E-E532-6DA8-C035D8CD0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04942"/>
              </p:ext>
            </p:extLst>
          </p:nvPr>
        </p:nvGraphicFramePr>
        <p:xfrm>
          <a:off x="809314" y="5416355"/>
          <a:ext cx="6855582" cy="1272372"/>
        </p:xfrm>
        <a:graphic>
          <a:graphicData uri="http://schemas.openxmlformats.org/drawingml/2006/table">
            <a:tbl>
              <a:tblPr/>
              <a:tblGrid>
                <a:gridCol w="2423835">
                  <a:extLst>
                    <a:ext uri="{9D8B030D-6E8A-4147-A177-3AD203B41FA5}">
                      <a16:colId xmlns:a16="http://schemas.microsoft.com/office/drawing/2014/main" val="1776801444"/>
                    </a:ext>
                  </a:extLst>
                </a:gridCol>
                <a:gridCol w="1706724">
                  <a:extLst>
                    <a:ext uri="{9D8B030D-6E8A-4147-A177-3AD203B41FA5}">
                      <a16:colId xmlns:a16="http://schemas.microsoft.com/office/drawing/2014/main" val="3527476197"/>
                    </a:ext>
                  </a:extLst>
                </a:gridCol>
                <a:gridCol w="960929">
                  <a:extLst>
                    <a:ext uri="{9D8B030D-6E8A-4147-A177-3AD203B41FA5}">
                      <a16:colId xmlns:a16="http://schemas.microsoft.com/office/drawing/2014/main" val="1759354961"/>
                    </a:ext>
                  </a:extLst>
                </a:gridCol>
                <a:gridCol w="874876">
                  <a:extLst>
                    <a:ext uri="{9D8B030D-6E8A-4147-A177-3AD203B41FA5}">
                      <a16:colId xmlns:a16="http://schemas.microsoft.com/office/drawing/2014/main" val="1059460094"/>
                    </a:ext>
                  </a:extLst>
                </a:gridCol>
                <a:gridCol w="889218">
                  <a:extLst>
                    <a:ext uri="{9D8B030D-6E8A-4147-A177-3AD203B41FA5}">
                      <a16:colId xmlns:a16="http://schemas.microsoft.com/office/drawing/2014/main" val="2473475170"/>
                    </a:ext>
                  </a:extLst>
                </a:gridCol>
              </a:tblGrid>
              <a:tr h="212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93234"/>
                  </a:ext>
                </a:extLst>
              </a:tr>
              <a:tr h="212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452152"/>
                  </a:ext>
                </a:extLst>
              </a:tr>
              <a:tr h="212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731393"/>
                  </a:ext>
                </a:extLst>
              </a:tr>
              <a:tr h="212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222591"/>
                  </a:ext>
                </a:extLst>
              </a:tr>
              <a:tr h="212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UMTS FDD_900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945942"/>
                  </a:ext>
                </a:extLst>
              </a:tr>
              <a:tr h="2120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E9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80303"/>
                  </a:ext>
                </a:extLst>
              </a:tr>
            </a:tbl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A6EF4CD0-CF7B-4B58-4223-6F9F15353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83442"/>
              </p:ext>
            </p:extLst>
          </p:nvPr>
        </p:nvGraphicFramePr>
        <p:xfrm>
          <a:off x="7810644" y="4350165"/>
          <a:ext cx="1230712" cy="1066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10644" y="4350165"/>
                        <a:ext cx="1230712" cy="1066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061481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65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4,62%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73411"/>
            <a:ext cx="4235171" cy="4011312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2F5A56-DF4F-E08A-6001-64E9BE1BAD36}"/>
              </a:ext>
            </a:extLst>
          </p:cNvPr>
          <p:cNvSpPr/>
          <p:nvPr/>
        </p:nvSpPr>
        <p:spPr>
          <a:xfrm>
            <a:off x="7531510" y="2018760"/>
            <a:ext cx="1255874" cy="250034"/>
          </a:xfrm>
          <a:prstGeom prst="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8565837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344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340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98,84%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1,16%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2,75</a:t>
                      </a:r>
                      <a:endParaRPr lang="fr-FR"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4" name="Picture 39">
            <a:extLst>
              <a:ext uri="{FF2B5EF4-FFF2-40B4-BE49-F238E27FC236}">
                <a16:creationId xmlns:a16="http://schemas.microsoft.com/office/drawing/2014/main" id="{00000000-0008-0000-0000-00002D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2382"/>
            <a:ext cx="4322682" cy="4164664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3551CD-17A0-4E1A-9B10-EA836BD2623F}"/>
              </a:ext>
            </a:extLst>
          </p:cNvPr>
          <p:cNvSpPr/>
          <p:nvPr/>
        </p:nvSpPr>
        <p:spPr>
          <a:xfrm>
            <a:off x="7590504" y="1268360"/>
            <a:ext cx="1238865" cy="191251"/>
          </a:xfrm>
          <a:prstGeom prst="rect">
            <a:avLst/>
          </a:prstGeom>
          <a:solidFill>
            <a:srgbClr val="F6FFFC"/>
          </a:solidFill>
          <a:ln>
            <a:solidFill>
              <a:srgbClr val="F6FFF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3772007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98,84%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2,75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4,62%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80,96%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3,76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479052"/>
            <a:ext cx="4671201" cy="441047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8BC1BEEE-5409-1D07-0144-F2C467C2C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304431"/>
              </p:ext>
            </p:extLst>
          </p:nvPr>
        </p:nvGraphicFramePr>
        <p:xfrm>
          <a:off x="6461352" y="3429000"/>
          <a:ext cx="1353423" cy="1172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1352" y="3429000"/>
                        <a:ext cx="1353423" cy="1172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C8E0ECCC-4648-0989-C4A5-F998DE7A0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B06A775B-00C9-3BE7-21EF-AFB1719DB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8E4695A9-7483-DB0D-ECF1-C3FCAB89C4FB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sz="2000" dirty="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A4D0C48A-84F6-A06E-7C4E-47563E137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</a:t>
            </a: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Dropped</a:t>
            </a: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</a:t>
            </a:r>
            <a:endParaRPr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A43B4E-8983-6BE5-7904-38D86D933F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pic>
        <p:nvPicPr>
          <p:cNvPr id="2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8247" y="1390562"/>
            <a:ext cx="4204695" cy="4813592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93EE08A-9F74-50AD-DED8-AEC0A9B3E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066311"/>
              </p:ext>
            </p:extLst>
          </p:nvPr>
        </p:nvGraphicFramePr>
        <p:xfrm>
          <a:off x="6553200" y="3429000"/>
          <a:ext cx="1205879" cy="104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3429000"/>
                        <a:ext cx="1205879" cy="104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59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pic>
        <p:nvPicPr>
          <p:cNvPr id="3" name="Picture 40">
            <a:extLst>
              <a:ext uri="{FF2B5EF4-FFF2-40B4-BE49-F238E27FC236}">
                <a16:creationId xmlns:a16="http://schemas.microsoft.com/office/drawing/2014/main" id="{00000000-0008-0000-0000-00002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5911" y="1546223"/>
            <a:ext cx="7185624" cy="495189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1497" y="1351369"/>
            <a:ext cx="7177188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5" y="1349576"/>
            <a:ext cx="7206685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21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92503" y="1339744"/>
            <a:ext cx="7236182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22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6606" y="1359408"/>
            <a:ext cx="7128027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23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0415" y="1374812"/>
            <a:ext cx="7157524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35" y="1605332"/>
            <a:ext cx="4111314" cy="50216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75551" y="1605332"/>
            <a:ext cx="4534100" cy="502161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78477" y="1694072"/>
            <a:ext cx="4241040" cy="502740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74468"/>
            <a:ext cx="4422192" cy="504700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15" y="1653739"/>
            <a:ext cx="4333701" cy="49873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9" y="1653739"/>
            <a:ext cx="4333701" cy="49873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16907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-82,4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1664977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-83,57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9989" y="1713796"/>
            <a:ext cx="4359728" cy="500767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8" y="1713797"/>
            <a:ext cx="4215715" cy="5007677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16" y="1635139"/>
            <a:ext cx="4264876" cy="508633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9808" y="1635139"/>
            <a:ext cx="4422192" cy="508633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8B26CEA-A632-B023-5D79-4DD55C962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70" y="1674468"/>
            <a:ext cx="4333702" cy="50470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3601D751-AA26-F157-F9E7-F74ACBE565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373EF879-CF8A-10E5-8DD0-164EB64A4FB0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RSCP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C0E91F-6804-1C75-E98F-915A0EB42D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89F03A56-FBAD-8EF0-3789-3BA0D1E3157A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A1FE6C8C-1570-2446-AB80-E6E2172ED4AB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pic>
        <p:nvPicPr>
          <p:cNvPr id="3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7523" y="1674468"/>
            <a:ext cx="4333702" cy="504700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1533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397</Words>
  <Application>Microsoft Office PowerPoint</Application>
  <PresentationFormat>Affichage à l'écran (4:3)</PresentationFormat>
  <Paragraphs>171</Paragraphs>
  <Slides>23</Slides>
  <Notes>22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Call - Dropped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296</cp:revision>
  <dcterms:created xsi:type="dcterms:W3CDTF">2019-12-04T16:03:42Z</dcterms:created>
  <dcterms:modified xsi:type="dcterms:W3CDTF">2025-10-16T18:39:57Z</dcterms:modified>
</cp:coreProperties>
</file>