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01" r:id="rId18"/>
    <p:sldId id="316" r:id="rId19"/>
    <p:sldId id="317" r:id="rId20"/>
    <p:sldId id="318" r:id="rId21"/>
    <p:sldId id="319" r:id="rId22"/>
    <p:sldId id="320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DF050E04-B551-D12E-2108-E53B680B5691}"/>
              </a:ext>
            </a:extLst>
          </p:cNvPr>
          <p:cNvSpPr txBox="1"/>
          <p:nvPr/>
        </p:nvSpPr>
        <p:spPr>
          <a:xfrm>
            <a:off x="5885280" y="3425622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0509" y="1721957"/>
            <a:ext cx="3775227" cy="433057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702838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2,57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6,18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1,86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761882"/>
            <a:ext cx="3556135" cy="391562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845484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4,83%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95,17%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670763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414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412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99,52%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54617" y="1330438"/>
            <a:ext cx="3668703" cy="3490613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26C40D41-88A7-87FF-E206-0F67391A0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608325"/>
              </p:ext>
            </p:extLst>
          </p:nvPr>
        </p:nvGraphicFramePr>
        <p:xfrm>
          <a:off x="870980" y="5156230"/>
          <a:ext cx="7021287" cy="1200120"/>
        </p:xfrm>
        <a:graphic>
          <a:graphicData uri="http://schemas.openxmlformats.org/drawingml/2006/table">
            <a:tbl>
              <a:tblPr/>
              <a:tblGrid>
                <a:gridCol w="2469939">
                  <a:extLst>
                    <a:ext uri="{9D8B030D-6E8A-4147-A177-3AD203B41FA5}">
                      <a16:colId xmlns:a16="http://schemas.microsoft.com/office/drawing/2014/main" val="2339473416"/>
                    </a:ext>
                  </a:extLst>
                </a:gridCol>
                <a:gridCol w="1776136">
                  <a:extLst>
                    <a:ext uri="{9D8B030D-6E8A-4147-A177-3AD203B41FA5}">
                      <a16:colId xmlns:a16="http://schemas.microsoft.com/office/drawing/2014/main" val="1557657120"/>
                    </a:ext>
                  </a:extLst>
                </a:gridCol>
                <a:gridCol w="971324">
                  <a:extLst>
                    <a:ext uri="{9D8B030D-6E8A-4147-A177-3AD203B41FA5}">
                      <a16:colId xmlns:a16="http://schemas.microsoft.com/office/drawing/2014/main" val="1248831055"/>
                    </a:ext>
                  </a:extLst>
                </a:gridCol>
                <a:gridCol w="888068">
                  <a:extLst>
                    <a:ext uri="{9D8B030D-6E8A-4147-A177-3AD203B41FA5}">
                      <a16:colId xmlns:a16="http://schemas.microsoft.com/office/drawing/2014/main" val="709293237"/>
                    </a:ext>
                  </a:extLst>
                </a:gridCol>
                <a:gridCol w="915820">
                  <a:extLst>
                    <a:ext uri="{9D8B030D-6E8A-4147-A177-3AD203B41FA5}">
                      <a16:colId xmlns:a16="http://schemas.microsoft.com/office/drawing/2014/main" val="2364881294"/>
                    </a:ext>
                  </a:extLst>
                </a:gridCol>
              </a:tblGrid>
              <a:tr h="2400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79801"/>
                  </a:ext>
                </a:extLst>
              </a:tr>
              <a:tr h="2400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19009"/>
                  </a:ext>
                </a:extLst>
              </a:tr>
              <a:tr h="2400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304412"/>
                  </a:ext>
                </a:extLst>
              </a:tr>
              <a:tr h="2400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309601"/>
                  </a:ext>
                </a:extLst>
              </a:tr>
              <a:tr h="2400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07150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25626E32-370E-4E53-CD95-CE5DC0617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96266"/>
              </p:ext>
            </p:extLst>
          </p:nvPr>
        </p:nvGraphicFramePr>
        <p:xfrm>
          <a:off x="7620000" y="414180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0" y="414180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974040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83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99,52%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31096" y="1530966"/>
            <a:ext cx="4244208" cy="4028587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E1D1E6B-32D7-7A7F-03DB-24B193550284}"/>
              </a:ext>
            </a:extLst>
          </p:cNvPr>
          <p:cNvSpPr/>
          <p:nvPr/>
        </p:nvSpPr>
        <p:spPr>
          <a:xfrm>
            <a:off x="7397496" y="1920240"/>
            <a:ext cx="1197864" cy="256032"/>
          </a:xfrm>
          <a:prstGeom prst="round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68227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478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477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99,79%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0,21%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2,57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48933" y="1516271"/>
            <a:ext cx="3837867" cy="402499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053488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99,79%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2,57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91,96%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4,17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99,52%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21" y="1808198"/>
            <a:ext cx="4338720" cy="3897658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D4D1B77-1A86-A430-FD55-F88CBF192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09296"/>
              </p:ext>
            </p:extLst>
          </p:nvPr>
        </p:nvGraphicFramePr>
        <p:xfrm>
          <a:off x="6629400" y="3429000"/>
          <a:ext cx="990600" cy="858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9400" y="3429000"/>
                        <a:ext cx="990600" cy="858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1729" y="1445772"/>
            <a:ext cx="7208415" cy="504396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6870088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2"/>
            <a:ext cx="6902475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59351"/>
            <a:ext cx="6932458" cy="497956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7357" y="1494945"/>
            <a:ext cx="6875043" cy="513291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8213" y="1312382"/>
            <a:ext cx="7003059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568644"/>
            <a:ext cx="4436799" cy="5131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589831"/>
            <a:ext cx="4345360" cy="513164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34256" y="1648314"/>
            <a:ext cx="4685104" cy="507316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8624" y="1648314"/>
            <a:ext cx="4107615" cy="507316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0015" y="1584306"/>
            <a:ext cx="4373065" cy="50568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345" y="1584306"/>
            <a:ext cx="4427655" cy="513716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419271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-84,2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004813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-85,76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04" y="1584306"/>
            <a:ext cx="4410348" cy="513716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9" y="1584307"/>
            <a:ext cx="4253920" cy="5137168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92" y="1620882"/>
            <a:ext cx="4503311" cy="510059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20883"/>
            <a:ext cx="4159966" cy="510059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A1FE6C8C-1570-2446-AB80-E6E2172ED4AB}"/>
              </a:ext>
            </a:extLst>
          </p:cNvPr>
          <p:cNvSpPr txBox="1"/>
          <p:nvPr/>
        </p:nvSpPr>
        <p:spPr>
          <a:xfrm>
            <a:off x="5885280" y="3425622"/>
            <a:ext cx="1944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400" dirty="0"/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7873" y="1477950"/>
            <a:ext cx="3899807" cy="450222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365</Words>
  <Application>Microsoft Office PowerPoint</Application>
  <PresentationFormat>Affichage à l'écran (4:3)</PresentationFormat>
  <Paragraphs>157</Paragraphs>
  <Slides>22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295</cp:revision>
  <dcterms:created xsi:type="dcterms:W3CDTF">2019-12-04T16:03:42Z</dcterms:created>
  <dcterms:modified xsi:type="dcterms:W3CDTF">2025-10-10T08:01:13Z</dcterms:modified>
</cp:coreProperties>
</file>