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294" r:id="rId10"/>
    <p:sldId id="304" r:id="rId11"/>
    <p:sldId id="297" r:id="rId12"/>
    <p:sldId id="306" r:id="rId13"/>
    <p:sldId id="314" r:id="rId14"/>
    <p:sldId id="307" r:id="rId15"/>
    <p:sldId id="301" r:id="rId16"/>
    <p:sldId id="316" r:id="rId17"/>
    <p:sldId id="317" r:id="rId18"/>
    <p:sldId id="318" r:id="rId19"/>
    <p:sldId id="319" r:id="rId20"/>
    <p:sldId id="320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127016"/>
              </p:ext>
            </p:extLst>
          </p:nvPr>
        </p:nvGraphicFramePr>
        <p:xfrm>
          <a:off x="190068" y="1441645"/>
          <a:ext cx="4299636" cy="81705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62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6,21%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93,79%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90361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177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174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98,31%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pic>
        <p:nvPicPr>
          <p:cNvPr id="2" name="Picture 33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80" y="1328275"/>
            <a:ext cx="3474720" cy="3956957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2441142-6AD8-0EC2-B8F2-06D6FD93A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253265"/>
              </p:ext>
            </p:extLst>
          </p:nvPr>
        </p:nvGraphicFramePr>
        <p:xfrm>
          <a:off x="1133856" y="5441950"/>
          <a:ext cx="6391148" cy="1089400"/>
        </p:xfrm>
        <a:graphic>
          <a:graphicData uri="http://schemas.openxmlformats.org/drawingml/2006/table">
            <a:tbl>
              <a:tblPr/>
              <a:tblGrid>
                <a:gridCol w="2259632">
                  <a:extLst>
                    <a:ext uri="{9D8B030D-6E8A-4147-A177-3AD203B41FA5}">
                      <a16:colId xmlns:a16="http://schemas.microsoft.com/office/drawing/2014/main" val="615152818"/>
                    </a:ext>
                  </a:extLst>
                </a:gridCol>
                <a:gridCol w="1591102">
                  <a:extLst>
                    <a:ext uri="{9D8B030D-6E8A-4147-A177-3AD203B41FA5}">
                      <a16:colId xmlns:a16="http://schemas.microsoft.com/office/drawing/2014/main" val="3476959899"/>
                    </a:ext>
                  </a:extLst>
                </a:gridCol>
                <a:gridCol w="895830">
                  <a:extLst>
                    <a:ext uri="{9D8B030D-6E8A-4147-A177-3AD203B41FA5}">
                      <a16:colId xmlns:a16="http://schemas.microsoft.com/office/drawing/2014/main" val="2955388979"/>
                    </a:ext>
                  </a:extLst>
                </a:gridCol>
                <a:gridCol w="815607">
                  <a:extLst>
                    <a:ext uri="{9D8B030D-6E8A-4147-A177-3AD203B41FA5}">
                      <a16:colId xmlns:a16="http://schemas.microsoft.com/office/drawing/2014/main" val="3335680217"/>
                    </a:ext>
                  </a:extLst>
                </a:gridCol>
                <a:gridCol w="828977">
                  <a:extLst>
                    <a:ext uri="{9D8B030D-6E8A-4147-A177-3AD203B41FA5}">
                      <a16:colId xmlns:a16="http://schemas.microsoft.com/office/drawing/2014/main" val="2961012164"/>
                    </a:ext>
                  </a:extLst>
                </a:gridCol>
              </a:tblGrid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231205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871799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543459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911118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824362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F1738E68-4477-DD55-A63C-BC3717A43E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594861"/>
              </p:ext>
            </p:extLst>
          </p:nvPr>
        </p:nvGraphicFramePr>
        <p:xfrm>
          <a:off x="7666990" y="466518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66990" y="466518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910435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46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98,31%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F2869-71FE-D828-0FBE-4D8ED7751915}"/>
              </a:ext>
            </a:extLst>
          </p:cNvPr>
          <p:cNvSpPr/>
          <p:nvPr/>
        </p:nvSpPr>
        <p:spPr>
          <a:xfrm>
            <a:off x="7424928" y="1920240"/>
            <a:ext cx="1362456" cy="256032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35286" y="1445591"/>
            <a:ext cx="3951514" cy="410173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BC3DE9-5D85-4EEB-9EEF-40DEBEC58948}"/>
              </a:ext>
            </a:extLst>
          </p:cNvPr>
          <p:cNvSpPr/>
          <p:nvPr/>
        </p:nvSpPr>
        <p:spPr>
          <a:xfrm>
            <a:off x="7498080" y="1837944"/>
            <a:ext cx="1170432" cy="256032"/>
          </a:xfrm>
          <a:prstGeom prst="rect">
            <a:avLst/>
          </a:prstGeom>
          <a:solidFill>
            <a:srgbClr val="F6FFFC"/>
          </a:solidFill>
          <a:ln>
            <a:solidFill>
              <a:srgbClr val="F6FF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328842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245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241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98,37%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1,63%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3,72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4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63886" y="1386016"/>
            <a:ext cx="3722914" cy="423889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7793022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98,37%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3,72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78,71%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3,72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98,31%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-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2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21585" y="1421239"/>
            <a:ext cx="4153336" cy="4449209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CEF2D948-1B3F-D2AF-FC9B-611CC5A50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806022"/>
              </p:ext>
            </p:extLst>
          </p:nvPr>
        </p:nvGraphicFramePr>
        <p:xfrm>
          <a:off x="6653784" y="3366974"/>
          <a:ext cx="1066800" cy="92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53784" y="3366974"/>
                        <a:ext cx="1066800" cy="924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86315" y="1298992"/>
            <a:ext cx="7371370" cy="523646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8738" y="1399032"/>
            <a:ext cx="7249947" cy="520662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312382"/>
            <a:ext cx="7331912" cy="5226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6" y="1289304"/>
            <a:ext cx="7279599" cy="530961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353312"/>
            <a:ext cx="7213371" cy="524561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7137" y="1198181"/>
            <a:ext cx="7272424" cy="534073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6164"/>
            <a:ext cx="4357552" cy="501213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3225" y="1635550"/>
            <a:ext cx="4257336" cy="501213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20882"/>
            <a:ext cx="4400223" cy="500851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71777" y="1620882"/>
            <a:ext cx="4244776" cy="510059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45737" y="1518485"/>
            <a:ext cx="4327344" cy="5122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3489" y="1518485"/>
            <a:ext cx="4418511" cy="5122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329424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-83,36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570129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-85,3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84" y="1584306"/>
            <a:ext cx="4564815" cy="513716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5201" y="1584307"/>
            <a:ext cx="4153336" cy="5137168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11738"/>
            <a:ext cx="4418511" cy="5045092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3489" y="1611738"/>
            <a:ext cx="4244776" cy="504509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297277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3,72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10,12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2,68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4" name="Picture 33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87945" y="1703426"/>
            <a:ext cx="3462550" cy="403254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355</Words>
  <Application>Microsoft Office PowerPoint</Application>
  <PresentationFormat>Affichage à l'écran (4:3)</PresentationFormat>
  <Paragraphs>151</Paragraphs>
  <Slides>20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Aptos Narrow</vt:lpstr>
      <vt:lpstr>Arial</vt:lpstr>
      <vt:lpstr>Arial Rounded</vt:lpstr>
      <vt:lpstr>Arial Rounded MT Bold</vt:lpstr>
      <vt:lpstr>Calibri</vt:lpstr>
      <vt:lpstr>Thème Office</vt:lpstr>
      <vt:lpstr>Feuille de calcul Microsoft Excel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288</cp:revision>
  <dcterms:created xsi:type="dcterms:W3CDTF">2019-12-04T16:03:42Z</dcterms:created>
  <dcterms:modified xsi:type="dcterms:W3CDTF">2025-10-20T14:11:04Z</dcterms:modified>
</cp:coreProperties>
</file>