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9.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sldIdLst>
    <p:sldId id="273" r:id="rId2"/>
    <p:sldId id="275" r:id="rId3"/>
    <p:sldId id="276" r:id="rId4"/>
    <p:sldId id="274" r:id="rId5"/>
    <p:sldId id="278" r:id="rId6"/>
    <p:sldId id="279" r:id="rId7"/>
    <p:sldId id="310" r:id="rId8"/>
    <p:sldId id="319" r:id="rId9"/>
    <p:sldId id="326" r:id="rId10"/>
    <p:sldId id="280" r:id="rId11"/>
    <p:sldId id="305" r:id="rId12"/>
    <p:sldId id="281" r:id="rId13"/>
    <p:sldId id="306" r:id="rId14"/>
    <p:sldId id="282" r:id="rId15"/>
    <p:sldId id="284" r:id="rId16"/>
    <p:sldId id="322" r:id="rId17"/>
    <p:sldId id="285" r:id="rId18"/>
    <p:sldId id="289" r:id="rId19"/>
    <p:sldId id="291" r:id="rId20"/>
    <p:sldId id="314" r:id="rId21"/>
    <p:sldId id="300" r:id="rId22"/>
    <p:sldId id="323" r:id="rId23"/>
    <p:sldId id="286" r:id="rId24"/>
    <p:sldId id="316" r:id="rId25"/>
    <p:sldId id="294" r:id="rId26"/>
    <p:sldId id="295" r:id="rId27"/>
    <p:sldId id="324" r:id="rId28"/>
    <p:sldId id="287" r:id="rId29"/>
    <p:sldId id="288" r:id="rId30"/>
    <p:sldId id="320" r:id="rId31"/>
    <p:sldId id="318" r:id="rId32"/>
    <p:sldId id="317" r:id="rId33"/>
    <p:sldId id="293" r:id="rId34"/>
    <p:sldId id="297" r:id="rId35"/>
    <p:sldId id="299" r:id="rId36"/>
    <p:sldId id="298" r:id="rId37"/>
    <p:sldId id="325" r:id="rId38"/>
    <p:sldId id="321" r:id="rId39"/>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6633"/>
    <a:srgbClr val="DC615E"/>
    <a:srgbClr val="9BE69D"/>
    <a:srgbClr val="FFBC00"/>
    <a:srgbClr val="FF8500"/>
    <a:srgbClr val="AAD3DF"/>
    <a:srgbClr val="FFCE00"/>
    <a:srgbClr val="FFF0C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Style moye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5033" autoAdjust="0"/>
  </p:normalViewPr>
  <p:slideViewPr>
    <p:cSldViewPr snapToGrid="0">
      <p:cViewPr varScale="1">
        <p:scale>
          <a:sx n="82" d="100"/>
          <a:sy n="82" d="100"/>
        </p:scale>
        <p:origin x="720"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charts/_rels/chart1.xml.rels><?xml version="1.0" encoding="UTF-8" standalone="yes"?>
<Relationships xmlns="http://schemas.openxmlformats.org/package/2006/relationships"><Relationship Id="rId3" Type="http://schemas.openxmlformats.org/officeDocument/2006/relationships/oleObject" Target="file:///C:\Users\User2\Desktop\Benchmarking\Grand%20TUNIS\Rapport_d&#233;taill&#233;_Grand_Tunis.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file:///C:\Users\User2\Desktop\Benchmarking\Grand%20TUNIS\Rapport_d&#233;taill&#233;_Grand_Tunis.xlsx" TargetMode="External"/><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oleObject" Target="file:///C:\Users\User2\Desktop\Benchmarking\Grand%20TUNIS\Rapport_d&#233;taill&#233;_Grand_Tunis.xlsx" TargetMode="External"/><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oleObject" Target="file:///C:\Users\User2\Desktop\Benchmarking\Grand%20TUNIS\GT\Rapport_d&#233;taill&#233;_Grand_Tunis_test.xlsx" TargetMode="External"/><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oleObject" Target="file:///C:\Users\User2\Desktop\Benchmarking\Grand%20TUNIS\GT\Rapport_d&#233;taill&#233;_Grand_Tunis_test.xlsx" TargetMode="External"/><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oleObject" Target="file:///C:\Users\User2\Desktop\Benchmarking\Grand%20TUNIS\GT\Rapport_d&#233;taill&#233;_Grand_Tunis_test.xlsx" TargetMode="External"/><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oleObject" Target="file:///C:\Users\User2\Desktop\Benchmarking\Grand%20TUNIS\GT\Rapport_d&#233;taill&#233;_Grand_Tunis_test.xlsx" TargetMode="External"/><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oleObject" Target="file:///C:\Users\User2\Desktop\D&#233;bit_Plot.xlsx" TargetMode="External"/><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oleObject" Target="file:///C:\Users\User2\Desktop\D&#233;bit_Plot.xlsx" TargetMode="External"/><Relationship Id="rId2" Type="http://schemas.microsoft.com/office/2011/relationships/chartColorStyle" Target="colors17.xml"/><Relationship Id="rId1" Type="http://schemas.microsoft.com/office/2011/relationships/chartStyle" Target="style17.xml"/></Relationships>
</file>

<file path=ppt/charts/_rels/chart2.xml.rels><?xml version="1.0" encoding="UTF-8" standalone="yes"?>
<Relationships xmlns="http://schemas.openxmlformats.org/package/2006/relationships"><Relationship Id="rId3" Type="http://schemas.openxmlformats.org/officeDocument/2006/relationships/oleObject" Target="file:///C:\Users\User2\Desktop\Benchmarking\Grand%20TUNIS\Rapport_d&#233;taill&#233;_Grand_Tunis.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User2\Desktop\Benchmarking\Grand%20TUNIS\Rapport_d&#233;taill&#233;_Grand_Tunis.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User2\Desktop\Benchmarking\Grand%20TUNIS\Rapport_d&#233;taill&#233;_Grand_Tunis.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C:\Users\User2\Desktop\Benchmarking\Grand%20TUNIS\Rapport_d&#233;taill&#233;_Grand_Tunis.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C:\Users\User2\Desktop\Benchmarking\Grand%20TUNIS\Rapport_d&#233;taill&#233;_Grand_Tunis.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C:\Users\User2\Desktop\Benchmarking\Grand%20TUNIS\Rapport_d&#233;taill&#233;_Grand_Tunis.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C:\Users\User2\Desktop\Benchmarking\Grand%20TUNIS\Rapport_d&#233;taill&#233;_Grand_Tunis.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file:///C:\Users\User2\Desktop\Benchmarking\Grand%20TUNIS\Rapport_d&#233;taill&#233;_Grand_Tunis.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r>
              <a:rPr lang="en-US"/>
              <a:t>RSCP Average</a:t>
            </a:r>
          </a:p>
        </c:rich>
      </c:tx>
      <c:overlay val="0"/>
      <c:spPr>
        <a:noFill/>
        <a:ln>
          <a:noFill/>
        </a:ln>
        <a:effectLst/>
      </c:spPr>
      <c:txPr>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endParaRPr lang="fr-FR"/>
        </a:p>
      </c:txPr>
    </c:title>
    <c:autoTitleDeleted val="0"/>
    <c:plotArea>
      <c:layout/>
      <c:barChart>
        <c:barDir val="bar"/>
        <c:grouping val="clustered"/>
        <c:varyColors val="0"/>
        <c:ser>
          <c:idx val="0"/>
          <c:order val="0"/>
          <c:tx>
            <c:strRef>
              <c:f>'Couverture 3G'!$C$15</c:f>
              <c:strCache>
                <c:ptCount val="1"/>
                <c:pt idx="0">
                  <c:v>TT</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invertIfNegative val="0"/>
          <c:dPt>
            <c:idx val="0"/>
            <c:invertIfNegative val="0"/>
            <c:bubble3D val="0"/>
            <c:spPr>
              <a:solidFill>
                <a:schemeClr val="accent1"/>
              </a:solidFill>
              <a:ln>
                <a:noFill/>
              </a:ln>
              <a:effectLst/>
            </c:spPr>
            <c:extLst>
              <c:ext xmlns:c16="http://schemas.microsoft.com/office/drawing/2014/chart" uri="{C3380CC4-5D6E-409C-BE32-E72D297353CC}">
                <c16:uniqueId val="{00000001-D06E-4361-B1C5-70D7B9A72CD2}"/>
              </c:ext>
            </c:extLst>
          </c:dPt>
          <c:dPt>
            <c:idx val="1"/>
            <c:invertIfNegative val="0"/>
            <c:bubble3D val="0"/>
            <c:spPr>
              <a:solidFill>
                <a:srgbClr val="FF0000"/>
              </a:solidFill>
              <a:ln>
                <a:noFill/>
              </a:ln>
              <a:effectLst/>
            </c:spPr>
            <c:extLst>
              <c:ext xmlns:c16="http://schemas.microsoft.com/office/drawing/2014/chart" uri="{C3380CC4-5D6E-409C-BE32-E72D297353CC}">
                <c16:uniqueId val="{00000003-D06E-4361-B1C5-70D7B9A72CD2}"/>
              </c:ext>
            </c:extLst>
          </c:dPt>
          <c:dPt>
            <c:idx val="2"/>
            <c:invertIfNegative val="0"/>
            <c:bubble3D val="0"/>
            <c:spPr>
              <a:solidFill>
                <a:schemeClr val="accent2"/>
              </a:solidFill>
              <a:ln>
                <a:noFill/>
              </a:ln>
              <a:effectLst/>
            </c:spPr>
            <c:extLst>
              <c:ext xmlns:c16="http://schemas.microsoft.com/office/drawing/2014/chart" uri="{C3380CC4-5D6E-409C-BE32-E72D297353CC}">
                <c16:uniqueId val="{00000005-D06E-4361-B1C5-70D7B9A72CD2}"/>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val>
            <c:numRef>
              <c:f>'Couverture 3G'!$C$16</c:f>
              <c:numCache>
                <c:formatCode>General</c:formatCode>
                <c:ptCount val="1"/>
                <c:pt idx="0">
                  <c:v>-65.73</c:v>
                </c:pt>
              </c:numCache>
            </c:numRef>
          </c:val>
          <c:extLst>
            <c:ext xmlns:c16="http://schemas.microsoft.com/office/drawing/2014/chart" uri="{C3380CC4-5D6E-409C-BE32-E72D297353CC}">
              <c16:uniqueId val="{00000006-D06E-4361-B1C5-70D7B9A72CD2}"/>
            </c:ext>
          </c:extLst>
        </c:ser>
        <c:ser>
          <c:idx val="1"/>
          <c:order val="1"/>
          <c:tx>
            <c:strRef>
              <c:f>'Couverture 3G'!$D$15</c:f>
              <c:strCache>
                <c:ptCount val="1"/>
                <c:pt idx="0">
                  <c:v>OO</c:v>
                </c:pt>
              </c:strCache>
            </c:strRef>
          </c:tx>
          <c:spPr>
            <a:solidFill>
              <a:srgbClr val="EE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val>
            <c:numRef>
              <c:f>'Couverture 3G'!$D$16</c:f>
              <c:numCache>
                <c:formatCode>General</c:formatCode>
                <c:ptCount val="1"/>
                <c:pt idx="0">
                  <c:v>-68.77</c:v>
                </c:pt>
              </c:numCache>
            </c:numRef>
          </c:val>
          <c:extLst>
            <c:ext xmlns:c16="http://schemas.microsoft.com/office/drawing/2014/chart" uri="{C3380CC4-5D6E-409C-BE32-E72D297353CC}">
              <c16:uniqueId val="{00000007-D06E-4361-B1C5-70D7B9A72CD2}"/>
            </c:ext>
          </c:extLst>
        </c:ser>
        <c:ser>
          <c:idx val="2"/>
          <c:order val="2"/>
          <c:tx>
            <c:strRef>
              <c:f>'Couverture 3G'!$E$15</c:f>
              <c:strCache>
                <c:ptCount val="1"/>
                <c:pt idx="0">
                  <c:v>OR</c:v>
                </c:pt>
              </c:strCache>
            </c:strRef>
          </c:tx>
          <c:spPr>
            <a:solidFill>
              <a:srgbClr val="ED7D3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val>
            <c:numRef>
              <c:f>'Couverture 3G'!$E$16</c:f>
              <c:numCache>
                <c:formatCode>General</c:formatCode>
                <c:ptCount val="1"/>
                <c:pt idx="0">
                  <c:v>-81.260000000000005</c:v>
                </c:pt>
              </c:numCache>
            </c:numRef>
          </c:val>
          <c:extLst>
            <c:ext xmlns:c16="http://schemas.microsoft.com/office/drawing/2014/chart" uri="{C3380CC4-5D6E-409C-BE32-E72D297353CC}">
              <c16:uniqueId val="{00000008-D06E-4361-B1C5-70D7B9A72CD2}"/>
            </c:ext>
          </c:extLst>
        </c:ser>
        <c:dLbls>
          <c:dLblPos val="outEnd"/>
          <c:showLegendKey val="0"/>
          <c:showVal val="1"/>
          <c:showCatName val="0"/>
          <c:showSerName val="0"/>
          <c:showPercent val="0"/>
          <c:showBubbleSize val="0"/>
        </c:dLbls>
        <c:gapWidth val="100"/>
        <c:axId val="293693640"/>
        <c:axId val="293691680"/>
      </c:barChart>
      <c:catAx>
        <c:axId val="293693640"/>
        <c:scaling>
          <c:orientation val="minMax"/>
        </c:scaling>
        <c:delete val="0"/>
        <c:axPos val="l"/>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fr-FR"/>
          </a:p>
        </c:txPr>
        <c:crossAx val="293691680"/>
        <c:crosses val="autoZero"/>
        <c:auto val="1"/>
        <c:lblAlgn val="ctr"/>
        <c:lblOffset val="100"/>
        <c:noMultiLvlLbl val="0"/>
      </c:catAx>
      <c:valAx>
        <c:axId val="293691680"/>
        <c:scaling>
          <c:orientation val="minMax"/>
        </c:scaling>
        <c:delete val="0"/>
        <c:axPos val="b"/>
        <c:majorGridlines>
          <c:spPr>
            <a:ln w="9525" cap="flat" cmpd="sng" algn="ctr">
              <a:solidFill>
                <a:schemeClr val="tx2">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fr-FR"/>
          </a:p>
        </c:txPr>
        <c:crossAx val="2936936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'HTTP 3G'!$B$61</c:f>
              <c:strCache>
                <c:ptCount val="1"/>
                <c:pt idx="0">
                  <c:v>TT</c:v>
                </c:pt>
              </c:strCache>
            </c:strRef>
          </c:tx>
          <c:spPr>
            <a:solidFill>
              <a:schemeClr val="accent1"/>
            </a:solidFill>
            <a:ln>
              <a:noFill/>
            </a:ln>
            <a:effectLst/>
          </c:spPr>
          <c:invertIfNegative val="0"/>
          <c:dLbls>
            <c:delete val="1"/>
          </c:dLbls>
          <c:cat>
            <c:strRef>
              <c:f>'HTTP 3G'!$A$62</c:f>
              <c:strCache>
                <c:ptCount val="1"/>
                <c:pt idx="0">
                  <c:v>Débit moyen en DL</c:v>
                </c:pt>
              </c:strCache>
            </c:strRef>
          </c:cat>
          <c:val>
            <c:numRef>
              <c:f>'HTTP 3G'!$B$62</c:f>
              <c:numCache>
                <c:formatCode>General</c:formatCode>
                <c:ptCount val="1"/>
                <c:pt idx="0">
                  <c:v>4.93</c:v>
                </c:pt>
              </c:numCache>
            </c:numRef>
          </c:val>
          <c:extLst>
            <c:ext xmlns:c16="http://schemas.microsoft.com/office/drawing/2014/chart" uri="{C3380CC4-5D6E-409C-BE32-E72D297353CC}">
              <c16:uniqueId val="{00000000-AA22-4A4F-BACA-B7525CA9284F}"/>
            </c:ext>
          </c:extLst>
        </c:ser>
        <c:ser>
          <c:idx val="1"/>
          <c:order val="1"/>
          <c:tx>
            <c:strRef>
              <c:f>'HTTP 3G'!$C$61</c:f>
              <c:strCache>
                <c:ptCount val="1"/>
                <c:pt idx="0">
                  <c:v>OO</c:v>
                </c:pt>
              </c:strCache>
            </c:strRef>
          </c:tx>
          <c:spPr>
            <a:solidFill>
              <a:srgbClr val="FF0000"/>
            </a:solidFill>
            <a:ln>
              <a:noFill/>
            </a:ln>
            <a:effectLst/>
          </c:spPr>
          <c:invertIfNegative val="0"/>
          <c:dLbls>
            <c:delete val="1"/>
          </c:dLbls>
          <c:cat>
            <c:strRef>
              <c:f>'HTTP 3G'!$A$62</c:f>
              <c:strCache>
                <c:ptCount val="1"/>
                <c:pt idx="0">
                  <c:v>Débit moyen en DL</c:v>
                </c:pt>
              </c:strCache>
            </c:strRef>
          </c:cat>
          <c:val>
            <c:numRef>
              <c:f>'HTTP 3G'!$C$62</c:f>
              <c:numCache>
                <c:formatCode>General</c:formatCode>
                <c:ptCount val="1"/>
                <c:pt idx="0">
                  <c:v>4.75</c:v>
                </c:pt>
              </c:numCache>
            </c:numRef>
          </c:val>
          <c:extLst>
            <c:ext xmlns:c16="http://schemas.microsoft.com/office/drawing/2014/chart" uri="{C3380CC4-5D6E-409C-BE32-E72D297353CC}">
              <c16:uniqueId val="{00000001-AA22-4A4F-BACA-B7525CA9284F}"/>
            </c:ext>
          </c:extLst>
        </c:ser>
        <c:ser>
          <c:idx val="2"/>
          <c:order val="2"/>
          <c:tx>
            <c:strRef>
              <c:f>'HTTP 3G'!$D$61</c:f>
              <c:strCache>
                <c:ptCount val="1"/>
                <c:pt idx="0">
                  <c:v>OR</c:v>
                </c:pt>
              </c:strCache>
            </c:strRef>
          </c:tx>
          <c:spPr>
            <a:solidFill>
              <a:schemeClr val="accent2"/>
            </a:solidFill>
            <a:ln>
              <a:noFill/>
            </a:ln>
            <a:effectLst/>
          </c:spPr>
          <c:invertIfNegative val="0"/>
          <c:dLbls>
            <c:delete val="1"/>
          </c:dLbls>
          <c:cat>
            <c:strRef>
              <c:f>'HTTP 3G'!$A$62</c:f>
              <c:strCache>
                <c:ptCount val="1"/>
                <c:pt idx="0">
                  <c:v>Débit moyen en DL</c:v>
                </c:pt>
              </c:strCache>
            </c:strRef>
          </c:cat>
          <c:val>
            <c:numRef>
              <c:f>'HTTP 3G'!$D$62</c:f>
              <c:numCache>
                <c:formatCode>General</c:formatCode>
                <c:ptCount val="1"/>
                <c:pt idx="0">
                  <c:v>3.99</c:v>
                </c:pt>
              </c:numCache>
            </c:numRef>
          </c:val>
          <c:extLst>
            <c:ext xmlns:c16="http://schemas.microsoft.com/office/drawing/2014/chart" uri="{C3380CC4-5D6E-409C-BE32-E72D297353CC}">
              <c16:uniqueId val="{00000002-AA22-4A4F-BACA-B7525CA9284F}"/>
            </c:ext>
          </c:extLst>
        </c:ser>
        <c:dLbls>
          <c:dLblPos val="outEnd"/>
          <c:showLegendKey val="0"/>
          <c:showVal val="1"/>
          <c:showCatName val="0"/>
          <c:showSerName val="0"/>
          <c:showPercent val="0"/>
          <c:showBubbleSize val="0"/>
        </c:dLbls>
        <c:gapWidth val="150"/>
        <c:axId val="289300568"/>
        <c:axId val="289302136"/>
      </c:barChart>
      <c:catAx>
        <c:axId val="289300568"/>
        <c:scaling>
          <c:orientation val="minMax"/>
        </c:scaling>
        <c:delete val="1"/>
        <c:axPos val="b"/>
        <c:numFmt formatCode="General" sourceLinked="1"/>
        <c:majorTickMark val="none"/>
        <c:minorTickMark val="none"/>
        <c:tickLblPos val="nextTo"/>
        <c:crossAx val="289302136"/>
        <c:crosses val="autoZero"/>
        <c:auto val="1"/>
        <c:lblAlgn val="ctr"/>
        <c:lblOffset val="100"/>
        <c:noMultiLvlLbl val="0"/>
      </c:catAx>
      <c:valAx>
        <c:axId val="28930213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crossAx val="289300568"/>
        <c:crosses val="autoZero"/>
        <c:crossBetween val="between"/>
      </c:valAx>
      <c:spPr>
        <a:noFill/>
        <a:ln>
          <a:noFill/>
        </a:ln>
        <a:effectLst/>
      </c:spPr>
    </c:plotArea>
    <c:plotVisOnly val="1"/>
    <c:dispBlanksAs val="gap"/>
    <c:showDLblsOverMax val="0"/>
  </c:chart>
  <c:spPr>
    <a:noFill/>
    <a:ln>
      <a:noFill/>
    </a:ln>
    <a:effectLst/>
  </c:spPr>
  <c:txPr>
    <a:bodyPr/>
    <a:lstStyle/>
    <a:p>
      <a:pPr>
        <a:defRPr>
          <a:solidFill>
            <a:schemeClr val="tx1"/>
          </a:solidFill>
        </a:defRPr>
      </a:pPr>
      <a:endParaRPr lang="fr-FR"/>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0486331316392088E-2"/>
          <c:y val="0.17052027829554658"/>
          <c:w val="0.9069296842435276"/>
          <c:h val="0.6975505059458792"/>
        </c:manualLayout>
      </c:layout>
      <c:barChart>
        <c:barDir val="col"/>
        <c:grouping val="clustered"/>
        <c:varyColors val="0"/>
        <c:ser>
          <c:idx val="0"/>
          <c:order val="0"/>
          <c:tx>
            <c:strRef>
              <c:f>'HTTP 3G'!$G$61</c:f>
              <c:strCache>
                <c:ptCount val="1"/>
                <c:pt idx="0">
                  <c:v>TT</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'HTTP 3G'!$F$62</c:f>
              <c:strCache>
                <c:ptCount val="1"/>
                <c:pt idx="0">
                  <c:v>MAX RLC DL </c:v>
                </c:pt>
              </c:strCache>
              <c:extLst/>
            </c:strRef>
          </c:cat>
          <c:val>
            <c:numRef>
              <c:f>'HTTP 3G'!$G$62</c:f>
              <c:numCache>
                <c:formatCode>General</c:formatCode>
                <c:ptCount val="1"/>
                <c:pt idx="0">
                  <c:v>18.670000000000002</c:v>
                </c:pt>
              </c:numCache>
              <c:extLst/>
            </c:numRef>
          </c:val>
          <c:extLst>
            <c:ext xmlns:c16="http://schemas.microsoft.com/office/drawing/2014/chart" uri="{C3380CC4-5D6E-409C-BE32-E72D297353CC}">
              <c16:uniqueId val="{00000000-64B9-41D1-B971-26156EE7C67C}"/>
            </c:ext>
          </c:extLst>
        </c:ser>
        <c:ser>
          <c:idx val="1"/>
          <c:order val="1"/>
          <c:tx>
            <c:strRef>
              <c:f>'HTTP 3G'!$H$61</c:f>
              <c:strCache>
                <c:ptCount val="1"/>
                <c:pt idx="0">
                  <c:v>OO</c:v>
                </c:pt>
              </c:strCache>
            </c:strRef>
          </c:tx>
          <c:spPr>
            <a:solidFill>
              <a:srgbClr val="FF0000"/>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'HTTP 3G'!$F$62</c:f>
              <c:strCache>
                <c:ptCount val="1"/>
                <c:pt idx="0">
                  <c:v>MAX RLC DL </c:v>
                </c:pt>
              </c:strCache>
              <c:extLst/>
            </c:strRef>
          </c:cat>
          <c:val>
            <c:numRef>
              <c:f>'HTTP 3G'!$H$62</c:f>
              <c:numCache>
                <c:formatCode>General</c:formatCode>
                <c:ptCount val="1"/>
                <c:pt idx="0">
                  <c:v>27.26</c:v>
                </c:pt>
              </c:numCache>
              <c:extLst/>
            </c:numRef>
          </c:val>
          <c:extLst>
            <c:ext xmlns:c16="http://schemas.microsoft.com/office/drawing/2014/chart" uri="{C3380CC4-5D6E-409C-BE32-E72D297353CC}">
              <c16:uniqueId val="{00000001-64B9-41D1-B971-26156EE7C67C}"/>
            </c:ext>
          </c:extLst>
        </c:ser>
        <c:ser>
          <c:idx val="2"/>
          <c:order val="2"/>
          <c:tx>
            <c:strRef>
              <c:f>'HTTP 3G'!$I$61</c:f>
              <c:strCache>
                <c:ptCount val="1"/>
                <c:pt idx="0">
                  <c:v>OR</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'HTTP 3G'!$F$62</c:f>
              <c:strCache>
                <c:ptCount val="1"/>
                <c:pt idx="0">
                  <c:v>MAX RLC DL </c:v>
                </c:pt>
              </c:strCache>
              <c:extLst/>
            </c:strRef>
          </c:cat>
          <c:val>
            <c:numRef>
              <c:f>'HTTP 3G'!$I$62</c:f>
              <c:numCache>
                <c:formatCode>General</c:formatCode>
                <c:ptCount val="1"/>
                <c:pt idx="0">
                  <c:v>25.42</c:v>
                </c:pt>
              </c:numCache>
              <c:extLst/>
            </c:numRef>
          </c:val>
          <c:extLst>
            <c:ext xmlns:c16="http://schemas.microsoft.com/office/drawing/2014/chart" uri="{C3380CC4-5D6E-409C-BE32-E72D297353CC}">
              <c16:uniqueId val="{00000002-64B9-41D1-B971-26156EE7C67C}"/>
            </c:ext>
          </c:extLst>
        </c:ser>
        <c:dLbls>
          <c:dLblPos val="outEnd"/>
          <c:showLegendKey val="0"/>
          <c:showVal val="1"/>
          <c:showCatName val="0"/>
          <c:showSerName val="0"/>
          <c:showPercent val="0"/>
          <c:showBubbleSize val="0"/>
        </c:dLbls>
        <c:gapWidth val="219"/>
        <c:overlap val="-27"/>
        <c:axId val="289981784"/>
        <c:axId val="289986488"/>
      </c:barChart>
      <c:catAx>
        <c:axId val="289981784"/>
        <c:scaling>
          <c:orientation val="minMax"/>
        </c:scaling>
        <c:delete val="1"/>
        <c:axPos val="b"/>
        <c:numFmt formatCode="General" sourceLinked="1"/>
        <c:majorTickMark val="none"/>
        <c:minorTickMark val="none"/>
        <c:tickLblPos val="nextTo"/>
        <c:crossAx val="289986488"/>
        <c:crosses val="autoZero"/>
        <c:auto val="1"/>
        <c:lblAlgn val="ctr"/>
        <c:lblOffset val="100"/>
        <c:noMultiLvlLbl val="0"/>
      </c:catAx>
      <c:valAx>
        <c:axId val="28998648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crossAx val="28998178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rgbClr val="FF0000"/>
          </a:solidFill>
        </a:defRPr>
      </a:pPr>
      <a:endParaRPr lang="fr-FR"/>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'HTTP 4G'!$B$62</c:f>
              <c:strCache>
                <c:ptCount val="1"/>
                <c:pt idx="0">
                  <c:v>TT</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'HTTP 4G'!$A$63</c:f>
              <c:strCache>
                <c:ptCount val="1"/>
                <c:pt idx="0">
                  <c:v>Débit moyen en DL</c:v>
                </c:pt>
              </c:strCache>
              <c:extLst/>
            </c:strRef>
          </c:cat>
          <c:val>
            <c:numRef>
              <c:f>'HTTP 4G'!$B$63</c:f>
              <c:numCache>
                <c:formatCode>General</c:formatCode>
                <c:ptCount val="1"/>
                <c:pt idx="0">
                  <c:v>36.840000000000003</c:v>
                </c:pt>
              </c:numCache>
              <c:extLst/>
            </c:numRef>
          </c:val>
          <c:extLst>
            <c:ext xmlns:c16="http://schemas.microsoft.com/office/drawing/2014/chart" uri="{C3380CC4-5D6E-409C-BE32-E72D297353CC}">
              <c16:uniqueId val="{00000000-CDCB-4527-BD65-2A4E9911B070}"/>
            </c:ext>
          </c:extLst>
        </c:ser>
        <c:ser>
          <c:idx val="1"/>
          <c:order val="1"/>
          <c:tx>
            <c:strRef>
              <c:f>'HTTP 4G'!$C$62</c:f>
              <c:strCache>
                <c:ptCount val="1"/>
                <c:pt idx="0">
                  <c:v>OO</c:v>
                </c:pt>
              </c:strCache>
            </c:strRef>
          </c:tx>
          <c:spPr>
            <a:solidFill>
              <a:srgbClr val="FF0000"/>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'HTTP 4G'!$A$63</c:f>
              <c:strCache>
                <c:ptCount val="1"/>
                <c:pt idx="0">
                  <c:v>Débit moyen en DL</c:v>
                </c:pt>
              </c:strCache>
              <c:extLst/>
            </c:strRef>
          </c:cat>
          <c:val>
            <c:numRef>
              <c:f>'HTTP 4G'!$C$63</c:f>
              <c:numCache>
                <c:formatCode>General</c:formatCode>
                <c:ptCount val="1"/>
                <c:pt idx="0">
                  <c:v>40.67</c:v>
                </c:pt>
              </c:numCache>
              <c:extLst/>
            </c:numRef>
          </c:val>
          <c:extLst>
            <c:ext xmlns:c16="http://schemas.microsoft.com/office/drawing/2014/chart" uri="{C3380CC4-5D6E-409C-BE32-E72D297353CC}">
              <c16:uniqueId val="{00000001-CDCB-4527-BD65-2A4E9911B070}"/>
            </c:ext>
          </c:extLst>
        </c:ser>
        <c:ser>
          <c:idx val="2"/>
          <c:order val="2"/>
          <c:tx>
            <c:strRef>
              <c:f>'HTTP 4G'!$D$62</c:f>
              <c:strCache>
                <c:ptCount val="1"/>
                <c:pt idx="0">
                  <c:v>OR</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'HTTP 4G'!$A$63</c:f>
              <c:strCache>
                <c:ptCount val="1"/>
                <c:pt idx="0">
                  <c:v>Débit moyen en DL</c:v>
                </c:pt>
              </c:strCache>
              <c:extLst/>
            </c:strRef>
          </c:cat>
          <c:val>
            <c:numRef>
              <c:f>'HTTP 4G'!$D$63</c:f>
              <c:numCache>
                <c:formatCode>General</c:formatCode>
                <c:ptCount val="1"/>
                <c:pt idx="0">
                  <c:v>50.17</c:v>
                </c:pt>
              </c:numCache>
              <c:extLst/>
            </c:numRef>
          </c:val>
          <c:extLst>
            <c:ext xmlns:c16="http://schemas.microsoft.com/office/drawing/2014/chart" uri="{C3380CC4-5D6E-409C-BE32-E72D297353CC}">
              <c16:uniqueId val="{00000002-CDCB-4527-BD65-2A4E9911B070}"/>
            </c:ext>
          </c:extLst>
        </c:ser>
        <c:dLbls>
          <c:dLblPos val="outEnd"/>
          <c:showLegendKey val="0"/>
          <c:showVal val="1"/>
          <c:showCatName val="0"/>
          <c:showSerName val="0"/>
          <c:showPercent val="0"/>
          <c:showBubbleSize val="0"/>
        </c:dLbls>
        <c:gapWidth val="150"/>
        <c:axId val="289300568"/>
        <c:axId val="289302136"/>
      </c:barChart>
      <c:catAx>
        <c:axId val="2893005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crossAx val="289302136"/>
        <c:crosses val="autoZero"/>
        <c:auto val="1"/>
        <c:lblAlgn val="ctr"/>
        <c:lblOffset val="100"/>
        <c:noMultiLvlLbl val="0"/>
      </c:catAx>
      <c:valAx>
        <c:axId val="28930213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crossAx val="289300568"/>
        <c:crosses val="autoZero"/>
        <c:crossBetween val="between"/>
      </c:valAx>
      <c:spPr>
        <a:noFill/>
        <a:ln>
          <a:noFill/>
        </a:ln>
        <a:effectLst/>
      </c:spPr>
    </c:plotArea>
    <c:plotVisOnly val="1"/>
    <c:dispBlanksAs val="gap"/>
    <c:showDLblsOverMax val="0"/>
  </c:chart>
  <c:spPr>
    <a:noFill/>
    <a:ln>
      <a:noFill/>
    </a:ln>
    <a:effectLst/>
  </c:spPr>
  <c:txPr>
    <a:bodyPr/>
    <a:lstStyle/>
    <a:p>
      <a:pPr>
        <a:defRPr>
          <a:solidFill>
            <a:schemeClr val="tx1"/>
          </a:solidFill>
        </a:defRPr>
      </a:pPr>
      <a:endParaRPr lang="fr-FR"/>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'HTTP 4G'!$G$62</c:f>
              <c:strCache>
                <c:ptCount val="1"/>
                <c:pt idx="0">
                  <c:v>TT</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'HTTP 4G'!$F$63</c:f>
              <c:strCache>
                <c:ptCount val="1"/>
                <c:pt idx="0">
                  <c:v>MAX RLC DL </c:v>
                </c:pt>
              </c:strCache>
              <c:extLst/>
            </c:strRef>
          </c:cat>
          <c:val>
            <c:numRef>
              <c:f>'HTTP 4G'!$G$63</c:f>
              <c:numCache>
                <c:formatCode>General</c:formatCode>
                <c:ptCount val="1"/>
                <c:pt idx="0">
                  <c:v>323.25</c:v>
                </c:pt>
              </c:numCache>
              <c:extLst/>
            </c:numRef>
          </c:val>
          <c:extLst>
            <c:ext xmlns:c16="http://schemas.microsoft.com/office/drawing/2014/chart" uri="{C3380CC4-5D6E-409C-BE32-E72D297353CC}">
              <c16:uniqueId val="{00000000-ED16-410D-A789-FC55E756B6F5}"/>
            </c:ext>
          </c:extLst>
        </c:ser>
        <c:ser>
          <c:idx val="1"/>
          <c:order val="1"/>
          <c:tx>
            <c:strRef>
              <c:f>'HTTP 4G'!$H$62</c:f>
              <c:strCache>
                <c:ptCount val="1"/>
                <c:pt idx="0">
                  <c:v>OO</c:v>
                </c:pt>
              </c:strCache>
            </c:strRef>
          </c:tx>
          <c:spPr>
            <a:solidFill>
              <a:srgbClr val="FF0000"/>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'HTTP 4G'!$F$63</c:f>
              <c:strCache>
                <c:ptCount val="1"/>
                <c:pt idx="0">
                  <c:v>MAX RLC DL </c:v>
                </c:pt>
              </c:strCache>
              <c:extLst/>
            </c:strRef>
          </c:cat>
          <c:val>
            <c:numRef>
              <c:f>'HTTP 4G'!$H$63</c:f>
              <c:numCache>
                <c:formatCode>General</c:formatCode>
                <c:ptCount val="1"/>
                <c:pt idx="0">
                  <c:v>348.46</c:v>
                </c:pt>
              </c:numCache>
              <c:extLst/>
            </c:numRef>
          </c:val>
          <c:extLst>
            <c:ext xmlns:c16="http://schemas.microsoft.com/office/drawing/2014/chart" uri="{C3380CC4-5D6E-409C-BE32-E72D297353CC}">
              <c16:uniqueId val="{00000001-ED16-410D-A789-FC55E756B6F5}"/>
            </c:ext>
          </c:extLst>
        </c:ser>
        <c:ser>
          <c:idx val="2"/>
          <c:order val="2"/>
          <c:tx>
            <c:strRef>
              <c:f>'HTTP 4G'!$I$62</c:f>
              <c:strCache>
                <c:ptCount val="1"/>
                <c:pt idx="0">
                  <c:v>OR</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'HTTP 4G'!$F$63</c:f>
              <c:strCache>
                <c:ptCount val="1"/>
                <c:pt idx="0">
                  <c:v>MAX RLC DL </c:v>
                </c:pt>
              </c:strCache>
              <c:extLst/>
            </c:strRef>
          </c:cat>
          <c:val>
            <c:numRef>
              <c:f>'HTTP 4G'!$I$63</c:f>
              <c:numCache>
                <c:formatCode>General</c:formatCode>
                <c:ptCount val="1"/>
                <c:pt idx="0">
                  <c:v>293.14</c:v>
                </c:pt>
              </c:numCache>
              <c:extLst/>
            </c:numRef>
          </c:val>
          <c:extLst>
            <c:ext xmlns:c16="http://schemas.microsoft.com/office/drawing/2014/chart" uri="{C3380CC4-5D6E-409C-BE32-E72D297353CC}">
              <c16:uniqueId val="{00000002-ED16-410D-A789-FC55E756B6F5}"/>
            </c:ext>
          </c:extLst>
        </c:ser>
        <c:dLbls>
          <c:dLblPos val="outEnd"/>
          <c:showLegendKey val="0"/>
          <c:showVal val="1"/>
          <c:showCatName val="0"/>
          <c:showSerName val="0"/>
          <c:showPercent val="0"/>
          <c:showBubbleSize val="0"/>
        </c:dLbls>
        <c:gapWidth val="219"/>
        <c:overlap val="-27"/>
        <c:axId val="289981784"/>
        <c:axId val="289986488"/>
      </c:barChart>
      <c:catAx>
        <c:axId val="289981784"/>
        <c:scaling>
          <c:orientation val="minMax"/>
        </c:scaling>
        <c:delete val="1"/>
        <c:axPos val="b"/>
        <c:numFmt formatCode="General" sourceLinked="1"/>
        <c:majorTickMark val="none"/>
        <c:minorTickMark val="none"/>
        <c:tickLblPos val="nextTo"/>
        <c:crossAx val="289986488"/>
        <c:crosses val="autoZero"/>
        <c:auto val="1"/>
        <c:lblAlgn val="ctr"/>
        <c:lblOffset val="100"/>
        <c:noMultiLvlLbl val="0"/>
      </c:catAx>
      <c:valAx>
        <c:axId val="28998648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crossAx val="28998178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rgbClr val="FF0000"/>
          </a:solidFill>
        </a:defRPr>
      </a:pPr>
      <a:endParaRPr lang="fr-FR"/>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17088392658347"/>
          <c:y val="9.7716674221969446E-2"/>
          <c:w val="0.75545395049039565"/>
          <c:h val="0.82085276392638928"/>
        </c:manualLayout>
      </c:layout>
      <c:barChart>
        <c:barDir val="col"/>
        <c:grouping val="clustered"/>
        <c:varyColors val="0"/>
        <c:ser>
          <c:idx val="0"/>
          <c:order val="0"/>
          <c:tx>
            <c:strRef>
              <c:f>'5G'!$J$100</c:f>
              <c:strCache>
                <c:ptCount val="1"/>
                <c:pt idx="0">
                  <c:v>TT</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'5G'!$I$101</c:f>
              <c:strCache>
                <c:ptCount val="1"/>
                <c:pt idx="0">
                  <c:v>av DL User Throughput (SCG) </c:v>
                </c:pt>
              </c:strCache>
            </c:strRef>
          </c:cat>
          <c:val>
            <c:numRef>
              <c:f>'5G'!$J$101</c:f>
              <c:numCache>
                <c:formatCode>0.0#</c:formatCode>
                <c:ptCount val="1"/>
                <c:pt idx="0">
                  <c:v>32.24</c:v>
                </c:pt>
              </c:numCache>
            </c:numRef>
          </c:val>
          <c:extLst>
            <c:ext xmlns:c16="http://schemas.microsoft.com/office/drawing/2014/chart" uri="{C3380CC4-5D6E-409C-BE32-E72D297353CC}">
              <c16:uniqueId val="{00000000-DC08-49CB-82C4-7BB6EDA22C08}"/>
            </c:ext>
          </c:extLst>
        </c:ser>
        <c:ser>
          <c:idx val="1"/>
          <c:order val="1"/>
          <c:tx>
            <c:strRef>
              <c:f>'5G'!$K$100</c:f>
              <c:strCache>
                <c:ptCount val="1"/>
                <c:pt idx="0">
                  <c:v>OO</c:v>
                </c:pt>
              </c:strCache>
            </c:strRef>
          </c:tx>
          <c:spPr>
            <a:solidFill>
              <a:srgbClr val="FFC000"/>
            </a:solidFill>
            <a:ln>
              <a:noFill/>
            </a:ln>
            <a:effectLst/>
          </c:spPr>
          <c:invertIfNegative val="0"/>
          <c:dPt>
            <c:idx val="0"/>
            <c:invertIfNegative val="0"/>
            <c:bubble3D val="0"/>
            <c:spPr>
              <a:solidFill>
                <a:srgbClr val="FF0000"/>
              </a:solidFill>
              <a:ln>
                <a:noFill/>
              </a:ln>
              <a:effectLst/>
            </c:spPr>
            <c:extLst>
              <c:ext xmlns:c16="http://schemas.microsoft.com/office/drawing/2014/chart" uri="{C3380CC4-5D6E-409C-BE32-E72D297353CC}">
                <c16:uniqueId val="{00000002-DC08-49CB-82C4-7BB6EDA22C08}"/>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'5G'!$I$101</c:f>
              <c:strCache>
                <c:ptCount val="1"/>
                <c:pt idx="0">
                  <c:v>av DL User Throughput (SCG) </c:v>
                </c:pt>
              </c:strCache>
            </c:strRef>
          </c:cat>
          <c:val>
            <c:numRef>
              <c:f>'5G'!$K$101</c:f>
              <c:numCache>
                <c:formatCode>0.0#</c:formatCode>
                <c:ptCount val="1"/>
                <c:pt idx="0">
                  <c:v>34.76</c:v>
                </c:pt>
              </c:numCache>
            </c:numRef>
          </c:val>
          <c:extLst>
            <c:ext xmlns:c16="http://schemas.microsoft.com/office/drawing/2014/chart" uri="{C3380CC4-5D6E-409C-BE32-E72D297353CC}">
              <c16:uniqueId val="{00000003-DC08-49CB-82C4-7BB6EDA22C08}"/>
            </c:ext>
          </c:extLst>
        </c:ser>
        <c:ser>
          <c:idx val="2"/>
          <c:order val="2"/>
          <c:tx>
            <c:strRef>
              <c:f>'5G'!$L$100</c:f>
              <c:strCache>
                <c:ptCount val="1"/>
                <c:pt idx="0">
                  <c:v>OR</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'5G'!$I$101</c:f>
              <c:strCache>
                <c:ptCount val="1"/>
                <c:pt idx="0">
                  <c:v>av DL User Throughput (SCG) </c:v>
                </c:pt>
              </c:strCache>
            </c:strRef>
          </c:cat>
          <c:val>
            <c:numRef>
              <c:f>'5G'!$L$101</c:f>
              <c:numCache>
                <c:formatCode>0.0#</c:formatCode>
                <c:ptCount val="1"/>
                <c:pt idx="0">
                  <c:v>26.92</c:v>
                </c:pt>
              </c:numCache>
            </c:numRef>
          </c:val>
          <c:extLst>
            <c:ext xmlns:c16="http://schemas.microsoft.com/office/drawing/2014/chart" uri="{C3380CC4-5D6E-409C-BE32-E72D297353CC}">
              <c16:uniqueId val="{00000004-DC08-49CB-82C4-7BB6EDA22C08}"/>
            </c:ext>
          </c:extLst>
        </c:ser>
        <c:dLbls>
          <c:showLegendKey val="0"/>
          <c:showVal val="0"/>
          <c:showCatName val="0"/>
          <c:showSerName val="0"/>
          <c:showPercent val="0"/>
          <c:showBubbleSize val="0"/>
        </c:dLbls>
        <c:gapWidth val="219"/>
        <c:overlap val="-27"/>
        <c:axId val="939881535"/>
        <c:axId val="939882015"/>
      </c:barChart>
      <c:catAx>
        <c:axId val="939881535"/>
        <c:scaling>
          <c:orientation val="minMax"/>
        </c:scaling>
        <c:delete val="1"/>
        <c:axPos val="b"/>
        <c:numFmt formatCode="General" sourceLinked="1"/>
        <c:majorTickMark val="none"/>
        <c:minorTickMark val="none"/>
        <c:tickLblPos val="nextTo"/>
        <c:crossAx val="939882015"/>
        <c:crosses val="autoZero"/>
        <c:auto val="1"/>
        <c:lblAlgn val="ctr"/>
        <c:lblOffset val="100"/>
        <c:noMultiLvlLbl val="0"/>
      </c:catAx>
      <c:valAx>
        <c:axId val="939882015"/>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939881535"/>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fr-FR"/>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1158043070447835"/>
          <c:y val="8.3928704458014022E-2"/>
          <c:w val="0.73217679892722454"/>
          <c:h val="0.83214259108397193"/>
        </c:manualLayout>
      </c:layout>
      <c:barChart>
        <c:barDir val="col"/>
        <c:grouping val="clustered"/>
        <c:varyColors val="0"/>
        <c:ser>
          <c:idx val="0"/>
          <c:order val="0"/>
          <c:tx>
            <c:strRef>
              <c:f>'5G'!$J$100</c:f>
              <c:strCache>
                <c:ptCount val="1"/>
                <c:pt idx="0">
                  <c:v>TT</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'5G'!$I$102</c:f>
              <c:strCache>
                <c:ptCount val="1"/>
                <c:pt idx="0">
                  <c:v>Peak DL User Throughput (SCG)</c:v>
                </c:pt>
              </c:strCache>
            </c:strRef>
          </c:cat>
          <c:val>
            <c:numRef>
              <c:f>'5G'!$J$102</c:f>
              <c:numCache>
                <c:formatCode>0.0#</c:formatCode>
                <c:ptCount val="1"/>
                <c:pt idx="0">
                  <c:v>703.83</c:v>
                </c:pt>
              </c:numCache>
            </c:numRef>
          </c:val>
          <c:extLst>
            <c:ext xmlns:c16="http://schemas.microsoft.com/office/drawing/2014/chart" uri="{C3380CC4-5D6E-409C-BE32-E72D297353CC}">
              <c16:uniqueId val="{00000000-432E-4069-8FC8-27A14B5376BC}"/>
            </c:ext>
          </c:extLst>
        </c:ser>
        <c:ser>
          <c:idx val="1"/>
          <c:order val="1"/>
          <c:tx>
            <c:strRef>
              <c:f>'5G'!$K$100</c:f>
              <c:strCache>
                <c:ptCount val="1"/>
                <c:pt idx="0">
                  <c:v>OO</c:v>
                </c:pt>
              </c:strCache>
            </c:strRef>
          </c:tx>
          <c:spPr>
            <a:solidFill>
              <a:srgbClr val="FF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'5G'!$I$102</c:f>
              <c:strCache>
                <c:ptCount val="1"/>
                <c:pt idx="0">
                  <c:v>Peak DL User Throughput (SCG)</c:v>
                </c:pt>
              </c:strCache>
            </c:strRef>
          </c:cat>
          <c:val>
            <c:numRef>
              <c:f>'5G'!$K$102</c:f>
              <c:numCache>
                <c:formatCode>0.0#</c:formatCode>
                <c:ptCount val="1"/>
                <c:pt idx="0">
                  <c:v>351.08</c:v>
                </c:pt>
              </c:numCache>
            </c:numRef>
          </c:val>
          <c:extLst>
            <c:ext xmlns:c16="http://schemas.microsoft.com/office/drawing/2014/chart" uri="{C3380CC4-5D6E-409C-BE32-E72D297353CC}">
              <c16:uniqueId val="{00000001-432E-4069-8FC8-27A14B5376BC}"/>
            </c:ext>
          </c:extLst>
        </c:ser>
        <c:ser>
          <c:idx val="2"/>
          <c:order val="2"/>
          <c:tx>
            <c:strRef>
              <c:f>'5G'!$L$100</c:f>
              <c:strCache>
                <c:ptCount val="1"/>
                <c:pt idx="0">
                  <c:v>OR</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'5G'!$I$102</c:f>
              <c:strCache>
                <c:ptCount val="1"/>
                <c:pt idx="0">
                  <c:v>Peak DL User Throughput (SCG)</c:v>
                </c:pt>
              </c:strCache>
            </c:strRef>
          </c:cat>
          <c:val>
            <c:numRef>
              <c:f>'5G'!$L$102</c:f>
              <c:numCache>
                <c:formatCode>0.0#</c:formatCode>
                <c:ptCount val="1"/>
                <c:pt idx="0">
                  <c:v>329.04</c:v>
                </c:pt>
              </c:numCache>
            </c:numRef>
          </c:val>
          <c:extLst>
            <c:ext xmlns:c16="http://schemas.microsoft.com/office/drawing/2014/chart" uri="{C3380CC4-5D6E-409C-BE32-E72D297353CC}">
              <c16:uniqueId val="{00000002-432E-4069-8FC8-27A14B5376BC}"/>
            </c:ext>
          </c:extLst>
        </c:ser>
        <c:dLbls>
          <c:showLegendKey val="0"/>
          <c:showVal val="0"/>
          <c:showCatName val="0"/>
          <c:showSerName val="0"/>
          <c:showPercent val="0"/>
          <c:showBubbleSize val="0"/>
        </c:dLbls>
        <c:gapWidth val="219"/>
        <c:overlap val="-27"/>
        <c:axId val="939881535"/>
        <c:axId val="939882015"/>
      </c:barChart>
      <c:catAx>
        <c:axId val="939881535"/>
        <c:scaling>
          <c:orientation val="minMax"/>
        </c:scaling>
        <c:delete val="1"/>
        <c:axPos val="b"/>
        <c:numFmt formatCode="General" sourceLinked="1"/>
        <c:majorTickMark val="none"/>
        <c:minorTickMark val="none"/>
        <c:tickLblPos val="nextTo"/>
        <c:crossAx val="939882015"/>
        <c:crosses val="autoZero"/>
        <c:auto val="1"/>
        <c:lblAlgn val="ctr"/>
        <c:lblOffset val="100"/>
        <c:noMultiLvlLbl val="0"/>
      </c:catAx>
      <c:valAx>
        <c:axId val="939882015"/>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939881535"/>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fr-FR"/>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'Plot DL'!$B$1</c:f>
              <c:strCache>
                <c:ptCount val="1"/>
                <c:pt idx="0">
                  <c:v>TT</c:v>
                </c:pt>
              </c:strCache>
            </c:strRef>
          </c:tx>
          <c:spPr>
            <a:ln w="34925" cap="rnd">
              <a:solidFill>
                <a:schemeClr val="accent1"/>
              </a:solidFill>
              <a:round/>
            </a:ln>
            <a:effectLst>
              <a:outerShdw blurRad="57150" dist="19050" dir="5400000" algn="ctr" rotWithShape="0">
                <a:srgbClr val="000000">
                  <a:alpha val="63000"/>
                </a:srgbClr>
              </a:outerShdw>
            </a:effectLst>
          </c:spPr>
          <c:marker>
            <c:symbol val="none"/>
          </c:marker>
          <c:dLbls>
            <c:dLbl>
              <c:idx val="0"/>
              <c:layout>
                <c:manualLayout>
                  <c:x val="-5.04038415652589E-2"/>
                  <c:y val="8.7591240875912416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2A9D-4C04-869E-2B17713F99C8}"/>
                </c:ext>
              </c:extLst>
            </c:dLbl>
            <c:dLbl>
              <c:idx val="1"/>
              <c:delete val="1"/>
              <c:extLst>
                <c:ext xmlns:c15="http://schemas.microsoft.com/office/drawing/2012/chart" uri="{CE6537A1-D6FC-4f65-9D91-7224C49458BB}"/>
                <c:ext xmlns:c16="http://schemas.microsoft.com/office/drawing/2014/chart" uri="{C3380CC4-5D6E-409C-BE32-E72D297353CC}">
                  <c16:uniqueId val="{00000001-2A9D-4C04-869E-2B17713F99C8}"/>
                </c:ext>
              </c:extLst>
            </c:dLbl>
            <c:dLbl>
              <c:idx val="2"/>
              <c:delete val="1"/>
              <c:extLst>
                <c:ext xmlns:c15="http://schemas.microsoft.com/office/drawing/2012/chart" uri="{CE6537A1-D6FC-4f65-9D91-7224C49458BB}"/>
                <c:ext xmlns:c16="http://schemas.microsoft.com/office/drawing/2014/chart" uri="{C3380CC4-5D6E-409C-BE32-E72D297353CC}">
                  <c16:uniqueId val="{00000002-2A9D-4C04-869E-2B17713F99C8}"/>
                </c:ext>
              </c:extLst>
            </c:dLbl>
            <c:dLbl>
              <c:idx val="3"/>
              <c:delete val="1"/>
              <c:extLst>
                <c:ext xmlns:c15="http://schemas.microsoft.com/office/drawing/2012/chart" uri="{CE6537A1-D6FC-4f65-9D91-7224C49458BB}"/>
                <c:ext xmlns:c16="http://schemas.microsoft.com/office/drawing/2014/chart" uri="{C3380CC4-5D6E-409C-BE32-E72D297353CC}">
                  <c16:uniqueId val="{00000003-2A9D-4C04-869E-2B17713F99C8}"/>
                </c:ext>
              </c:extLst>
            </c:dLbl>
            <c:dLbl>
              <c:idx val="5"/>
              <c:delete val="1"/>
              <c:extLst>
                <c:ext xmlns:c15="http://schemas.microsoft.com/office/drawing/2012/chart" uri="{CE6537A1-D6FC-4f65-9D91-7224C49458BB}"/>
                <c:ext xmlns:c16="http://schemas.microsoft.com/office/drawing/2014/chart" uri="{C3380CC4-5D6E-409C-BE32-E72D297353CC}">
                  <c16:uniqueId val="{00000004-2A9D-4C04-869E-2B17713F99C8}"/>
                </c:ext>
              </c:extLst>
            </c:dLbl>
            <c:dLbl>
              <c:idx val="6"/>
              <c:delete val="1"/>
              <c:extLst>
                <c:ext xmlns:c15="http://schemas.microsoft.com/office/drawing/2012/chart" uri="{CE6537A1-D6FC-4f65-9D91-7224C49458BB}"/>
                <c:ext xmlns:c16="http://schemas.microsoft.com/office/drawing/2014/chart" uri="{C3380CC4-5D6E-409C-BE32-E72D297353CC}">
                  <c16:uniqueId val="{00000005-2A9D-4C04-869E-2B17713F99C8}"/>
                </c:ext>
              </c:extLst>
            </c:dLbl>
            <c:dLbl>
              <c:idx val="7"/>
              <c:delete val="1"/>
              <c:extLst>
                <c:ext xmlns:c15="http://schemas.microsoft.com/office/drawing/2012/chart" uri="{CE6537A1-D6FC-4f65-9D91-7224C49458BB}"/>
                <c:ext xmlns:c16="http://schemas.microsoft.com/office/drawing/2014/chart" uri="{C3380CC4-5D6E-409C-BE32-E72D297353CC}">
                  <c16:uniqueId val="{00000006-2A9D-4C04-869E-2B17713F99C8}"/>
                </c:ext>
              </c:extLst>
            </c:dLbl>
            <c:spPr>
              <a:noFill/>
              <a:ln>
                <a:noFill/>
              </a:ln>
              <a:effectLst/>
            </c:spPr>
            <c:txPr>
              <a:bodyPr rot="0" spcFirstLastPara="1" vertOverflow="ellipsis" horzOverflow="clip" vert="horz" wrap="square" lIns="38100" tIns="36000" rIns="38100" bIns="19050" anchor="ctr" anchorCtr="1">
                <a:spAutoFit/>
              </a:bodyPr>
              <a:lstStyle/>
              <a:p>
                <a:pPr>
                  <a:defRPr sz="960" b="0" i="0" u="none" strike="noStrike" kern="1200" baseline="0">
                    <a:solidFill>
                      <a:schemeClr val="tx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'Plot DL'!$A$2:$A$901</c:f>
              <c:strCache>
                <c:ptCount val="9"/>
                <c:pt idx="0">
                  <c:v>P10</c:v>
                </c:pt>
                <c:pt idx="1">
                  <c:v>P20</c:v>
                </c:pt>
                <c:pt idx="2">
                  <c:v>P30</c:v>
                </c:pt>
                <c:pt idx="3">
                  <c:v>P40</c:v>
                </c:pt>
                <c:pt idx="4">
                  <c:v>P50</c:v>
                </c:pt>
                <c:pt idx="5">
                  <c:v>P60</c:v>
                </c:pt>
                <c:pt idx="6">
                  <c:v>P70</c:v>
                </c:pt>
                <c:pt idx="7">
                  <c:v>P80</c:v>
                </c:pt>
                <c:pt idx="8">
                  <c:v>P90</c:v>
                </c:pt>
              </c:strCache>
            </c:strRef>
          </c:cat>
          <c:val>
            <c:numRef>
              <c:f>'Plot DL'!$B$2:$B$901</c:f>
              <c:numCache>
                <c:formatCode>General</c:formatCode>
                <c:ptCount val="9"/>
                <c:pt idx="0">
                  <c:v>8.4130000000000003</c:v>
                </c:pt>
                <c:pt idx="1">
                  <c:v>15.254</c:v>
                </c:pt>
                <c:pt idx="2">
                  <c:v>21.599</c:v>
                </c:pt>
                <c:pt idx="3">
                  <c:v>30.843</c:v>
                </c:pt>
                <c:pt idx="4">
                  <c:v>42.508000000000003</c:v>
                </c:pt>
                <c:pt idx="5">
                  <c:v>56.210999999999999</c:v>
                </c:pt>
                <c:pt idx="6">
                  <c:v>80.322999999999993</c:v>
                </c:pt>
                <c:pt idx="7">
                  <c:v>116.119</c:v>
                </c:pt>
                <c:pt idx="8">
                  <c:v>159.37</c:v>
                </c:pt>
              </c:numCache>
            </c:numRef>
          </c:val>
          <c:smooth val="0"/>
          <c:extLst>
            <c:ext xmlns:c16="http://schemas.microsoft.com/office/drawing/2014/chart" uri="{C3380CC4-5D6E-409C-BE32-E72D297353CC}">
              <c16:uniqueId val="{00000007-2A9D-4C04-869E-2B17713F99C8}"/>
            </c:ext>
          </c:extLst>
        </c:ser>
        <c:ser>
          <c:idx val="1"/>
          <c:order val="1"/>
          <c:tx>
            <c:strRef>
              <c:f>'Plot DL'!$C$1</c:f>
              <c:strCache>
                <c:ptCount val="1"/>
                <c:pt idx="0">
                  <c:v>OO</c:v>
                </c:pt>
              </c:strCache>
            </c:strRef>
          </c:tx>
          <c:spPr>
            <a:ln w="34925" cap="rnd">
              <a:solidFill>
                <a:srgbClr val="FF0000"/>
              </a:solidFill>
              <a:round/>
            </a:ln>
            <a:effectLst>
              <a:outerShdw blurRad="57150" dist="19050" dir="5400000" algn="ctr" rotWithShape="0">
                <a:srgbClr val="000000">
                  <a:alpha val="63000"/>
                </a:srgbClr>
              </a:outerShdw>
            </a:effectLst>
          </c:spPr>
          <c:marker>
            <c:symbol val="none"/>
          </c:marker>
          <c:dLbls>
            <c:dLbl>
              <c:idx val="0"/>
              <c:layout>
                <c:manualLayout>
                  <c:x val="-4.9468641407747718E-2"/>
                  <c:y val="-4.388503751908032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2A9D-4C04-869E-2B17713F99C8}"/>
                </c:ext>
              </c:extLst>
            </c:dLbl>
            <c:dLbl>
              <c:idx val="1"/>
              <c:delete val="1"/>
              <c:extLst>
                <c:ext xmlns:c15="http://schemas.microsoft.com/office/drawing/2012/chart" uri="{CE6537A1-D6FC-4f65-9D91-7224C49458BB}"/>
                <c:ext xmlns:c16="http://schemas.microsoft.com/office/drawing/2014/chart" uri="{C3380CC4-5D6E-409C-BE32-E72D297353CC}">
                  <c16:uniqueId val="{00000009-2A9D-4C04-869E-2B17713F99C8}"/>
                </c:ext>
              </c:extLst>
            </c:dLbl>
            <c:dLbl>
              <c:idx val="2"/>
              <c:delete val="1"/>
              <c:extLst>
                <c:ext xmlns:c15="http://schemas.microsoft.com/office/drawing/2012/chart" uri="{CE6537A1-D6FC-4f65-9D91-7224C49458BB}"/>
                <c:ext xmlns:c16="http://schemas.microsoft.com/office/drawing/2014/chart" uri="{C3380CC4-5D6E-409C-BE32-E72D297353CC}">
                  <c16:uniqueId val="{0000000A-2A9D-4C04-869E-2B17713F99C8}"/>
                </c:ext>
              </c:extLst>
            </c:dLbl>
            <c:dLbl>
              <c:idx val="3"/>
              <c:delete val="1"/>
              <c:extLst>
                <c:ext xmlns:c15="http://schemas.microsoft.com/office/drawing/2012/chart" uri="{CE6537A1-D6FC-4f65-9D91-7224C49458BB}"/>
                <c:ext xmlns:c16="http://schemas.microsoft.com/office/drawing/2014/chart" uri="{C3380CC4-5D6E-409C-BE32-E72D297353CC}">
                  <c16:uniqueId val="{0000000B-2A9D-4C04-869E-2B17713F99C8}"/>
                </c:ext>
              </c:extLst>
            </c:dLbl>
            <c:dLbl>
              <c:idx val="5"/>
              <c:delete val="1"/>
              <c:extLst>
                <c:ext xmlns:c15="http://schemas.microsoft.com/office/drawing/2012/chart" uri="{CE6537A1-D6FC-4f65-9D91-7224C49458BB}"/>
                <c:ext xmlns:c16="http://schemas.microsoft.com/office/drawing/2014/chart" uri="{C3380CC4-5D6E-409C-BE32-E72D297353CC}">
                  <c16:uniqueId val="{0000000C-2A9D-4C04-869E-2B17713F99C8}"/>
                </c:ext>
              </c:extLst>
            </c:dLbl>
            <c:dLbl>
              <c:idx val="6"/>
              <c:delete val="1"/>
              <c:extLst>
                <c:ext xmlns:c15="http://schemas.microsoft.com/office/drawing/2012/chart" uri="{CE6537A1-D6FC-4f65-9D91-7224C49458BB}"/>
                <c:ext xmlns:c16="http://schemas.microsoft.com/office/drawing/2014/chart" uri="{C3380CC4-5D6E-409C-BE32-E72D297353CC}">
                  <c16:uniqueId val="{0000000D-2A9D-4C04-869E-2B17713F99C8}"/>
                </c:ext>
              </c:extLst>
            </c:dLbl>
            <c:dLbl>
              <c:idx val="7"/>
              <c:delete val="1"/>
              <c:extLst>
                <c:ext xmlns:c15="http://schemas.microsoft.com/office/drawing/2012/chart" uri="{CE6537A1-D6FC-4f65-9D91-7224C49458BB}"/>
                <c:ext xmlns:c16="http://schemas.microsoft.com/office/drawing/2014/chart" uri="{C3380CC4-5D6E-409C-BE32-E72D297353CC}">
                  <c16:uniqueId val="{0000000E-2A9D-4C04-869E-2B17713F99C8}"/>
                </c:ext>
              </c:extLst>
            </c:dLbl>
            <c:spPr>
              <a:noFill/>
              <a:ln>
                <a:noFill/>
              </a:ln>
              <a:effectLst/>
            </c:spPr>
            <c:txPr>
              <a:bodyPr rot="0" spcFirstLastPara="1" vertOverflow="ellipsis" horzOverflow="clip" vert="horz" wrap="square" lIns="36000" tIns="36000" rIns="38100" bIns="540000" anchor="ctr" anchorCtr="1">
                <a:spAutoFit/>
              </a:bodyPr>
              <a:lstStyle/>
              <a:p>
                <a:pPr>
                  <a:defRPr sz="960" b="0" i="0" u="none" strike="noStrike" kern="1200" baseline="0">
                    <a:solidFill>
                      <a:schemeClr val="tx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'Plot DL'!$A$2:$A$901</c:f>
              <c:strCache>
                <c:ptCount val="9"/>
                <c:pt idx="0">
                  <c:v>P10</c:v>
                </c:pt>
                <c:pt idx="1">
                  <c:v>P20</c:v>
                </c:pt>
                <c:pt idx="2">
                  <c:v>P30</c:v>
                </c:pt>
                <c:pt idx="3">
                  <c:v>P40</c:v>
                </c:pt>
                <c:pt idx="4">
                  <c:v>P50</c:v>
                </c:pt>
                <c:pt idx="5">
                  <c:v>P60</c:v>
                </c:pt>
                <c:pt idx="6">
                  <c:v>P70</c:v>
                </c:pt>
                <c:pt idx="7">
                  <c:v>P80</c:v>
                </c:pt>
                <c:pt idx="8">
                  <c:v>P90</c:v>
                </c:pt>
              </c:strCache>
            </c:strRef>
          </c:cat>
          <c:val>
            <c:numRef>
              <c:f>'Plot DL'!$C$2:$C$901</c:f>
              <c:numCache>
                <c:formatCode>General</c:formatCode>
                <c:ptCount val="9"/>
                <c:pt idx="0">
                  <c:v>9.6950000000000003</c:v>
                </c:pt>
                <c:pt idx="1">
                  <c:v>19.375</c:v>
                </c:pt>
                <c:pt idx="2">
                  <c:v>28.863</c:v>
                </c:pt>
                <c:pt idx="3">
                  <c:v>39.482999999999997</c:v>
                </c:pt>
                <c:pt idx="4">
                  <c:v>53.231000000000002</c:v>
                </c:pt>
                <c:pt idx="5">
                  <c:v>67.260000000000005</c:v>
                </c:pt>
                <c:pt idx="6">
                  <c:v>81.573999999999998</c:v>
                </c:pt>
                <c:pt idx="7">
                  <c:v>90.584000000000003</c:v>
                </c:pt>
                <c:pt idx="8">
                  <c:v>131.60599999999999</c:v>
                </c:pt>
              </c:numCache>
            </c:numRef>
          </c:val>
          <c:smooth val="0"/>
          <c:extLst>
            <c:ext xmlns:c16="http://schemas.microsoft.com/office/drawing/2014/chart" uri="{C3380CC4-5D6E-409C-BE32-E72D297353CC}">
              <c16:uniqueId val="{0000000F-2A9D-4C04-869E-2B17713F99C8}"/>
            </c:ext>
          </c:extLst>
        </c:ser>
        <c:ser>
          <c:idx val="2"/>
          <c:order val="2"/>
          <c:tx>
            <c:strRef>
              <c:f>'Plot DL'!$D$1</c:f>
              <c:strCache>
                <c:ptCount val="1"/>
                <c:pt idx="0">
                  <c:v>OR</c:v>
                </c:pt>
              </c:strCache>
            </c:strRef>
          </c:tx>
          <c:spPr>
            <a:ln w="34925" cap="rnd">
              <a:solidFill>
                <a:srgbClr val="FFC000"/>
              </a:solidFill>
              <a:round/>
            </a:ln>
            <a:effectLst>
              <a:outerShdw blurRad="57150" dist="19050" dir="5400000" algn="ctr" rotWithShape="0">
                <a:srgbClr val="000000">
                  <a:alpha val="63000"/>
                </a:srgbClr>
              </a:outerShdw>
            </a:effectLst>
          </c:spPr>
          <c:marker>
            <c:symbol val="none"/>
          </c:marker>
          <c:dLbls>
            <c:dLbl>
              <c:idx val="0"/>
              <c:layout>
                <c:manualLayout>
                  <c:x val="3.6078579169327085E-3"/>
                  <c:y val="-4.227024632223436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2A9D-4C04-869E-2B17713F99C8}"/>
                </c:ext>
              </c:extLst>
            </c:dLbl>
            <c:dLbl>
              <c:idx val="1"/>
              <c:delete val="1"/>
              <c:extLst>
                <c:ext xmlns:c15="http://schemas.microsoft.com/office/drawing/2012/chart" uri="{CE6537A1-D6FC-4f65-9D91-7224C49458BB}"/>
                <c:ext xmlns:c16="http://schemas.microsoft.com/office/drawing/2014/chart" uri="{C3380CC4-5D6E-409C-BE32-E72D297353CC}">
                  <c16:uniqueId val="{00000011-2A9D-4C04-869E-2B17713F99C8}"/>
                </c:ext>
              </c:extLst>
            </c:dLbl>
            <c:dLbl>
              <c:idx val="2"/>
              <c:delete val="1"/>
              <c:extLst>
                <c:ext xmlns:c15="http://schemas.microsoft.com/office/drawing/2012/chart" uri="{CE6537A1-D6FC-4f65-9D91-7224C49458BB}"/>
                <c:ext xmlns:c16="http://schemas.microsoft.com/office/drawing/2014/chart" uri="{C3380CC4-5D6E-409C-BE32-E72D297353CC}">
                  <c16:uniqueId val="{00000012-2A9D-4C04-869E-2B17713F99C8}"/>
                </c:ext>
              </c:extLst>
            </c:dLbl>
            <c:dLbl>
              <c:idx val="3"/>
              <c:delete val="1"/>
              <c:extLst>
                <c:ext xmlns:c15="http://schemas.microsoft.com/office/drawing/2012/chart" uri="{CE6537A1-D6FC-4f65-9D91-7224C49458BB}"/>
                <c:ext xmlns:c16="http://schemas.microsoft.com/office/drawing/2014/chart" uri="{C3380CC4-5D6E-409C-BE32-E72D297353CC}">
                  <c16:uniqueId val="{00000013-2A9D-4C04-869E-2B17713F99C8}"/>
                </c:ext>
              </c:extLst>
            </c:dLbl>
            <c:dLbl>
              <c:idx val="5"/>
              <c:delete val="1"/>
              <c:extLst>
                <c:ext xmlns:c15="http://schemas.microsoft.com/office/drawing/2012/chart" uri="{CE6537A1-D6FC-4f65-9D91-7224C49458BB}"/>
                <c:ext xmlns:c16="http://schemas.microsoft.com/office/drawing/2014/chart" uri="{C3380CC4-5D6E-409C-BE32-E72D297353CC}">
                  <c16:uniqueId val="{00000014-2A9D-4C04-869E-2B17713F99C8}"/>
                </c:ext>
              </c:extLst>
            </c:dLbl>
            <c:dLbl>
              <c:idx val="6"/>
              <c:delete val="1"/>
              <c:extLst>
                <c:ext xmlns:c15="http://schemas.microsoft.com/office/drawing/2012/chart" uri="{CE6537A1-D6FC-4f65-9D91-7224C49458BB}"/>
                <c:ext xmlns:c16="http://schemas.microsoft.com/office/drawing/2014/chart" uri="{C3380CC4-5D6E-409C-BE32-E72D297353CC}">
                  <c16:uniqueId val="{00000015-2A9D-4C04-869E-2B17713F99C8}"/>
                </c:ext>
              </c:extLst>
            </c:dLbl>
            <c:dLbl>
              <c:idx val="7"/>
              <c:delete val="1"/>
              <c:extLst>
                <c:ext xmlns:c15="http://schemas.microsoft.com/office/drawing/2012/chart" uri="{CE6537A1-D6FC-4f65-9D91-7224C49458BB}"/>
                <c:ext xmlns:c16="http://schemas.microsoft.com/office/drawing/2014/chart" uri="{C3380CC4-5D6E-409C-BE32-E72D297353CC}">
                  <c16:uniqueId val="{00000016-2A9D-4C04-869E-2B17713F99C8}"/>
                </c:ext>
              </c:extLst>
            </c:dLbl>
            <c:dLbl>
              <c:idx val="8"/>
              <c:delete val="1"/>
              <c:extLst>
                <c:ext xmlns:c15="http://schemas.microsoft.com/office/drawing/2012/chart" uri="{CE6537A1-D6FC-4f65-9D91-7224C49458BB}"/>
                <c:ext xmlns:c16="http://schemas.microsoft.com/office/drawing/2014/chart" uri="{C3380CC4-5D6E-409C-BE32-E72D297353CC}">
                  <c16:uniqueId val="{00000017-2A9D-4C04-869E-2B17713F99C8}"/>
                </c:ext>
              </c:extLst>
            </c:dLbl>
            <c:spPr>
              <a:noFill/>
              <a:ln>
                <a:noFill/>
              </a:ln>
              <a:effectLst/>
            </c:spPr>
            <c:txPr>
              <a:bodyPr rot="0" spcFirstLastPara="1" vertOverflow="ellipsis" vert="horz" wrap="square" lIns="38100" tIns="19050" rIns="38100" bIns="19050" anchor="ctr" anchorCtr="1">
                <a:spAutoFit/>
              </a:bodyPr>
              <a:lstStyle/>
              <a:p>
                <a:pPr>
                  <a:defRPr sz="960" b="0" i="0" u="none" strike="noStrike" kern="1200" baseline="0">
                    <a:solidFill>
                      <a:schemeClr val="tx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'Plot DL'!$A$2:$A$901</c:f>
              <c:strCache>
                <c:ptCount val="9"/>
                <c:pt idx="0">
                  <c:v>P10</c:v>
                </c:pt>
                <c:pt idx="1">
                  <c:v>P20</c:v>
                </c:pt>
                <c:pt idx="2">
                  <c:v>P30</c:v>
                </c:pt>
                <c:pt idx="3">
                  <c:v>P40</c:v>
                </c:pt>
                <c:pt idx="4">
                  <c:v>P50</c:v>
                </c:pt>
                <c:pt idx="5">
                  <c:v>P60</c:v>
                </c:pt>
                <c:pt idx="6">
                  <c:v>P70</c:v>
                </c:pt>
                <c:pt idx="7">
                  <c:v>P80</c:v>
                </c:pt>
                <c:pt idx="8">
                  <c:v>P90</c:v>
                </c:pt>
              </c:strCache>
            </c:strRef>
          </c:cat>
          <c:val>
            <c:numRef>
              <c:f>'Plot DL'!$D$2:$D$901</c:f>
              <c:numCache>
                <c:formatCode>General</c:formatCode>
                <c:ptCount val="9"/>
                <c:pt idx="0">
                  <c:v>15.083</c:v>
                </c:pt>
                <c:pt idx="1">
                  <c:v>27.946000000000002</c:v>
                </c:pt>
                <c:pt idx="2">
                  <c:v>39.238</c:v>
                </c:pt>
                <c:pt idx="3">
                  <c:v>53.134</c:v>
                </c:pt>
                <c:pt idx="4">
                  <c:v>68.561000000000007</c:v>
                </c:pt>
                <c:pt idx="5">
                  <c:v>83.165999999999997</c:v>
                </c:pt>
                <c:pt idx="6">
                  <c:v>99.117999999999995</c:v>
                </c:pt>
                <c:pt idx="7">
                  <c:v>124.43</c:v>
                </c:pt>
                <c:pt idx="8">
                  <c:v>157.529</c:v>
                </c:pt>
              </c:numCache>
            </c:numRef>
          </c:val>
          <c:smooth val="0"/>
          <c:extLst>
            <c:ext xmlns:c16="http://schemas.microsoft.com/office/drawing/2014/chart" uri="{C3380CC4-5D6E-409C-BE32-E72D297353CC}">
              <c16:uniqueId val="{00000018-2A9D-4C04-869E-2B17713F99C8}"/>
            </c:ext>
          </c:extLst>
        </c:ser>
        <c:dLbls>
          <c:dLblPos val="ctr"/>
          <c:showLegendKey val="0"/>
          <c:showVal val="1"/>
          <c:showCatName val="0"/>
          <c:showSerName val="0"/>
          <c:showPercent val="0"/>
          <c:showBubbleSize val="0"/>
        </c:dLbls>
        <c:smooth val="0"/>
        <c:axId val="1512425280"/>
        <c:axId val="1512414240"/>
      </c:lineChart>
      <c:catAx>
        <c:axId val="1512425280"/>
        <c:scaling>
          <c:orientation val="minMax"/>
        </c:scaling>
        <c:delete val="0"/>
        <c:axPos val="b"/>
        <c:title>
          <c:tx>
            <c:rich>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fr-FR" dirty="0" err="1"/>
                  <a:t>Percentil</a:t>
                </a:r>
                <a:r>
                  <a:rPr lang="fr-FR" dirty="0"/>
                  <a:t> (%)</a:t>
                </a:r>
              </a:p>
            </c:rich>
          </c:tx>
          <c:layout>
            <c:manualLayout>
              <c:xMode val="edge"/>
              <c:yMode val="edge"/>
              <c:x val="0.4424668961071081"/>
              <c:y val="0.88116629265964685"/>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title>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512414240"/>
        <c:crosses val="autoZero"/>
        <c:auto val="1"/>
        <c:lblAlgn val="ctr"/>
        <c:lblOffset val="100"/>
        <c:noMultiLvlLbl val="0"/>
      </c:catAx>
      <c:valAx>
        <c:axId val="1512414240"/>
        <c:scaling>
          <c:orientation val="minMax"/>
          <c:max val="160"/>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fr-FR" dirty="0"/>
                  <a:t>Débit DL Mbps</a:t>
                </a:r>
              </a:p>
            </c:rich>
          </c:tx>
          <c:overlay val="0"/>
          <c:spPr>
            <a:noFill/>
            <a:ln>
              <a:noFill/>
            </a:ln>
            <a:effectLst/>
          </c:spPr>
          <c:txPr>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512425280"/>
        <c:crosses val="autoZero"/>
        <c:crossBetween val="between"/>
      </c:valAx>
      <c:spPr>
        <a:noFill/>
        <a:ln>
          <a:noFill/>
        </a:ln>
        <a:effectLst/>
      </c:spPr>
    </c:plotArea>
    <c:legend>
      <c:legendPos val="b"/>
      <c:layout>
        <c:manualLayout>
          <c:xMode val="edge"/>
          <c:yMode val="edge"/>
          <c:x val="0.72436013307613867"/>
          <c:y val="0.9455961942670309"/>
          <c:w val="0.27530924191628686"/>
          <c:h val="5.4403805732969143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fr-FR"/>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1917119592416118E-2"/>
          <c:y val="9.5425011282559521E-2"/>
          <c:w val="0.92719303083223548"/>
          <c:h val="0.79375376454664426"/>
        </c:manualLayout>
      </c:layout>
      <c:lineChart>
        <c:grouping val="standard"/>
        <c:varyColors val="0"/>
        <c:ser>
          <c:idx val="0"/>
          <c:order val="0"/>
          <c:tx>
            <c:strRef>
              <c:f>'Plot UL'!$B$1</c:f>
              <c:strCache>
                <c:ptCount val="1"/>
                <c:pt idx="0">
                  <c:v>TT</c:v>
                </c:pt>
              </c:strCache>
            </c:strRef>
          </c:tx>
          <c:spPr>
            <a:ln w="28575" cap="rnd">
              <a:solidFill>
                <a:schemeClr val="accent1"/>
              </a:solidFill>
              <a:round/>
            </a:ln>
            <a:effectLst/>
          </c:spPr>
          <c:marker>
            <c:symbol val="none"/>
          </c:marker>
          <c:dLbls>
            <c:dLbl>
              <c:idx val="0"/>
              <c:layout>
                <c:manualLayout>
                  <c:x val="-3.2048768563422439E-2"/>
                  <c:y val="2.175423245721808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1F46-46C5-BA8E-0E4D0EB6BDE4}"/>
                </c:ext>
              </c:extLst>
            </c:dLbl>
            <c:dLbl>
              <c:idx val="1"/>
              <c:layout>
                <c:manualLayout>
                  <c:x val="-1.2697795071335951E-2"/>
                  <c:y val="1.582121774791802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F46-46C5-BA8E-0E4D0EB6BDE4}"/>
                </c:ext>
              </c:extLst>
            </c:dLbl>
            <c:dLbl>
              <c:idx val="2"/>
              <c:delete val="1"/>
              <c:extLst>
                <c:ext xmlns:c15="http://schemas.microsoft.com/office/drawing/2012/chart" uri="{CE6537A1-D6FC-4f65-9D91-7224C49458BB}"/>
                <c:ext xmlns:c16="http://schemas.microsoft.com/office/drawing/2014/chart" uri="{C3380CC4-5D6E-409C-BE32-E72D297353CC}">
                  <c16:uniqueId val="{00000002-1F46-46C5-BA8E-0E4D0EB6BDE4}"/>
                </c:ext>
              </c:extLst>
            </c:dLbl>
            <c:dLbl>
              <c:idx val="3"/>
              <c:delete val="1"/>
              <c:extLst>
                <c:ext xmlns:c15="http://schemas.microsoft.com/office/drawing/2012/chart" uri="{CE6537A1-D6FC-4f65-9D91-7224C49458BB}"/>
                <c:ext xmlns:c16="http://schemas.microsoft.com/office/drawing/2014/chart" uri="{C3380CC4-5D6E-409C-BE32-E72D297353CC}">
                  <c16:uniqueId val="{00000003-1F46-46C5-BA8E-0E4D0EB6BDE4}"/>
                </c:ext>
              </c:extLst>
            </c:dLbl>
            <c:dLbl>
              <c:idx val="4"/>
              <c:layout>
                <c:manualLayout>
                  <c:x val="-3.3612160641278886E-2"/>
                  <c:y val="3.5658635192519577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1F46-46C5-BA8E-0E4D0EB6BDE4}"/>
                </c:ext>
              </c:extLst>
            </c:dLbl>
            <c:dLbl>
              <c:idx val="5"/>
              <c:delete val="1"/>
              <c:extLst>
                <c:ext xmlns:c15="http://schemas.microsoft.com/office/drawing/2012/chart" uri="{CE6537A1-D6FC-4f65-9D91-7224C49458BB}"/>
                <c:ext xmlns:c16="http://schemas.microsoft.com/office/drawing/2014/chart" uri="{C3380CC4-5D6E-409C-BE32-E72D297353CC}">
                  <c16:uniqueId val="{00000005-1F46-46C5-BA8E-0E4D0EB6BDE4}"/>
                </c:ext>
              </c:extLst>
            </c:dLbl>
            <c:dLbl>
              <c:idx val="6"/>
              <c:layout>
                <c:manualLayout>
                  <c:x val="-2.4674360821089061E-2"/>
                  <c:y val="-1.7555688227471635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1F46-46C5-BA8E-0E4D0EB6BDE4}"/>
                </c:ext>
              </c:extLst>
            </c:dLbl>
            <c:dLbl>
              <c:idx val="7"/>
              <c:delete val="1"/>
              <c:extLst>
                <c:ext xmlns:c15="http://schemas.microsoft.com/office/drawing/2012/chart" uri="{CE6537A1-D6FC-4f65-9D91-7224C49458BB}"/>
                <c:ext xmlns:c16="http://schemas.microsoft.com/office/drawing/2014/chart" uri="{C3380CC4-5D6E-409C-BE32-E72D297353CC}">
                  <c16:uniqueId val="{00000007-1F46-46C5-BA8E-0E4D0EB6BDE4}"/>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'Plot UL'!$A$101:$A$901</c:f>
              <c:strCache>
                <c:ptCount val="9"/>
                <c:pt idx="0">
                  <c:v>P10</c:v>
                </c:pt>
                <c:pt idx="1">
                  <c:v>P20</c:v>
                </c:pt>
                <c:pt idx="2">
                  <c:v>P30</c:v>
                </c:pt>
                <c:pt idx="3">
                  <c:v>P40</c:v>
                </c:pt>
                <c:pt idx="4">
                  <c:v>P50</c:v>
                </c:pt>
                <c:pt idx="5">
                  <c:v>P60</c:v>
                </c:pt>
                <c:pt idx="6">
                  <c:v>P70</c:v>
                </c:pt>
                <c:pt idx="7">
                  <c:v>P80</c:v>
                </c:pt>
                <c:pt idx="8">
                  <c:v>P90</c:v>
                </c:pt>
              </c:strCache>
            </c:strRef>
          </c:cat>
          <c:val>
            <c:numRef>
              <c:f>'Plot UL'!$B$2:$B$901</c:f>
              <c:numCache>
                <c:formatCode>General</c:formatCode>
                <c:ptCount val="9"/>
                <c:pt idx="0">
                  <c:v>3.282</c:v>
                </c:pt>
                <c:pt idx="1">
                  <c:v>5.2279999999999998</c:v>
                </c:pt>
                <c:pt idx="2">
                  <c:v>7.3470000000000004</c:v>
                </c:pt>
                <c:pt idx="3">
                  <c:v>10.244999999999999</c:v>
                </c:pt>
                <c:pt idx="4">
                  <c:v>13.349</c:v>
                </c:pt>
                <c:pt idx="5">
                  <c:v>18.052</c:v>
                </c:pt>
                <c:pt idx="6">
                  <c:v>21.48</c:v>
                </c:pt>
                <c:pt idx="7">
                  <c:v>29.861999999999998</c:v>
                </c:pt>
                <c:pt idx="8">
                  <c:v>39.585999999999999</c:v>
                </c:pt>
              </c:numCache>
            </c:numRef>
          </c:val>
          <c:smooth val="0"/>
          <c:extLst>
            <c:ext xmlns:c16="http://schemas.microsoft.com/office/drawing/2014/chart" uri="{C3380CC4-5D6E-409C-BE32-E72D297353CC}">
              <c16:uniqueId val="{00000008-1F46-46C5-BA8E-0E4D0EB6BDE4}"/>
            </c:ext>
          </c:extLst>
        </c:ser>
        <c:ser>
          <c:idx val="1"/>
          <c:order val="1"/>
          <c:tx>
            <c:strRef>
              <c:f>'Plot UL'!$C$1</c:f>
              <c:strCache>
                <c:ptCount val="1"/>
                <c:pt idx="0">
                  <c:v>OO</c:v>
                </c:pt>
              </c:strCache>
            </c:strRef>
          </c:tx>
          <c:spPr>
            <a:ln w="28575" cap="rnd">
              <a:solidFill>
                <a:srgbClr val="FF0000"/>
              </a:solidFill>
              <a:round/>
            </a:ln>
            <a:effectLst/>
          </c:spPr>
          <c:marker>
            <c:symbol val="none"/>
          </c:marker>
          <c:dLbls>
            <c:dLbl>
              <c:idx val="0"/>
              <c:layout>
                <c:manualLayout>
                  <c:x val="-3.2053997985339582E-2"/>
                  <c:y val="-5.9155103823354182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1F46-46C5-BA8E-0E4D0EB6BDE4}"/>
                </c:ext>
              </c:extLst>
            </c:dLbl>
            <c:dLbl>
              <c:idx val="1"/>
              <c:layout>
                <c:manualLayout>
                  <c:x val="-1.2697795071335951E-2"/>
                  <c:y val="3.9553044369793977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1F46-46C5-BA8E-0E4D0EB6BDE4}"/>
                </c:ext>
              </c:extLst>
            </c:dLbl>
            <c:dLbl>
              <c:idx val="2"/>
              <c:delete val="1"/>
              <c:extLst>
                <c:ext xmlns:c15="http://schemas.microsoft.com/office/drawing/2012/chart" uri="{CE6537A1-D6FC-4f65-9D91-7224C49458BB}"/>
                <c:ext xmlns:c16="http://schemas.microsoft.com/office/drawing/2014/chart" uri="{C3380CC4-5D6E-409C-BE32-E72D297353CC}">
                  <c16:uniqueId val="{0000000B-1F46-46C5-BA8E-0E4D0EB6BDE4}"/>
                </c:ext>
              </c:extLst>
            </c:dLbl>
            <c:dLbl>
              <c:idx val="3"/>
              <c:delete val="1"/>
              <c:extLst>
                <c:ext xmlns:c15="http://schemas.microsoft.com/office/drawing/2012/chart" uri="{CE6537A1-D6FC-4f65-9D91-7224C49458BB}"/>
                <c:ext xmlns:c16="http://schemas.microsoft.com/office/drawing/2014/chart" uri="{C3380CC4-5D6E-409C-BE32-E72D297353CC}">
                  <c16:uniqueId val="{0000000C-1F46-46C5-BA8E-0E4D0EB6BDE4}"/>
                </c:ext>
              </c:extLst>
            </c:dLbl>
            <c:dLbl>
              <c:idx val="4"/>
              <c:layout>
                <c:manualLayout>
                  <c:x val="-3.786542380055518E-2"/>
                  <c:y val="-4.0444436107232324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1F46-46C5-BA8E-0E4D0EB6BDE4}"/>
                </c:ext>
              </c:extLst>
            </c:dLbl>
            <c:dLbl>
              <c:idx val="5"/>
              <c:delete val="1"/>
              <c:extLst>
                <c:ext xmlns:c15="http://schemas.microsoft.com/office/drawing/2012/chart" uri="{CE6537A1-D6FC-4f65-9D91-7224C49458BB}"/>
                <c:ext xmlns:c16="http://schemas.microsoft.com/office/drawing/2014/chart" uri="{C3380CC4-5D6E-409C-BE32-E72D297353CC}">
                  <c16:uniqueId val="{0000000E-1F46-46C5-BA8E-0E4D0EB6BDE4}"/>
                </c:ext>
              </c:extLst>
            </c:dLbl>
            <c:dLbl>
              <c:idx val="7"/>
              <c:delete val="1"/>
              <c:extLst>
                <c:ext xmlns:c15="http://schemas.microsoft.com/office/drawing/2012/chart" uri="{CE6537A1-D6FC-4f65-9D91-7224C49458BB}"/>
                <c:ext xmlns:c16="http://schemas.microsoft.com/office/drawing/2014/chart" uri="{C3380CC4-5D6E-409C-BE32-E72D297353CC}">
                  <c16:uniqueId val="{0000000F-1F46-46C5-BA8E-0E4D0EB6BDE4}"/>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'Plot UL'!$A$101:$A$901</c:f>
              <c:strCache>
                <c:ptCount val="9"/>
                <c:pt idx="0">
                  <c:v>P10</c:v>
                </c:pt>
                <c:pt idx="1">
                  <c:v>P20</c:v>
                </c:pt>
                <c:pt idx="2">
                  <c:v>P30</c:v>
                </c:pt>
                <c:pt idx="3">
                  <c:v>P40</c:v>
                </c:pt>
                <c:pt idx="4">
                  <c:v>P50</c:v>
                </c:pt>
                <c:pt idx="5">
                  <c:v>P60</c:v>
                </c:pt>
                <c:pt idx="6">
                  <c:v>P70</c:v>
                </c:pt>
                <c:pt idx="7">
                  <c:v>P80</c:v>
                </c:pt>
                <c:pt idx="8">
                  <c:v>P90</c:v>
                </c:pt>
              </c:strCache>
            </c:strRef>
          </c:cat>
          <c:val>
            <c:numRef>
              <c:f>'Plot UL'!$C$2:$C$901</c:f>
              <c:numCache>
                <c:formatCode>General</c:formatCode>
                <c:ptCount val="9"/>
                <c:pt idx="0">
                  <c:v>3.2010000000000001</c:v>
                </c:pt>
                <c:pt idx="1">
                  <c:v>6.7990000000000004</c:v>
                </c:pt>
                <c:pt idx="2">
                  <c:v>10.73</c:v>
                </c:pt>
                <c:pt idx="3">
                  <c:v>15.372</c:v>
                </c:pt>
                <c:pt idx="4">
                  <c:v>21.957999999999998</c:v>
                </c:pt>
                <c:pt idx="5">
                  <c:v>28.367000000000001</c:v>
                </c:pt>
                <c:pt idx="6">
                  <c:v>35.622999999999998</c:v>
                </c:pt>
                <c:pt idx="7">
                  <c:v>43.838000000000001</c:v>
                </c:pt>
                <c:pt idx="8">
                  <c:v>55.777000000000001</c:v>
                </c:pt>
              </c:numCache>
            </c:numRef>
          </c:val>
          <c:smooth val="0"/>
          <c:extLst>
            <c:ext xmlns:c16="http://schemas.microsoft.com/office/drawing/2014/chart" uri="{C3380CC4-5D6E-409C-BE32-E72D297353CC}">
              <c16:uniqueId val="{00000010-1F46-46C5-BA8E-0E4D0EB6BDE4}"/>
            </c:ext>
          </c:extLst>
        </c:ser>
        <c:ser>
          <c:idx val="2"/>
          <c:order val="2"/>
          <c:tx>
            <c:strRef>
              <c:f>'Plot UL'!$D$1</c:f>
              <c:strCache>
                <c:ptCount val="1"/>
                <c:pt idx="0">
                  <c:v>OR</c:v>
                </c:pt>
              </c:strCache>
            </c:strRef>
          </c:tx>
          <c:spPr>
            <a:ln w="28575" cap="rnd">
              <a:solidFill>
                <a:srgbClr val="FFC000"/>
              </a:solidFill>
              <a:round/>
            </a:ln>
            <a:effectLst/>
          </c:spPr>
          <c:marker>
            <c:symbol val="none"/>
          </c:marker>
          <c:dLbls>
            <c:dLbl>
              <c:idx val="0"/>
              <c:layout>
                <c:manualLayout>
                  <c:x val="-3.216863511677813E-2"/>
                  <c:y val="-2.373180539107232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1F46-46C5-BA8E-0E4D0EB6BDE4}"/>
                </c:ext>
              </c:extLst>
            </c:dLbl>
            <c:dLbl>
              <c:idx val="1"/>
              <c:layout>
                <c:manualLayout>
                  <c:x val="-1.2650894456730713E-2"/>
                  <c:y val="-2.177175093805263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1F46-46C5-BA8E-0E4D0EB6BDE4}"/>
                </c:ext>
              </c:extLst>
            </c:dLbl>
            <c:dLbl>
              <c:idx val="2"/>
              <c:delete val="1"/>
              <c:extLst>
                <c:ext xmlns:c15="http://schemas.microsoft.com/office/drawing/2012/chart" uri="{CE6537A1-D6FC-4f65-9D91-7224C49458BB}"/>
                <c:ext xmlns:c16="http://schemas.microsoft.com/office/drawing/2014/chart" uri="{C3380CC4-5D6E-409C-BE32-E72D297353CC}">
                  <c16:uniqueId val="{00000013-1F46-46C5-BA8E-0E4D0EB6BDE4}"/>
                </c:ext>
              </c:extLst>
            </c:dLbl>
            <c:dLbl>
              <c:idx val="3"/>
              <c:delete val="1"/>
              <c:extLst>
                <c:ext xmlns:c15="http://schemas.microsoft.com/office/drawing/2012/chart" uri="{CE6537A1-D6FC-4f65-9D91-7224C49458BB}"/>
                <c:ext xmlns:c16="http://schemas.microsoft.com/office/drawing/2014/chart" uri="{C3380CC4-5D6E-409C-BE32-E72D297353CC}">
                  <c16:uniqueId val="{00000014-1F46-46C5-BA8E-0E4D0EB6BDE4}"/>
                </c:ext>
              </c:extLst>
            </c:dLbl>
            <c:dLbl>
              <c:idx val="4"/>
              <c:layout>
                <c:manualLayout>
                  <c:x val="-3.3949099473038334E-2"/>
                  <c:y val="5.9066736265162203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1F46-46C5-BA8E-0E4D0EB6BDE4}"/>
                </c:ext>
              </c:extLst>
            </c:dLbl>
            <c:dLbl>
              <c:idx val="5"/>
              <c:delete val="1"/>
              <c:extLst>
                <c:ext xmlns:c15="http://schemas.microsoft.com/office/drawing/2012/chart" uri="{CE6537A1-D6FC-4f65-9D91-7224C49458BB}"/>
                <c:ext xmlns:c16="http://schemas.microsoft.com/office/drawing/2014/chart" uri="{C3380CC4-5D6E-409C-BE32-E72D297353CC}">
                  <c16:uniqueId val="{00000016-1F46-46C5-BA8E-0E4D0EB6BDE4}"/>
                </c:ext>
              </c:extLst>
            </c:dLbl>
            <c:dLbl>
              <c:idx val="7"/>
              <c:delete val="1"/>
              <c:extLst>
                <c:ext xmlns:c15="http://schemas.microsoft.com/office/drawing/2012/chart" uri="{CE6537A1-D6FC-4f65-9D91-7224C49458BB}"/>
                <c:ext xmlns:c16="http://schemas.microsoft.com/office/drawing/2014/chart" uri="{C3380CC4-5D6E-409C-BE32-E72D297353CC}">
                  <c16:uniqueId val="{00000017-1F46-46C5-BA8E-0E4D0EB6BDE4}"/>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'Plot UL'!$A$101:$A$901</c:f>
              <c:strCache>
                <c:ptCount val="9"/>
                <c:pt idx="0">
                  <c:v>P10</c:v>
                </c:pt>
                <c:pt idx="1">
                  <c:v>P20</c:v>
                </c:pt>
                <c:pt idx="2">
                  <c:v>P30</c:v>
                </c:pt>
                <c:pt idx="3">
                  <c:v>P40</c:v>
                </c:pt>
                <c:pt idx="4">
                  <c:v>P50</c:v>
                </c:pt>
                <c:pt idx="5">
                  <c:v>P60</c:v>
                </c:pt>
                <c:pt idx="6">
                  <c:v>P70</c:v>
                </c:pt>
                <c:pt idx="7">
                  <c:v>P80</c:v>
                </c:pt>
                <c:pt idx="8">
                  <c:v>P90</c:v>
                </c:pt>
              </c:strCache>
            </c:strRef>
          </c:cat>
          <c:val>
            <c:numRef>
              <c:f>'Plot UL'!$D$2:$D$901</c:f>
              <c:numCache>
                <c:formatCode>General</c:formatCode>
                <c:ptCount val="9"/>
                <c:pt idx="0">
                  <c:v>3.875</c:v>
                </c:pt>
                <c:pt idx="1">
                  <c:v>7.0940000000000003</c:v>
                </c:pt>
                <c:pt idx="2">
                  <c:v>10.675000000000001</c:v>
                </c:pt>
                <c:pt idx="3">
                  <c:v>14.252000000000001</c:v>
                </c:pt>
                <c:pt idx="4">
                  <c:v>17.852</c:v>
                </c:pt>
                <c:pt idx="5">
                  <c:v>22.056000000000001</c:v>
                </c:pt>
                <c:pt idx="6">
                  <c:v>26.434000000000001</c:v>
                </c:pt>
                <c:pt idx="7">
                  <c:v>34.518000000000001</c:v>
                </c:pt>
                <c:pt idx="8">
                  <c:v>43.57</c:v>
                </c:pt>
              </c:numCache>
            </c:numRef>
          </c:val>
          <c:smooth val="0"/>
          <c:extLst>
            <c:ext xmlns:c16="http://schemas.microsoft.com/office/drawing/2014/chart" uri="{C3380CC4-5D6E-409C-BE32-E72D297353CC}">
              <c16:uniqueId val="{00000018-1F46-46C5-BA8E-0E4D0EB6BDE4}"/>
            </c:ext>
          </c:extLst>
        </c:ser>
        <c:dLbls>
          <c:dLblPos val="ctr"/>
          <c:showLegendKey val="0"/>
          <c:showVal val="1"/>
          <c:showCatName val="0"/>
          <c:showSerName val="0"/>
          <c:showPercent val="0"/>
          <c:showBubbleSize val="0"/>
        </c:dLbls>
        <c:smooth val="0"/>
        <c:axId val="1421252640"/>
        <c:axId val="1421238240"/>
      </c:lineChart>
      <c:catAx>
        <c:axId val="1421252640"/>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fr-FR"/>
                  <a:t>Percentil (%)</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fr-FR"/>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421238240"/>
        <c:crosses val="autoZero"/>
        <c:auto val="1"/>
        <c:lblAlgn val="ctr"/>
        <c:lblOffset val="100"/>
        <c:noMultiLvlLbl val="0"/>
      </c:catAx>
      <c:valAx>
        <c:axId val="142123824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fr-FR"/>
                  <a:t>Débit UL Mbps</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fr-FR"/>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421252640"/>
        <c:crosses val="autoZero"/>
        <c:crossBetween val="between"/>
      </c:valAx>
      <c:spPr>
        <a:noFill/>
        <a:ln>
          <a:noFill/>
        </a:ln>
        <a:effectLst/>
      </c:spPr>
    </c:plotArea>
    <c:legend>
      <c:legendPos val="b"/>
      <c:layout>
        <c:manualLayout>
          <c:xMode val="edge"/>
          <c:yMode val="edge"/>
          <c:x val="0.70936476518180835"/>
          <c:y val="0.94785193447438398"/>
          <c:w val="0.2906020834211665"/>
          <c:h val="5.214806552561597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fr-F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r>
              <a:rPr lang="fr-FR"/>
              <a:t>RSRP Average</a:t>
            </a:r>
          </a:p>
        </c:rich>
      </c:tx>
      <c:overlay val="0"/>
      <c:spPr>
        <a:noFill/>
        <a:ln>
          <a:noFill/>
        </a:ln>
        <a:effectLst/>
      </c:spPr>
      <c:txPr>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endParaRPr lang="fr-FR"/>
        </a:p>
      </c:txPr>
    </c:title>
    <c:autoTitleDeleted val="0"/>
    <c:plotArea>
      <c:layout/>
      <c:barChart>
        <c:barDir val="bar"/>
        <c:grouping val="clustered"/>
        <c:varyColors val="0"/>
        <c:ser>
          <c:idx val="0"/>
          <c:order val="0"/>
          <c:tx>
            <c:strRef>
              <c:f>'Couverture 4G'!$C$6</c:f>
              <c:strCache>
                <c:ptCount val="1"/>
                <c:pt idx="0">
                  <c:v>TT</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val>
            <c:numRef>
              <c:f>'Couverture 4G'!$C$7</c:f>
              <c:numCache>
                <c:formatCode>General</c:formatCode>
                <c:ptCount val="1"/>
                <c:pt idx="0">
                  <c:v>-79.150000000000006</c:v>
                </c:pt>
              </c:numCache>
            </c:numRef>
          </c:val>
          <c:extLst>
            <c:ext xmlns:c16="http://schemas.microsoft.com/office/drawing/2014/chart" uri="{C3380CC4-5D6E-409C-BE32-E72D297353CC}">
              <c16:uniqueId val="{00000000-785B-4184-85E9-4072C20CA604}"/>
            </c:ext>
          </c:extLst>
        </c:ser>
        <c:ser>
          <c:idx val="1"/>
          <c:order val="1"/>
          <c:tx>
            <c:strRef>
              <c:f>'Couverture 4G'!$D$6</c:f>
              <c:strCache>
                <c:ptCount val="1"/>
                <c:pt idx="0">
                  <c:v>OO</c:v>
                </c:pt>
              </c:strCache>
            </c:strRef>
          </c:tx>
          <c:spPr>
            <a:solidFill>
              <a:srgbClr val="FF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val>
            <c:numRef>
              <c:f>'Couverture 4G'!$D$7</c:f>
              <c:numCache>
                <c:formatCode>General</c:formatCode>
                <c:ptCount val="1"/>
                <c:pt idx="0">
                  <c:v>-80.650000000000006</c:v>
                </c:pt>
              </c:numCache>
            </c:numRef>
          </c:val>
          <c:extLst>
            <c:ext xmlns:c16="http://schemas.microsoft.com/office/drawing/2014/chart" uri="{C3380CC4-5D6E-409C-BE32-E72D297353CC}">
              <c16:uniqueId val="{00000001-785B-4184-85E9-4072C20CA604}"/>
            </c:ext>
          </c:extLst>
        </c:ser>
        <c:ser>
          <c:idx val="2"/>
          <c:order val="2"/>
          <c:tx>
            <c:strRef>
              <c:f>'Couverture 4G'!$E$6</c:f>
              <c:strCache>
                <c:ptCount val="1"/>
                <c:pt idx="0">
                  <c:v>OR</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val>
            <c:numRef>
              <c:f>'Couverture 4G'!$E$7</c:f>
              <c:numCache>
                <c:formatCode>General</c:formatCode>
                <c:ptCount val="1"/>
                <c:pt idx="0">
                  <c:v>-80.260000000000005</c:v>
                </c:pt>
              </c:numCache>
            </c:numRef>
          </c:val>
          <c:extLst>
            <c:ext xmlns:c16="http://schemas.microsoft.com/office/drawing/2014/chart" uri="{C3380CC4-5D6E-409C-BE32-E72D297353CC}">
              <c16:uniqueId val="{00000002-785B-4184-85E9-4072C20CA604}"/>
            </c:ext>
          </c:extLst>
        </c:ser>
        <c:dLbls>
          <c:dLblPos val="outEnd"/>
          <c:showLegendKey val="0"/>
          <c:showVal val="1"/>
          <c:showCatName val="0"/>
          <c:showSerName val="0"/>
          <c:showPercent val="0"/>
          <c:showBubbleSize val="0"/>
        </c:dLbls>
        <c:gapWidth val="100"/>
        <c:axId val="293692856"/>
        <c:axId val="295085056"/>
      </c:barChart>
      <c:catAx>
        <c:axId val="293692856"/>
        <c:scaling>
          <c:orientation val="minMax"/>
        </c:scaling>
        <c:delete val="1"/>
        <c:axPos val="l"/>
        <c:numFmt formatCode="General" sourceLinked="1"/>
        <c:majorTickMark val="none"/>
        <c:minorTickMark val="none"/>
        <c:tickLblPos val="nextTo"/>
        <c:crossAx val="295085056"/>
        <c:crosses val="autoZero"/>
        <c:auto val="1"/>
        <c:lblAlgn val="ctr"/>
        <c:lblOffset val="100"/>
        <c:noMultiLvlLbl val="0"/>
      </c:catAx>
      <c:valAx>
        <c:axId val="295085056"/>
        <c:scaling>
          <c:orientation val="minMax"/>
        </c:scaling>
        <c:delete val="0"/>
        <c:axPos val="b"/>
        <c:majorGridlines>
          <c:spPr>
            <a:ln w="9525" cap="flat" cmpd="sng" algn="ctr">
              <a:solidFill>
                <a:schemeClr val="tx2">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fr-FR"/>
          </a:p>
        </c:txPr>
        <c:crossAx val="2936928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fr-FR"/>
        </a:p>
      </c:txPr>
    </c:legend>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r>
              <a:rPr lang="fr-FR"/>
              <a:t>Rx level Average</a:t>
            </a:r>
          </a:p>
        </c:rich>
      </c:tx>
      <c:overlay val="0"/>
      <c:spPr>
        <a:noFill/>
        <a:ln>
          <a:noFill/>
        </a:ln>
        <a:effectLst/>
      </c:spPr>
      <c:txPr>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endParaRPr lang="fr-FR"/>
        </a:p>
      </c:txPr>
    </c:title>
    <c:autoTitleDeleted val="0"/>
    <c:plotArea>
      <c:layout/>
      <c:barChart>
        <c:barDir val="bar"/>
        <c:grouping val="clustered"/>
        <c:varyColors val="0"/>
        <c:ser>
          <c:idx val="0"/>
          <c:order val="0"/>
          <c:tx>
            <c:strRef>
              <c:f>'Couverture 2G'!$C$8</c:f>
              <c:strCache>
                <c:ptCount val="1"/>
                <c:pt idx="0">
                  <c:v>TT</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val>
            <c:numRef>
              <c:f>'Couverture 2G'!$C$9</c:f>
              <c:numCache>
                <c:formatCode>General</c:formatCode>
                <c:ptCount val="1"/>
                <c:pt idx="0">
                  <c:v>-56.68</c:v>
                </c:pt>
              </c:numCache>
            </c:numRef>
          </c:val>
          <c:extLst>
            <c:ext xmlns:c16="http://schemas.microsoft.com/office/drawing/2014/chart" uri="{C3380CC4-5D6E-409C-BE32-E72D297353CC}">
              <c16:uniqueId val="{00000000-56FC-42A2-B505-4A0811BB7685}"/>
            </c:ext>
          </c:extLst>
        </c:ser>
        <c:ser>
          <c:idx val="1"/>
          <c:order val="1"/>
          <c:tx>
            <c:strRef>
              <c:f>'Couverture 2G'!$D$8</c:f>
              <c:strCache>
                <c:ptCount val="1"/>
                <c:pt idx="0">
                  <c:v>OO</c:v>
                </c:pt>
              </c:strCache>
            </c:strRef>
          </c:tx>
          <c:spPr>
            <a:solidFill>
              <a:srgbClr val="FF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val>
            <c:numRef>
              <c:f>'Couverture 2G'!$D$9</c:f>
              <c:numCache>
                <c:formatCode>General</c:formatCode>
                <c:ptCount val="1"/>
                <c:pt idx="0">
                  <c:v>-64.569999999999993</c:v>
                </c:pt>
              </c:numCache>
            </c:numRef>
          </c:val>
          <c:extLst>
            <c:ext xmlns:c16="http://schemas.microsoft.com/office/drawing/2014/chart" uri="{C3380CC4-5D6E-409C-BE32-E72D297353CC}">
              <c16:uniqueId val="{00000001-56FC-42A2-B505-4A0811BB7685}"/>
            </c:ext>
          </c:extLst>
        </c:ser>
        <c:ser>
          <c:idx val="2"/>
          <c:order val="2"/>
          <c:tx>
            <c:strRef>
              <c:f>'Couverture 2G'!$E$8</c:f>
              <c:strCache>
                <c:ptCount val="1"/>
                <c:pt idx="0">
                  <c:v>OR</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val>
            <c:numRef>
              <c:f>'Couverture 2G'!$E$9</c:f>
              <c:numCache>
                <c:formatCode>General</c:formatCode>
                <c:ptCount val="1"/>
                <c:pt idx="0">
                  <c:v>-73.5</c:v>
                </c:pt>
              </c:numCache>
            </c:numRef>
          </c:val>
          <c:extLst>
            <c:ext xmlns:c16="http://schemas.microsoft.com/office/drawing/2014/chart" uri="{C3380CC4-5D6E-409C-BE32-E72D297353CC}">
              <c16:uniqueId val="{00000002-56FC-42A2-B505-4A0811BB7685}"/>
            </c:ext>
          </c:extLst>
        </c:ser>
        <c:dLbls>
          <c:dLblPos val="outEnd"/>
          <c:showLegendKey val="0"/>
          <c:showVal val="1"/>
          <c:showCatName val="0"/>
          <c:showSerName val="0"/>
          <c:showPercent val="0"/>
          <c:showBubbleSize val="0"/>
        </c:dLbls>
        <c:gapWidth val="100"/>
        <c:overlap val="-20"/>
        <c:axId val="293681096"/>
        <c:axId val="293686976"/>
      </c:barChart>
      <c:catAx>
        <c:axId val="293681096"/>
        <c:scaling>
          <c:orientation val="minMax"/>
        </c:scaling>
        <c:delete val="1"/>
        <c:axPos val="l"/>
        <c:numFmt formatCode="General" sourceLinked="1"/>
        <c:majorTickMark val="none"/>
        <c:minorTickMark val="none"/>
        <c:tickLblPos val="nextTo"/>
        <c:crossAx val="293686976"/>
        <c:crosses val="autoZero"/>
        <c:auto val="1"/>
        <c:lblAlgn val="ctr"/>
        <c:lblOffset val="100"/>
        <c:noMultiLvlLbl val="0"/>
      </c:catAx>
      <c:valAx>
        <c:axId val="293686976"/>
        <c:scaling>
          <c:orientation val="minMax"/>
        </c:scaling>
        <c:delete val="0"/>
        <c:axPos val="b"/>
        <c:majorGridlines>
          <c:spPr>
            <a:ln w="9525" cap="flat" cmpd="sng" algn="ctr">
              <a:solidFill>
                <a:schemeClr val="tx2">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fr-FR"/>
          </a:p>
        </c:txPr>
        <c:crossAx val="29368109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fr-FR"/>
        </a:p>
      </c:txPr>
    </c:legend>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dirty="0"/>
              <a:t>Call setup time (s)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'CS_2G_3G '!$B$69</c:f>
              <c:strCache>
                <c:ptCount val="1"/>
                <c:pt idx="0">
                  <c:v>TT</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'CS_2G_3G '!$A$70</c:f>
              <c:strCache>
                <c:ptCount val="1"/>
                <c:pt idx="0">
                  <c:v>Call setup time </c:v>
                </c:pt>
              </c:strCache>
            </c:strRef>
          </c:cat>
          <c:val>
            <c:numRef>
              <c:f>'CS_2G_3G '!$B$70</c:f>
              <c:numCache>
                <c:formatCode>0.00</c:formatCode>
                <c:ptCount val="1"/>
                <c:pt idx="0">
                  <c:v>5.62</c:v>
                </c:pt>
              </c:numCache>
            </c:numRef>
          </c:val>
          <c:extLst>
            <c:ext xmlns:c16="http://schemas.microsoft.com/office/drawing/2014/chart" uri="{C3380CC4-5D6E-409C-BE32-E72D297353CC}">
              <c16:uniqueId val="{00000000-FCCC-479E-AB7E-CAA7CB2FACCF}"/>
            </c:ext>
          </c:extLst>
        </c:ser>
        <c:ser>
          <c:idx val="1"/>
          <c:order val="1"/>
          <c:tx>
            <c:strRef>
              <c:f>'CS_2G_3G '!$C$69</c:f>
              <c:strCache>
                <c:ptCount val="1"/>
                <c:pt idx="0">
                  <c:v>OO</c:v>
                </c:pt>
              </c:strCache>
            </c:strRef>
          </c:tx>
          <c:spPr>
            <a:solidFill>
              <a:srgbClr val="FF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'CS_2G_3G '!$A$70</c:f>
              <c:strCache>
                <c:ptCount val="1"/>
                <c:pt idx="0">
                  <c:v>Call setup time </c:v>
                </c:pt>
              </c:strCache>
            </c:strRef>
          </c:cat>
          <c:val>
            <c:numRef>
              <c:f>'CS_2G_3G '!$C$70</c:f>
              <c:numCache>
                <c:formatCode>0.00</c:formatCode>
                <c:ptCount val="1"/>
                <c:pt idx="0">
                  <c:v>2.08</c:v>
                </c:pt>
              </c:numCache>
            </c:numRef>
          </c:val>
          <c:extLst>
            <c:ext xmlns:c16="http://schemas.microsoft.com/office/drawing/2014/chart" uri="{C3380CC4-5D6E-409C-BE32-E72D297353CC}">
              <c16:uniqueId val="{00000001-FCCC-479E-AB7E-CAA7CB2FACCF}"/>
            </c:ext>
          </c:extLst>
        </c:ser>
        <c:ser>
          <c:idx val="2"/>
          <c:order val="2"/>
          <c:tx>
            <c:strRef>
              <c:f>'CS_2G_3G '!$D$69</c:f>
              <c:strCache>
                <c:ptCount val="1"/>
                <c:pt idx="0">
                  <c:v>OR</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'CS_2G_3G '!$A$70</c:f>
              <c:strCache>
                <c:ptCount val="1"/>
                <c:pt idx="0">
                  <c:v>Call setup time </c:v>
                </c:pt>
              </c:strCache>
            </c:strRef>
          </c:cat>
          <c:val>
            <c:numRef>
              <c:f>'CS_2G_3G '!$D$70</c:f>
              <c:numCache>
                <c:formatCode>0.00</c:formatCode>
                <c:ptCount val="1"/>
                <c:pt idx="0">
                  <c:v>4.6399999999999997</c:v>
                </c:pt>
              </c:numCache>
            </c:numRef>
          </c:val>
          <c:extLst>
            <c:ext xmlns:c16="http://schemas.microsoft.com/office/drawing/2014/chart" uri="{C3380CC4-5D6E-409C-BE32-E72D297353CC}">
              <c16:uniqueId val="{00000002-FCCC-479E-AB7E-CAA7CB2FACCF}"/>
            </c:ext>
          </c:extLst>
        </c:ser>
        <c:dLbls>
          <c:dLblPos val="outEnd"/>
          <c:showLegendKey val="0"/>
          <c:showVal val="1"/>
          <c:showCatName val="0"/>
          <c:showSerName val="0"/>
          <c:showPercent val="0"/>
          <c:showBubbleSize val="0"/>
        </c:dLbls>
        <c:gapWidth val="219"/>
        <c:overlap val="-27"/>
        <c:axId val="284900256"/>
        <c:axId val="284898296"/>
      </c:barChart>
      <c:catAx>
        <c:axId val="2849002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284898296"/>
        <c:crosses val="autoZero"/>
        <c:auto val="1"/>
        <c:lblAlgn val="ctr"/>
        <c:lblOffset val="100"/>
        <c:noMultiLvlLbl val="0"/>
      </c:catAx>
      <c:valAx>
        <c:axId val="284898296"/>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28490025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fr-FR"/>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dirty="0"/>
              <a:t>Call Drop Rate</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'CS_2G_3G '!$B$32</c:f>
              <c:strCache>
                <c:ptCount val="1"/>
                <c:pt idx="0">
                  <c:v>TT</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'CS_2G_3G '!$A$33</c:f>
              <c:strCache>
                <c:ptCount val="1"/>
                <c:pt idx="0">
                  <c:v>CDR (%)</c:v>
                </c:pt>
              </c:strCache>
            </c:strRef>
          </c:cat>
          <c:val>
            <c:numRef>
              <c:f>'CS_2G_3G '!$B$33</c:f>
              <c:numCache>
                <c:formatCode>0.00%</c:formatCode>
                <c:ptCount val="1"/>
                <c:pt idx="0">
                  <c:v>2.911208151382824E-3</c:v>
                </c:pt>
              </c:numCache>
            </c:numRef>
          </c:val>
          <c:extLst>
            <c:ext xmlns:c16="http://schemas.microsoft.com/office/drawing/2014/chart" uri="{C3380CC4-5D6E-409C-BE32-E72D297353CC}">
              <c16:uniqueId val="{00000000-140A-46E2-B51E-B1FDF047BCF1}"/>
            </c:ext>
          </c:extLst>
        </c:ser>
        <c:ser>
          <c:idx val="1"/>
          <c:order val="1"/>
          <c:tx>
            <c:strRef>
              <c:f>'CS_2G_3G '!$C$32</c:f>
              <c:strCache>
                <c:ptCount val="1"/>
                <c:pt idx="0">
                  <c:v>OO</c:v>
                </c:pt>
              </c:strCache>
            </c:strRef>
          </c:tx>
          <c:spPr>
            <a:solidFill>
              <a:srgbClr val="FF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'CS_2G_3G '!$A$33</c:f>
              <c:strCache>
                <c:ptCount val="1"/>
                <c:pt idx="0">
                  <c:v>CDR (%)</c:v>
                </c:pt>
              </c:strCache>
            </c:strRef>
          </c:cat>
          <c:val>
            <c:numRef>
              <c:f>'CS_2G_3G '!$C$33</c:f>
              <c:numCache>
                <c:formatCode>0.00%</c:formatCode>
                <c:ptCount val="1"/>
                <c:pt idx="0">
                  <c:v>1.4726840855106888E-2</c:v>
                </c:pt>
              </c:numCache>
            </c:numRef>
          </c:val>
          <c:extLst>
            <c:ext xmlns:c16="http://schemas.microsoft.com/office/drawing/2014/chart" uri="{C3380CC4-5D6E-409C-BE32-E72D297353CC}">
              <c16:uniqueId val="{00000001-140A-46E2-B51E-B1FDF047BCF1}"/>
            </c:ext>
          </c:extLst>
        </c:ser>
        <c:ser>
          <c:idx val="2"/>
          <c:order val="2"/>
          <c:tx>
            <c:strRef>
              <c:f>'CS_2G_3G '!$D$32</c:f>
              <c:strCache>
                <c:ptCount val="1"/>
                <c:pt idx="0">
                  <c:v>OR</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'CS_2G_3G '!$A$33</c:f>
              <c:strCache>
                <c:ptCount val="1"/>
                <c:pt idx="0">
                  <c:v>CDR (%)</c:v>
                </c:pt>
              </c:strCache>
            </c:strRef>
          </c:cat>
          <c:val>
            <c:numRef>
              <c:f>'CS_2G_3G '!$D$33</c:f>
              <c:numCache>
                <c:formatCode>0.00%</c:formatCode>
                <c:ptCount val="1"/>
                <c:pt idx="0">
                  <c:v>1.0674429888403688E-2</c:v>
                </c:pt>
              </c:numCache>
            </c:numRef>
          </c:val>
          <c:extLst>
            <c:ext xmlns:c16="http://schemas.microsoft.com/office/drawing/2014/chart" uri="{C3380CC4-5D6E-409C-BE32-E72D297353CC}">
              <c16:uniqueId val="{00000002-140A-46E2-B51E-B1FDF047BCF1}"/>
            </c:ext>
          </c:extLst>
        </c:ser>
        <c:dLbls>
          <c:dLblPos val="outEnd"/>
          <c:showLegendKey val="0"/>
          <c:showVal val="1"/>
          <c:showCatName val="0"/>
          <c:showSerName val="0"/>
          <c:showPercent val="0"/>
          <c:showBubbleSize val="0"/>
        </c:dLbls>
        <c:gapWidth val="219"/>
        <c:overlap val="-27"/>
        <c:axId val="284902608"/>
        <c:axId val="284902216"/>
      </c:barChart>
      <c:catAx>
        <c:axId val="2849026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284902216"/>
        <c:crosses val="autoZero"/>
        <c:auto val="1"/>
        <c:lblAlgn val="ctr"/>
        <c:lblOffset val="100"/>
        <c:noMultiLvlLbl val="0"/>
      </c:catAx>
      <c:valAx>
        <c:axId val="284902216"/>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284902608"/>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fr-FR"/>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dirty="0"/>
              <a:t>MOS </a:t>
            </a:r>
            <a:r>
              <a:rPr lang="fr-FR" dirty="0" err="1"/>
              <a:t>Average</a:t>
            </a:r>
            <a:endParaRPr lang="fr-FR"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'CS_2G_3G '!$B$124</c:f>
              <c:strCache>
                <c:ptCount val="1"/>
                <c:pt idx="0">
                  <c:v>TT</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'CS_2G_3G '!$A$125</c:f>
              <c:strCache>
                <c:ptCount val="1"/>
                <c:pt idx="0">
                  <c:v>Audio quality MOS DL </c:v>
                </c:pt>
              </c:strCache>
            </c:strRef>
          </c:cat>
          <c:val>
            <c:numRef>
              <c:f>'CS_2G_3G '!$B$125</c:f>
              <c:numCache>
                <c:formatCode>General</c:formatCode>
                <c:ptCount val="1"/>
                <c:pt idx="0">
                  <c:v>3.83</c:v>
                </c:pt>
              </c:numCache>
            </c:numRef>
          </c:val>
          <c:extLst>
            <c:ext xmlns:c16="http://schemas.microsoft.com/office/drawing/2014/chart" uri="{C3380CC4-5D6E-409C-BE32-E72D297353CC}">
              <c16:uniqueId val="{00000000-4295-4895-A68D-C3DAFEE6DF3E}"/>
            </c:ext>
          </c:extLst>
        </c:ser>
        <c:ser>
          <c:idx val="1"/>
          <c:order val="1"/>
          <c:tx>
            <c:strRef>
              <c:f>'CS_2G_3G '!$C$124</c:f>
              <c:strCache>
                <c:ptCount val="1"/>
                <c:pt idx="0">
                  <c:v>OO</c:v>
                </c:pt>
              </c:strCache>
            </c:strRef>
          </c:tx>
          <c:spPr>
            <a:solidFill>
              <a:srgbClr val="FF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'CS_2G_3G '!$A$125</c:f>
              <c:strCache>
                <c:ptCount val="1"/>
                <c:pt idx="0">
                  <c:v>Audio quality MOS DL </c:v>
                </c:pt>
              </c:strCache>
            </c:strRef>
          </c:cat>
          <c:val>
            <c:numRef>
              <c:f>'CS_2G_3G '!$C$125</c:f>
              <c:numCache>
                <c:formatCode>General</c:formatCode>
                <c:ptCount val="1"/>
                <c:pt idx="0">
                  <c:v>4.17</c:v>
                </c:pt>
              </c:numCache>
            </c:numRef>
          </c:val>
          <c:extLst>
            <c:ext xmlns:c16="http://schemas.microsoft.com/office/drawing/2014/chart" uri="{C3380CC4-5D6E-409C-BE32-E72D297353CC}">
              <c16:uniqueId val="{00000001-4295-4895-A68D-C3DAFEE6DF3E}"/>
            </c:ext>
          </c:extLst>
        </c:ser>
        <c:ser>
          <c:idx val="2"/>
          <c:order val="2"/>
          <c:tx>
            <c:strRef>
              <c:f>'CS_2G_3G '!$D$124</c:f>
              <c:strCache>
                <c:ptCount val="1"/>
                <c:pt idx="0">
                  <c:v>OR</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'CS_2G_3G '!$A$125</c:f>
              <c:strCache>
                <c:ptCount val="1"/>
                <c:pt idx="0">
                  <c:v>Audio quality MOS DL </c:v>
                </c:pt>
              </c:strCache>
            </c:strRef>
          </c:cat>
          <c:val>
            <c:numRef>
              <c:f>'CS_2G_3G '!$D$125</c:f>
              <c:numCache>
                <c:formatCode>General</c:formatCode>
                <c:ptCount val="1"/>
                <c:pt idx="0">
                  <c:v>4.1399999999999997</c:v>
                </c:pt>
              </c:numCache>
            </c:numRef>
          </c:val>
          <c:extLst>
            <c:ext xmlns:c16="http://schemas.microsoft.com/office/drawing/2014/chart" uri="{C3380CC4-5D6E-409C-BE32-E72D297353CC}">
              <c16:uniqueId val="{00000002-4295-4895-A68D-C3DAFEE6DF3E}"/>
            </c:ext>
          </c:extLst>
        </c:ser>
        <c:dLbls>
          <c:dLblPos val="outEnd"/>
          <c:showLegendKey val="0"/>
          <c:showVal val="1"/>
          <c:showCatName val="0"/>
          <c:showSerName val="0"/>
          <c:showPercent val="0"/>
          <c:showBubbleSize val="0"/>
        </c:dLbls>
        <c:gapWidth val="219"/>
        <c:overlap val="-18"/>
        <c:axId val="284904568"/>
        <c:axId val="284900648"/>
      </c:barChart>
      <c:catAx>
        <c:axId val="2849045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284900648"/>
        <c:crosses val="autoZero"/>
        <c:auto val="1"/>
        <c:lblAlgn val="ctr"/>
        <c:lblOffset val="100"/>
        <c:noMultiLvlLbl val="0"/>
      </c:catAx>
      <c:valAx>
        <c:axId val="28490064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284904568"/>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fr-FR"/>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dirty="0"/>
              <a:t>Appel</a:t>
            </a:r>
            <a:r>
              <a:rPr lang="fr-FR" baseline="0" dirty="0"/>
              <a:t> Sortant </a:t>
            </a:r>
            <a:r>
              <a:rPr lang="fr-FR" dirty="0"/>
              <a:t> - Call setup time (s)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0.10679673250824288"/>
          <c:y val="0.19683194187351996"/>
          <c:w val="0.89320326749175716"/>
          <c:h val="0.7184388155978515"/>
        </c:manualLayout>
      </c:layout>
      <c:barChart>
        <c:barDir val="col"/>
        <c:grouping val="clustered"/>
        <c:varyColors val="0"/>
        <c:ser>
          <c:idx val="0"/>
          <c:order val="0"/>
          <c:tx>
            <c:strRef>
              <c:f>'CS_2G_3G '!$B$69</c:f>
              <c:strCache>
                <c:ptCount val="1"/>
                <c:pt idx="0">
                  <c:v>TT</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'CS_2G_3G '!$A$70</c:f>
              <c:strCache>
                <c:ptCount val="1"/>
                <c:pt idx="0">
                  <c:v>Call setup time </c:v>
                </c:pt>
              </c:strCache>
            </c:strRef>
          </c:cat>
          <c:val>
            <c:numRef>
              <c:f>'CS_2G_3G '!$B$70</c:f>
              <c:numCache>
                <c:formatCode>0.00</c:formatCode>
                <c:ptCount val="1"/>
                <c:pt idx="0">
                  <c:v>5.62</c:v>
                </c:pt>
              </c:numCache>
            </c:numRef>
          </c:val>
          <c:extLst>
            <c:ext xmlns:c16="http://schemas.microsoft.com/office/drawing/2014/chart" uri="{C3380CC4-5D6E-409C-BE32-E72D297353CC}">
              <c16:uniqueId val="{00000000-08D5-4922-9F8C-C4FF85994666}"/>
            </c:ext>
          </c:extLst>
        </c:ser>
        <c:ser>
          <c:idx val="1"/>
          <c:order val="1"/>
          <c:tx>
            <c:strRef>
              <c:f>'CS_2G_3G '!$C$69</c:f>
              <c:strCache>
                <c:ptCount val="1"/>
                <c:pt idx="0">
                  <c:v>OO</c:v>
                </c:pt>
              </c:strCache>
            </c:strRef>
          </c:tx>
          <c:spPr>
            <a:solidFill>
              <a:srgbClr val="FF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'CS_2G_3G '!$A$70</c:f>
              <c:strCache>
                <c:ptCount val="1"/>
                <c:pt idx="0">
                  <c:v>Call setup time </c:v>
                </c:pt>
              </c:strCache>
            </c:strRef>
          </c:cat>
          <c:val>
            <c:numRef>
              <c:f>'CS_2G_3G '!$C$70</c:f>
              <c:numCache>
                <c:formatCode>0.00</c:formatCode>
                <c:ptCount val="1"/>
                <c:pt idx="0">
                  <c:v>2.08</c:v>
                </c:pt>
              </c:numCache>
            </c:numRef>
          </c:val>
          <c:extLst>
            <c:ext xmlns:c16="http://schemas.microsoft.com/office/drawing/2014/chart" uri="{C3380CC4-5D6E-409C-BE32-E72D297353CC}">
              <c16:uniqueId val="{00000001-08D5-4922-9F8C-C4FF85994666}"/>
            </c:ext>
          </c:extLst>
        </c:ser>
        <c:ser>
          <c:idx val="2"/>
          <c:order val="2"/>
          <c:tx>
            <c:strRef>
              <c:f>'CS_2G_3G '!$D$69</c:f>
              <c:strCache>
                <c:ptCount val="1"/>
                <c:pt idx="0">
                  <c:v>OR</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'CS_2G_3G '!$A$70</c:f>
              <c:strCache>
                <c:ptCount val="1"/>
                <c:pt idx="0">
                  <c:v>Call setup time </c:v>
                </c:pt>
              </c:strCache>
            </c:strRef>
          </c:cat>
          <c:val>
            <c:numRef>
              <c:f>'CS_2G_3G '!$D$70</c:f>
              <c:numCache>
                <c:formatCode>0.00</c:formatCode>
                <c:ptCount val="1"/>
                <c:pt idx="0">
                  <c:v>4.6399999999999997</c:v>
                </c:pt>
              </c:numCache>
            </c:numRef>
          </c:val>
          <c:extLst>
            <c:ext xmlns:c16="http://schemas.microsoft.com/office/drawing/2014/chart" uri="{C3380CC4-5D6E-409C-BE32-E72D297353CC}">
              <c16:uniqueId val="{00000002-08D5-4922-9F8C-C4FF85994666}"/>
            </c:ext>
          </c:extLst>
        </c:ser>
        <c:dLbls>
          <c:dLblPos val="outEnd"/>
          <c:showLegendKey val="0"/>
          <c:showVal val="1"/>
          <c:showCatName val="0"/>
          <c:showSerName val="0"/>
          <c:showPercent val="0"/>
          <c:showBubbleSize val="0"/>
        </c:dLbls>
        <c:gapWidth val="219"/>
        <c:overlap val="-27"/>
        <c:axId val="284900256"/>
        <c:axId val="284898296"/>
      </c:barChart>
      <c:catAx>
        <c:axId val="2849002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284898296"/>
        <c:crosses val="autoZero"/>
        <c:auto val="1"/>
        <c:lblAlgn val="ctr"/>
        <c:lblOffset val="100"/>
        <c:noMultiLvlLbl val="0"/>
      </c:catAx>
      <c:valAx>
        <c:axId val="284898296"/>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28490025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fr-FR"/>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MO - MOS Average</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'CS_2G_3G '!$B$124</c:f>
              <c:strCache>
                <c:ptCount val="1"/>
                <c:pt idx="0">
                  <c:v>TT</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'CS_2G_3G '!$A$125</c:f>
              <c:strCache>
                <c:ptCount val="1"/>
                <c:pt idx="0">
                  <c:v>Audio quality MOS DL </c:v>
                </c:pt>
              </c:strCache>
            </c:strRef>
          </c:cat>
          <c:val>
            <c:numRef>
              <c:f>'CS_2G_3G '!$B$125</c:f>
              <c:numCache>
                <c:formatCode>General</c:formatCode>
                <c:ptCount val="1"/>
                <c:pt idx="0">
                  <c:v>3.83</c:v>
                </c:pt>
              </c:numCache>
            </c:numRef>
          </c:val>
          <c:extLst>
            <c:ext xmlns:c16="http://schemas.microsoft.com/office/drawing/2014/chart" uri="{C3380CC4-5D6E-409C-BE32-E72D297353CC}">
              <c16:uniqueId val="{00000000-C843-4478-833D-1466C4217904}"/>
            </c:ext>
          </c:extLst>
        </c:ser>
        <c:ser>
          <c:idx val="1"/>
          <c:order val="1"/>
          <c:tx>
            <c:strRef>
              <c:f>'CS_2G_3G '!$C$124</c:f>
              <c:strCache>
                <c:ptCount val="1"/>
                <c:pt idx="0">
                  <c:v>OO</c:v>
                </c:pt>
              </c:strCache>
            </c:strRef>
          </c:tx>
          <c:spPr>
            <a:solidFill>
              <a:srgbClr val="FF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'CS_2G_3G '!$A$125</c:f>
              <c:strCache>
                <c:ptCount val="1"/>
                <c:pt idx="0">
                  <c:v>Audio quality MOS DL </c:v>
                </c:pt>
              </c:strCache>
            </c:strRef>
          </c:cat>
          <c:val>
            <c:numRef>
              <c:f>'CS_2G_3G '!$C$125</c:f>
              <c:numCache>
                <c:formatCode>General</c:formatCode>
                <c:ptCount val="1"/>
                <c:pt idx="0">
                  <c:v>4.17</c:v>
                </c:pt>
              </c:numCache>
            </c:numRef>
          </c:val>
          <c:extLst>
            <c:ext xmlns:c16="http://schemas.microsoft.com/office/drawing/2014/chart" uri="{C3380CC4-5D6E-409C-BE32-E72D297353CC}">
              <c16:uniqueId val="{00000001-C843-4478-833D-1466C4217904}"/>
            </c:ext>
          </c:extLst>
        </c:ser>
        <c:ser>
          <c:idx val="2"/>
          <c:order val="2"/>
          <c:tx>
            <c:strRef>
              <c:f>'CS_2G_3G '!$D$124</c:f>
              <c:strCache>
                <c:ptCount val="1"/>
                <c:pt idx="0">
                  <c:v>OR</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'CS_2G_3G '!$A$125</c:f>
              <c:strCache>
                <c:ptCount val="1"/>
                <c:pt idx="0">
                  <c:v>Audio quality MOS DL </c:v>
                </c:pt>
              </c:strCache>
            </c:strRef>
          </c:cat>
          <c:val>
            <c:numRef>
              <c:f>'CS_2G_3G '!$D$125</c:f>
              <c:numCache>
                <c:formatCode>General</c:formatCode>
                <c:ptCount val="1"/>
                <c:pt idx="0">
                  <c:v>4.1399999999999997</c:v>
                </c:pt>
              </c:numCache>
            </c:numRef>
          </c:val>
          <c:extLst>
            <c:ext xmlns:c16="http://schemas.microsoft.com/office/drawing/2014/chart" uri="{C3380CC4-5D6E-409C-BE32-E72D297353CC}">
              <c16:uniqueId val="{00000002-C843-4478-833D-1466C4217904}"/>
            </c:ext>
          </c:extLst>
        </c:ser>
        <c:dLbls>
          <c:dLblPos val="outEnd"/>
          <c:showLegendKey val="0"/>
          <c:showVal val="1"/>
          <c:showCatName val="0"/>
          <c:showSerName val="0"/>
          <c:showPercent val="0"/>
          <c:showBubbleSize val="0"/>
        </c:dLbls>
        <c:gapWidth val="219"/>
        <c:overlap val="-18"/>
        <c:axId val="284904568"/>
        <c:axId val="284900648"/>
      </c:barChart>
      <c:catAx>
        <c:axId val="2849045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284900648"/>
        <c:crosses val="autoZero"/>
        <c:auto val="1"/>
        <c:lblAlgn val="ctr"/>
        <c:lblOffset val="100"/>
        <c:noMultiLvlLbl val="0"/>
      </c:catAx>
      <c:valAx>
        <c:axId val="28490064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284904568"/>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fr-FR"/>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MT - MOS Average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'CS_2G_3G '!$B$126</c:f>
              <c:strCache>
                <c:ptCount val="1"/>
                <c:pt idx="0">
                  <c:v>TT</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'CS_2G_3G '!$A$127</c:f>
              <c:strCache>
                <c:ptCount val="1"/>
                <c:pt idx="0">
                  <c:v>Audio quality MOS DL </c:v>
                </c:pt>
              </c:strCache>
            </c:strRef>
          </c:cat>
          <c:val>
            <c:numRef>
              <c:f>'CS_2G_3G '!$B$127</c:f>
              <c:numCache>
                <c:formatCode>0.00</c:formatCode>
                <c:ptCount val="1"/>
                <c:pt idx="0">
                  <c:v>3.77</c:v>
                </c:pt>
              </c:numCache>
            </c:numRef>
          </c:val>
          <c:extLst>
            <c:ext xmlns:c16="http://schemas.microsoft.com/office/drawing/2014/chart" uri="{C3380CC4-5D6E-409C-BE32-E72D297353CC}">
              <c16:uniqueId val="{00000000-CD12-4D2B-8843-2D26A0E35311}"/>
            </c:ext>
          </c:extLst>
        </c:ser>
        <c:ser>
          <c:idx val="1"/>
          <c:order val="1"/>
          <c:tx>
            <c:strRef>
              <c:f>'CS_2G_3G '!$C$126</c:f>
              <c:strCache>
                <c:ptCount val="1"/>
                <c:pt idx="0">
                  <c:v>OO</c:v>
                </c:pt>
              </c:strCache>
            </c:strRef>
          </c:tx>
          <c:spPr>
            <a:solidFill>
              <a:srgbClr val="FF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'CS_2G_3G '!$A$127</c:f>
              <c:strCache>
                <c:ptCount val="1"/>
                <c:pt idx="0">
                  <c:v>Audio quality MOS DL </c:v>
                </c:pt>
              </c:strCache>
            </c:strRef>
          </c:cat>
          <c:val>
            <c:numRef>
              <c:f>'CS_2G_3G '!$C$127</c:f>
              <c:numCache>
                <c:formatCode>0.00</c:formatCode>
                <c:ptCount val="1"/>
                <c:pt idx="0">
                  <c:v>4.1100000000000003</c:v>
                </c:pt>
              </c:numCache>
            </c:numRef>
          </c:val>
          <c:extLst>
            <c:ext xmlns:c16="http://schemas.microsoft.com/office/drawing/2014/chart" uri="{C3380CC4-5D6E-409C-BE32-E72D297353CC}">
              <c16:uniqueId val="{00000001-CD12-4D2B-8843-2D26A0E35311}"/>
            </c:ext>
          </c:extLst>
        </c:ser>
        <c:ser>
          <c:idx val="2"/>
          <c:order val="2"/>
          <c:tx>
            <c:strRef>
              <c:f>'CS_2G_3G '!$D$126</c:f>
              <c:strCache>
                <c:ptCount val="1"/>
                <c:pt idx="0">
                  <c:v>OR</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'CS_2G_3G '!$A$127</c:f>
              <c:strCache>
                <c:ptCount val="1"/>
                <c:pt idx="0">
                  <c:v>Audio quality MOS DL </c:v>
                </c:pt>
              </c:strCache>
            </c:strRef>
          </c:cat>
          <c:val>
            <c:numRef>
              <c:f>'CS_2G_3G '!$D$127</c:f>
              <c:numCache>
                <c:formatCode>0.00</c:formatCode>
                <c:ptCount val="1"/>
                <c:pt idx="0">
                  <c:v>4.1500000000000004</c:v>
                </c:pt>
              </c:numCache>
            </c:numRef>
          </c:val>
          <c:extLst>
            <c:ext xmlns:c16="http://schemas.microsoft.com/office/drawing/2014/chart" uri="{C3380CC4-5D6E-409C-BE32-E72D297353CC}">
              <c16:uniqueId val="{00000002-CD12-4D2B-8843-2D26A0E35311}"/>
            </c:ext>
          </c:extLst>
        </c:ser>
        <c:dLbls>
          <c:dLblPos val="outEnd"/>
          <c:showLegendKey val="0"/>
          <c:showVal val="1"/>
          <c:showCatName val="0"/>
          <c:showSerName val="0"/>
          <c:showPercent val="0"/>
          <c:showBubbleSize val="0"/>
        </c:dLbls>
        <c:gapWidth val="219"/>
        <c:overlap val="-20"/>
        <c:axId val="284897512"/>
        <c:axId val="284899472"/>
      </c:barChart>
      <c:catAx>
        <c:axId val="2848975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284899472"/>
        <c:crosses val="autoZero"/>
        <c:auto val="1"/>
        <c:lblAlgn val="ctr"/>
        <c:lblOffset val="100"/>
        <c:noMultiLvlLbl val="0"/>
      </c:catAx>
      <c:valAx>
        <c:axId val="284899472"/>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28489751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fr-F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0">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1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342">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1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0">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3.xml><?xml version="1.0" encoding="utf-8"?>
<cs:chartStyle xmlns:cs="http://schemas.microsoft.com/office/drawing/2012/chartStyle" xmlns:a="http://schemas.openxmlformats.org/drawingml/2006/main" id="220">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DA3B69-7035-4720-92DC-E1F171F5BD76}" type="datetimeFigureOut">
              <a:rPr lang="fr-FR" smtClean="0"/>
              <a:t>24/04/2026</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8172A72-A86D-4E89-8955-20C54318E2BF}" type="slidenum">
              <a:rPr lang="fr-FR" smtClean="0"/>
              <a:t>‹N°›</a:t>
            </a:fld>
            <a:endParaRPr lang="fr-FR"/>
          </a:p>
        </p:txBody>
      </p:sp>
    </p:spTree>
    <p:extLst>
      <p:ext uri="{BB962C8B-B14F-4D97-AF65-F5344CB8AC3E}">
        <p14:creationId xmlns:p14="http://schemas.microsoft.com/office/powerpoint/2010/main" val="27849609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6"/>
        <p:cNvGrpSpPr/>
        <p:nvPr/>
      </p:nvGrpSpPr>
      <p:grpSpPr>
        <a:xfrm>
          <a:off x="0" y="0"/>
          <a:ext cx="0" cy="0"/>
          <a:chOff x="0" y="0"/>
          <a:chExt cx="0" cy="0"/>
        </a:xfrm>
      </p:grpSpPr>
      <p:sp>
        <p:nvSpPr>
          <p:cNvPr id="1027" name="Google Shape;1027;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FR"/>
          </a:p>
        </p:txBody>
      </p:sp>
      <p:sp>
        <p:nvSpPr>
          <p:cNvPr id="1028" name="Google Shape;1028;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6">
          <a:extLst>
            <a:ext uri="{FF2B5EF4-FFF2-40B4-BE49-F238E27FC236}">
              <a16:creationId xmlns:a16="http://schemas.microsoft.com/office/drawing/2014/main" id="{1B7568FA-A2EB-3872-779F-2D1345EF9C11}"/>
            </a:ext>
          </a:extLst>
        </p:cNvPr>
        <p:cNvGrpSpPr/>
        <p:nvPr/>
      </p:nvGrpSpPr>
      <p:grpSpPr>
        <a:xfrm>
          <a:off x="0" y="0"/>
          <a:ext cx="0" cy="0"/>
          <a:chOff x="0" y="0"/>
          <a:chExt cx="0" cy="0"/>
        </a:xfrm>
      </p:grpSpPr>
      <p:sp>
        <p:nvSpPr>
          <p:cNvPr id="1027" name="Google Shape;1027;gd431007ba2_0_208:notes">
            <a:extLst>
              <a:ext uri="{FF2B5EF4-FFF2-40B4-BE49-F238E27FC236}">
                <a16:creationId xmlns:a16="http://schemas.microsoft.com/office/drawing/2014/main" id="{CCDDA024-E66F-6402-8E5A-E3B6CBACFF7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FR"/>
          </a:p>
        </p:txBody>
      </p:sp>
      <p:sp>
        <p:nvSpPr>
          <p:cNvPr id="1028" name="Google Shape;1028;gd431007ba2_0_208:notes">
            <a:extLst>
              <a:ext uri="{FF2B5EF4-FFF2-40B4-BE49-F238E27FC236}">
                <a16:creationId xmlns:a16="http://schemas.microsoft.com/office/drawing/2014/main" id="{1DAE069B-6152-76C7-034D-6C22EEB4836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374494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txBody>
          <a:bodyPr/>
          <a:lstStyle/>
          <a:p>
            <a:endParaRPr lang="fr-FR"/>
          </a:p>
        </p:txBody>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E8172A72-A86D-4E89-8955-20C54318E2BF}" type="slidenum">
              <a:rPr lang="fr-FR" smtClean="0"/>
              <a:t>34</a:t>
            </a:fld>
            <a:endParaRPr lang="fr-FR"/>
          </a:p>
        </p:txBody>
      </p:sp>
    </p:spTree>
    <p:extLst>
      <p:ext uri="{BB962C8B-B14F-4D97-AF65-F5344CB8AC3E}">
        <p14:creationId xmlns:p14="http://schemas.microsoft.com/office/powerpoint/2010/main" val="10821257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6">
          <a:extLst>
            <a:ext uri="{FF2B5EF4-FFF2-40B4-BE49-F238E27FC236}">
              <a16:creationId xmlns:a16="http://schemas.microsoft.com/office/drawing/2014/main" id="{6BA70D8C-C7F4-5065-9013-44A7331EA5A1}"/>
            </a:ext>
          </a:extLst>
        </p:cNvPr>
        <p:cNvGrpSpPr/>
        <p:nvPr/>
      </p:nvGrpSpPr>
      <p:grpSpPr>
        <a:xfrm>
          <a:off x="0" y="0"/>
          <a:ext cx="0" cy="0"/>
          <a:chOff x="0" y="0"/>
          <a:chExt cx="0" cy="0"/>
        </a:xfrm>
      </p:grpSpPr>
      <p:sp>
        <p:nvSpPr>
          <p:cNvPr id="1027" name="Google Shape;1027;gd431007ba2_0_208:notes">
            <a:extLst>
              <a:ext uri="{FF2B5EF4-FFF2-40B4-BE49-F238E27FC236}">
                <a16:creationId xmlns:a16="http://schemas.microsoft.com/office/drawing/2014/main" id="{C62C531A-DE4A-291E-D97E-93D60126410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FR"/>
          </a:p>
        </p:txBody>
      </p:sp>
      <p:sp>
        <p:nvSpPr>
          <p:cNvPr id="1028" name="Google Shape;1028;gd431007ba2_0_208:notes">
            <a:extLst>
              <a:ext uri="{FF2B5EF4-FFF2-40B4-BE49-F238E27FC236}">
                <a16:creationId xmlns:a16="http://schemas.microsoft.com/office/drawing/2014/main" id="{6EDF44F2-B9FC-5143-DACF-FEC00F28E21B}"/>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841797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6">
          <a:extLst>
            <a:ext uri="{FF2B5EF4-FFF2-40B4-BE49-F238E27FC236}">
              <a16:creationId xmlns:a16="http://schemas.microsoft.com/office/drawing/2014/main" id="{D2906B7C-A4B2-76EA-1898-FA897510A244}"/>
            </a:ext>
          </a:extLst>
        </p:cNvPr>
        <p:cNvGrpSpPr/>
        <p:nvPr/>
      </p:nvGrpSpPr>
      <p:grpSpPr>
        <a:xfrm>
          <a:off x="0" y="0"/>
          <a:ext cx="0" cy="0"/>
          <a:chOff x="0" y="0"/>
          <a:chExt cx="0" cy="0"/>
        </a:xfrm>
      </p:grpSpPr>
      <p:sp>
        <p:nvSpPr>
          <p:cNvPr id="1027" name="Google Shape;1027;gd431007ba2_0_208:notes">
            <a:extLst>
              <a:ext uri="{FF2B5EF4-FFF2-40B4-BE49-F238E27FC236}">
                <a16:creationId xmlns:a16="http://schemas.microsoft.com/office/drawing/2014/main" id="{78B41B40-2250-84DB-4388-CBBD8614C28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FR"/>
          </a:p>
        </p:txBody>
      </p:sp>
      <p:sp>
        <p:nvSpPr>
          <p:cNvPr id="1028" name="Google Shape;1028;gd431007ba2_0_208:notes">
            <a:extLst>
              <a:ext uri="{FF2B5EF4-FFF2-40B4-BE49-F238E27FC236}">
                <a16:creationId xmlns:a16="http://schemas.microsoft.com/office/drawing/2014/main" id="{43C39B32-E269-C253-7351-B394F6709ED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404208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6">
          <a:extLst>
            <a:ext uri="{FF2B5EF4-FFF2-40B4-BE49-F238E27FC236}">
              <a16:creationId xmlns:a16="http://schemas.microsoft.com/office/drawing/2014/main" id="{574BA290-8F33-14C1-EA96-D03A132CD290}"/>
            </a:ext>
          </a:extLst>
        </p:cNvPr>
        <p:cNvGrpSpPr/>
        <p:nvPr/>
      </p:nvGrpSpPr>
      <p:grpSpPr>
        <a:xfrm>
          <a:off x="0" y="0"/>
          <a:ext cx="0" cy="0"/>
          <a:chOff x="0" y="0"/>
          <a:chExt cx="0" cy="0"/>
        </a:xfrm>
      </p:grpSpPr>
      <p:sp>
        <p:nvSpPr>
          <p:cNvPr id="1027" name="Google Shape;1027;gd431007ba2_0_208:notes">
            <a:extLst>
              <a:ext uri="{FF2B5EF4-FFF2-40B4-BE49-F238E27FC236}">
                <a16:creationId xmlns:a16="http://schemas.microsoft.com/office/drawing/2014/main" id="{9F76517F-8B1B-D393-B7AE-DA5E0BAD3FF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FR"/>
          </a:p>
        </p:txBody>
      </p:sp>
      <p:sp>
        <p:nvSpPr>
          <p:cNvPr id="1028" name="Google Shape;1028;gd431007ba2_0_208:notes">
            <a:extLst>
              <a:ext uri="{FF2B5EF4-FFF2-40B4-BE49-F238E27FC236}">
                <a16:creationId xmlns:a16="http://schemas.microsoft.com/office/drawing/2014/main" id="{F3482C41-B169-3EB2-0288-3F075F44A01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876705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6">
          <a:extLst>
            <a:ext uri="{FF2B5EF4-FFF2-40B4-BE49-F238E27FC236}">
              <a16:creationId xmlns:a16="http://schemas.microsoft.com/office/drawing/2014/main" id="{161353E3-C279-CED0-3BF2-76DA41CC17DD}"/>
            </a:ext>
          </a:extLst>
        </p:cNvPr>
        <p:cNvGrpSpPr/>
        <p:nvPr/>
      </p:nvGrpSpPr>
      <p:grpSpPr>
        <a:xfrm>
          <a:off x="0" y="0"/>
          <a:ext cx="0" cy="0"/>
          <a:chOff x="0" y="0"/>
          <a:chExt cx="0" cy="0"/>
        </a:xfrm>
      </p:grpSpPr>
      <p:sp>
        <p:nvSpPr>
          <p:cNvPr id="1027" name="Google Shape;1027;gd431007ba2_0_208:notes">
            <a:extLst>
              <a:ext uri="{FF2B5EF4-FFF2-40B4-BE49-F238E27FC236}">
                <a16:creationId xmlns:a16="http://schemas.microsoft.com/office/drawing/2014/main" id="{C1B21747-42AF-19DA-F12F-AD1CB240DB4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FR"/>
          </a:p>
        </p:txBody>
      </p:sp>
      <p:sp>
        <p:nvSpPr>
          <p:cNvPr id="1028" name="Google Shape;1028;gd431007ba2_0_208:notes">
            <a:extLst>
              <a:ext uri="{FF2B5EF4-FFF2-40B4-BE49-F238E27FC236}">
                <a16:creationId xmlns:a16="http://schemas.microsoft.com/office/drawing/2014/main" id="{2E53D2C6-C264-C3E9-3E99-02E687587C8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866011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6">
          <a:extLst>
            <a:ext uri="{FF2B5EF4-FFF2-40B4-BE49-F238E27FC236}">
              <a16:creationId xmlns:a16="http://schemas.microsoft.com/office/drawing/2014/main" id="{EBAB5AA9-3299-C12F-5D49-771C88855939}"/>
            </a:ext>
          </a:extLst>
        </p:cNvPr>
        <p:cNvGrpSpPr/>
        <p:nvPr/>
      </p:nvGrpSpPr>
      <p:grpSpPr>
        <a:xfrm>
          <a:off x="0" y="0"/>
          <a:ext cx="0" cy="0"/>
          <a:chOff x="0" y="0"/>
          <a:chExt cx="0" cy="0"/>
        </a:xfrm>
      </p:grpSpPr>
      <p:sp>
        <p:nvSpPr>
          <p:cNvPr id="1027" name="Google Shape;1027;gd431007ba2_0_208:notes">
            <a:extLst>
              <a:ext uri="{FF2B5EF4-FFF2-40B4-BE49-F238E27FC236}">
                <a16:creationId xmlns:a16="http://schemas.microsoft.com/office/drawing/2014/main" id="{469FC8D2-E65D-9D0E-3D5B-9E1981D1FAA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FR"/>
          </a:p>
        </p:txBody>
      </p:sp>
      <p:sp>
        <p:nvSpPr>
          <p:cNvPr id="1028" name="Google Shape;1028;gd431007ba2_0_208:notes">
            <a:extLst>
              <a:ext uri="{FF2B5EF4-FFF2-40B4-BE49-F238E27FC236}">
                <a16:creationId xmlns:a16="http://schemas.microsoft.com/office/drawing/2014/main" id="{D19B9A00-60A1-C32A-306F-7B2AED7FF57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011310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6">
          <a:extLst>
            <a:ext uri="{FF2B5EF4-FFF2-40B4-BE49-F238E27FC236}">
              <a16:creationId xmlns:a16="http://schemas.microsoft.com/office/drawing/2014/main" id="{790626AD-84C3-3D7F-DEF0-2F20ECF6BBE9}"/>
            </a:ext>
          </a:extLst>
        </p:cNvPr>
        <p:cNvGrpSpPr/>
        <p:nvPr/>
      </p:nvGrpSpPr>
      <p:grpSpPr>
        <a:xfrm>
          <a:off x="0" y="0"/>
          <a:ext cx="0" cy="0"/>
          <a:chOff x="0" y="0"/>
          <a:chExt cx="0" cy="0"/>
        </a:xfrm>
      </p:grpSpPr>
      <p:sp>
        <p:nvSpPr>
          <p:cNvPr id="1027" name="Google Shape;1027;gd431007ba2_0_208:notes">
            <a:extLst>
              <a:ext uri="{FF2B5EF4-FFF2-40B4-BE49-F238E27FC236}">
                <a16:creationId xmlns:a16="http://schemas.microsoft.com/office/drawing/2014/main" id="{0A98F0FF-0BD0-7100-F93E-3ACF7D75DF1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FR"/>
          </a:p>
        </p:txBody>
      </p:sp>
      <p:sp>
        <p:nvSpPr>
          <p:cNvPr id="1028" name="Google Shape;1028;gd431007ba2_0_208:notes">
            <a:extLst>
              <a:ext uri="{FF2B5EF4-FFF2-40B4-BE49-F238E27FC236}">
                <a16:creationId xmlns:a16="http://schemas.microsoft.com/office/drawing/2014/main" id="{1E693797-9A50-CD6E-E580-DD58E09BA73B}"/>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80974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6">
          <a:extLst>
            <a:ext uri="{FF2B5EF4-FFF2-40B4-BE49-F238E27FC236}">
              <a16:creationId xmlns:a16="http://schemas.microsoft.com/office/drawing/2014/main" id="{8F317A74-5396-2B02-75BA-CB6FB52D0336}"/>
            </a:ext>
          </a:extLst>
        </p:cNvPr>
        <p:cNvGrpSpPr/>
        <p:nvPr/>
      </p:nvGrpSpPr>
      <p:grpSpPr>
        <a:xfrm>
          <a:off x="0" y="0"/>
          <a:ext cx="0" cy="0"/>
          <a:chOff x="0" y="0"/>
          <a:chExt cx="0" cy="0"/>
        </a:xfrm>
      </p:grpSpPr>
      <p:sp>
        <p:nvSpPr>
          <p:cNvPr id="1027" name="Google Shape;1027;gd431007ba2_0_208:notes">
            <a:extLst>
              <a:ext uri="{FF2B5EF4-FFF2-40B4-BE49-F238E27FC236}">
                <a16:creationId xmlns:a16="http://schemas.microsoft.com/office/drawing/2014/main" id="{5540C85F-D74B-2B43-ECD4-BD56AD7FF07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FR"/>
          </a:p>
        </p:txBody>
      </p:sp>
      <p:sp>
        <p:nvSpPr>
          <p:cNvPr id="1028" name="Google Shape;1028;gd431007ba2_0_208:notes">
            <a:extLst>
              <a:ext uri="{FF2B5EF4-FFF2-40B4-BE49-F238E27FC236}">
                <a16:creationId xmlns:a16="http://schemas.microsoft.com/office/drawing/2014/main" id="{0DA0A2BD-38F7-F5FA-080A-8595A3A4DDA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777635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6">
          <a:extLst>
            <a:ext uri="{FF2B5EF4-FFF2-40B4-BE49-F238E27FC236}">
              <a16:creationId xmlns:a16="http://schemas.microsoft.com/office/drawing/2014/main" id="{DD6A48A9-D158-B664-8740-2414447D8545}"/>
            </a:ext>
          </a:extLst>
        </p:cNvPr>
        <p:cNvGrpSpPr/>
        <p:nvPr/>
      </p:nvGrpSpPr>
      <p:grpSpPr>
        <a:xfrm>
          <a:off x="0" y="0"/>
          <a:ext cx="0" cy="0"/>
          <a:chOff x="0" y="0"/>
          <a:chExt cx="0" cy="0"/>
        </a:xfrm>
      </p:grpSpPr>
      <p:sp>
        <p:nvSpPr>
          <p:cNvPr id="1027" name="Google Shape;1027;gd431007ba2_0_208:notes">
            <a:extLst>
              <a:ext uri="{FF2B5EF4-FFF2-40B4-BE49-F238E27FC236}">
                <a16:creationId xmlns:a16="http://schemas.microsoft.com/office/drawing/2014/main" id="{CBD259C5-7AA6-3183-A47F-A3790DCDC2D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FR"/>
          </a:p>
        </p:txBody>
      </p:sp>
      <p:sp>
        <p:nvSpPr>
          <p:cNvPr id="1028" name="Google Shape;1028;gd431007ba2_0_208:notes">
            <a:extLst>
              <a:ext uri="{FF2B5EF4-FFF2-40B4-BE49-F238E27FC236}">
                <a16:creationId xmlns:a16="http://schemas.microsoft.com/office/drawing/2014/main" id="{E03BDD87-881A-C7B9-1450-906B4CFC05AD}"/>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136845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txBody>
          <a:bodyPr/>
          <a:lstStyle/>
          <a:p>
            <a:endParaRPr lang="fr-FR"/>
          </a:p>
        </p:txBody>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E8172A72-A86D-4E89-8955-20C54318E2BF}" type="slidenum">
              <a:rPr lang="fr-FR" smtClean="0"/>
              <a:t>23</a:t>
            </a:fld>
            <a:endParaRPr lang="fr-FR"/>
          </a:p>
        </p:txBody>
      </p:sp>
    </p:spTree>
    <p:extLst>
      <p:ext uri="{BB962C8B-B14F-4D97-AF65-F5344CB8AC3E}">
        <p14:creationId xmlns:p14="http://schemas.microsoft.com/office/powerpoint/2010/main" val="10981772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6">
          <a:extLst>
            <a:ext uri="{FF2B5EF4-FFF2-40B4-BE49-F238E27FC236}">
              <a16:creationId xmlns:a16="http://schemas.microsoft.com/office/drawing/2014/main" id="{065A0C94-9B8B-B703-F61C-65F845720142}"/>
            </a:ext>
          </a:extLst>
        </p:cNvPr>
        <p:cNvGrpSpPr/>
        <p:nvPr/>
      </p:nvGrpSpPr>
      <p:grpSpPr>
        <a:xfrm>
          <a:off x="0" y="0"/>
          <a:ext cx="0" cy="0"/>
          <a:chOff x="0" y="0"/>
          <a:chExt cx="0" cy="0"/>
        </a:xfrm>
      </p:grpSpPr>
      <p:sp>
        <p:nvSpPr>
          <p:cNvPr id="1027" name="Google Shape;1027;gd431007ba2_0_208:notes">
            <a:extLst>
              <a:ext uri="{FF2B5EF4-FFF2-40B4-BE49-F238E27FC236}">
                <a16:creationId xmlns:a16="http://schemas.microsoft.com/office/drawing/2014/main" id="{936DE31B-7D09-F434-95A8-1558C145841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FR"/>
          </a:p>
        </p:txBody>
      </p:sp>
      <p:sp>
        <p:nvSpPr>
          <p:cNvPr id="1028" name="Google Shape;1028;gd431007ba2_0_208:notes">
            <a:extLst>
              <a:ext uri="{FF2B5EF4-FFF2-40B4-BE49-F238E27FC236}">
                <a16:creationId xmlns:a16="http://schemas.microsoft.com/office/drawing/2014/main" id="{43D9AA16-C70E-E3B2-232A-531D69DC10C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772868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2578576-01A7-21FB-78AB-F9FEE1C88590}"/>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03E5E929-B4FA-7641-4BFD-C7BF7FF3EA4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6C438C7A-7539-9D05-10C7-4C3FCEB2222E}"/>
              </a:ext>
            </a:extLst>
          </p:cNvPr>
          <p:cNvSpPr>
            <a:spLocks noGrp="1"/>
          </p:cNvSpPr>
          <p:nvPr>
            <p:ph type="dt" sz="half" idx="10"/>
          </p:nvPr>
        </p:nvSpPr>
        <p:spPr/>
        <p:txBody>
          <a:bodyPr/>
          <a:lstStyle/>
          <a:p>
            <a:endParaRPr lang="fr-FR"/>
          </a:p>
        </p:txBody>
      </p:sp>
      <p:sp>
        <p:nvSpPr>
          <p:cNvPr id="5" name="Espace réservé du pied de page 4">
            <a:extLst>
              <a:ext uri="{FF2B5EF4-FFF2-40B4-BE49-F238E27FC236}">
                <a16:creationId xmlns:a16="http://schemas.microsoft.com/office/drawing/2014/main" id="{DEE3497B-949B-D3ED-F93F-892899C2FD21}"/>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0D5CD3A2-85B0-B711-23C6-70CD5C6E6B69}"/>
              </a:ext>
            </a:extLst>
          </p:cNvPr>
          <p:cNvSpPr>
            <a:spLocks noGrp="1"/>
          </p:cNvSpPr>
          <p:nvPr>
            <p:ph type="sldNum" sz="quarter" idx="12"/>
          </p:nvPr>
        </p:nvSpPr>
        <p:spPr/>
        <p:txBody>
          <a:bodyPr/>
          <a:lstStyle/>
          <a:p>
            <a:fld id="{B2AD7436-ADBA-43B7-9370-5627ADE4336A}" type="slidenum">
              <a:rPr lang="fr-FR" smtClean="0"/>
              <a:t>‹N°›</a:t>
            </a:fld>
            <a:endParaRPr lang="fr-FR"/>
          </a:p>
        </p:txBody>
      </p:sp>
    </p:spTree>
    <p:extLst>
      <p:ext uri="{BB962C8B-B14F-4D97-AF65-F5344CB8AC3E}">
        <p14:creationId xmlns:p14="http://schemas.microsoft.com/office/powerpoint/2010/main" val="6403349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1C7D85B-FC0C-751F-2135-5A7524E6E630}"/>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6003FE2C-735F-C1BC-9DFF-D797BA365467}"/>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E86D213C-13ED-90B3-867F-D8A3B9E9A405}"/>
              </a:ext>
            </a:extLst>
          </p:cNvPr>
          <p:cNvSpPr>
            <a:spLocks noGrp="1"/>
          </p:cNvSpPr>
          <p:nvPr>
            <p:ph type="dt" sz="half" idx="10"/>
          </p:nvPr>
        </p:nvSpPr>
        <p:spPr/>
        <p:txBody>
          <a:bodyPr/>
          <a:lstStyle/>
          <a:p>
            <a:endParaRPr lang="fr-FR"/>
          </a:p>
        </p:txBody>
      </p:sp>
      <p:sp>
        <p:nvSpPr>
          <p:cNvPr id="5" name="Espace réservé du pied de page 4">
            <a:extLst>
              <a:ext uri="{FF2B5EF4-FFF2-40B4-BE49-F238E27FC236}">
                <a16:creationId xmlns:a16="http://schemas.microsoft.com/office/drawing/2014/main" id="{C965814E-75A8-627B-E39D-55B00DEE3952}"/>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E9A9E4F8-304F-6693-0A9D-6ECE31EBEF9F}"/>
              </a:ext>
            </a:extLst>
          </p:cNvPr>
          <p:cNvSpPr>
            <a:spLocks noGrp="1"/>
          </p:cNvSpPr>
          <p:nvPr>
            <p:ph type="sldNum" sz="quarter" idx="12"/>
          </p:nvPr>
        </p:nvSpPr>
        <p:spPr/>
        <p:txBody>
          <a:bodyPr/>
          <a:lstStyle/>
          <a:p>
            <a:fld id="{B2AD7436-ADBA-43B7-9370-5627ADE4336A}" type="slidenum">
              <a:rPr lang="fr-FR" smtClean="0"/>
              <a:t>‹N°›</a:t>
            </a:fld>
            <a:endParaRPr lang="fr-FR"/>
          </a:p>
        </p:txBody>
      </p:sp>
    </p:spTree>
    <p:extLst>
      <p:ext uri="{BB962C8B-B14F-4D97-AF65-F5344CB8AC3E}">
        <p14:creationId xmlns:p14="http://schemas.microsoft.com/office/powerpoint/2010/main" val="13185552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020F9CCC-BC3A-0DA6-671A-CD7D841D68FF}"/>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D5C1A38B-3D99-8306-3577-F2A79A7AEB26}"/>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20AA08E4-9DBF-D1BF-3AAC-268844B0FB34}"/>
              </a:ext>
            </a:extLst>
          </p:cNvPr>
          <p:cNvSpPr>
            <a:spLocks noGrp="1"/>
          </p:cNvSpPr>
          <p:nvPr>
            <p:ph type="dt" sz="half" idx="10"/>
          </p:nvPr>
        </p:nvSpPr>
        <p:spPr/>
        <p:txBody>
          <a:bodyPr/>
          <a:lstStyle/>
          <a:p>
            <a:endParaRPr lang="fr-FR"/>
          </a:p>
        </p:txBody>
      </p:sp>
      <p:sp>
        <p:nvSpPr>
          <p:cNvPr id="5" name="Espace réservé du pied de page 4">
            <a:extLst>
              <a:ext uri="{FF2B5EF4-FFF2-40B4-BE49-F238E27FC236}">
                <a16:creationId xmlns:a16="http://schemas.microsoft.com/office/drawing/2014/main" id="{1C9C441C-3AEA-5214-F935-93C163346D52}"/>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C0685811-75A0-E4A2-73E4-D52C2CF4C176}"/>
              </a:ext>
            </a:extLst>
          </p:cNvPr>
          <p:cNvSpPr>
            <a:spLocks noGrp="1"/>
          </p:cNvSpPr>
          <p:nvPr>
            <p:ph type="sldNum" sz="quarter" idx="12"/>
          </p:nvPr>
        </p:nvSpPr>
        <p:spPr/>
        <p:txBody>
          <a:bodyPr/>
          <a:lstStyle/>
          <a:p>
            <a:fld id="{B2AD7436-ADBA-43B7-9370-5627ADE4336A}" type="slidenum">
              <a:rPr lang="fr-FR" smtClean="0"/>
              <a:t>‹N°›</a:t>
            </a:fld>
            <a:endParaRPr lang="fr-FR"/>
          </a:p>
        </p:txBody>
      </p:sp>
    </p:spTree>
    <p:extLst>
      <p:ext uri="{BB962C8B-B14F-4D97-AF65-F5344CB8AC3E}">
        <p14:creationId xmlns:p14="http://schemas.microsoft.com/office/powerpoint/2010/main" val="6082343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2"/>
        <p:cNvGrpSpPr/>
        <p:nvPr/>
      </p:nvGrpSpPr>
      <p:grpSpPr>
        <a:xfrm>
          <a:off x="0" y="0"/>
          <a:ext cx="0" cy="0"/>
          <a:chOff x="0" y="0"/>
          <a:chExt cx="0" cy="0"/>
        </a:xfrm>
      </p:grpSpPr>
      <p:sp>
        <p:nvSpPr>
          <p:cNvPr id="33" name="Google Shape;33;p4"/>
          <p:cNvSpPr txBox="1">
            <a:spLocks noGrp="1"/>
          </p:cNvSpPr>
          <p:nvPr>
            <p:ph type="body" idx="1"/>
          </p:nvPr>
        </p:nvSpPr>
        <p:spPr>
          <a:xfrm>
            <a:off x="960000" y="1621000"/>
            <a:ext cx="10281200" cy="532000"/>
          </a:xfrm>
          <a:prstGeom prst="rect">
            <a:avLst/>
          </a:prstGeom>
        </p:spPr>
        <p:txBody>
          <a:bodyPr spcFirstLastPara="1" wrap="square" lIns="91425" tIns="91425" rIns="91425" bIns="91425" anchor="t" anchorCtr="0">
            <a:noAutofit/>
          </a:bodyPr>
          <a:lstStyle>
            <a:lvl1pPr marL="609585" lvl="0" indent="-406390" rtl="0">
              <a:lnSpc>
                <a:spcPct val="100000"/>
              </a:lnSpc>
              <a:spcBef>
                <a:spcPts val="0"/>
              </a:spcBef>
              <a:spcAft>
                <a:spcPts val="0"/>
              </a:spcAft>
              <a:buSzPts val="1200"/>
              <a:buFont typeface="Nunito Light"/>
              <a:buChar char="●"/>
              <a:defRPr/>
            </a:lvl1pPr>
            <a:lvl2pPr marL="1219170" lvl="1" indent="-406390" rtl="0">
              <a:lnSpc>
                <a:spcPct val="100000"/>
              </a:lnSpc>
              <a:spcBef>
                <a:spcPts val="0"/>
              </a:spcBef>
              <a:spcAft>
                <a:spcPts val="0"/>
              </a:spcAft>
              <a:buSzPts val="1200"/>
              <a:buFont typeface="Nunito Light"/>
              <a:buChar char="○"/>
              <a:defRPr/>
            </a:lvl2pPr>
            <a:lvl3pPr marL="1828754" lvl="2" indent="-406390" rtl="0">
              <a:lnSpc>
                <a:spcPct val="100000"/>
              </a:lnSpc>
              <a:spcBef>
                <a:spcPts val="0"/>
              </a:spcBef>
              <a:spcAft>
                <a:spcPts val="0"/>
              </a:spcAft>
              <a:buSzPts val="1200"/>
              <a:buFont typeface="Nunito Light"/>
              <a:buChar char="■"/>
              <a:defRPr/>
            </a:lvl3pPr>
            <a:lvl4pPr marL="2438339" lvl="3" indent="-406390" rtl="0">
              <a:lnSpc>
                <a:spcPct val="100000"/>
              </a:lnSpc>
              <a:spcBef>
                <a:spcPts val="0"/>
              </a:spcBef>
              <a:spcAft>
                <a:spcPts val="0"/>
              </a:spcAft>
              <a:buSzPts val="1200"/>
              <a:buFont typeface="Nunito Light"/>
              <a:buChar char="●"/>
              <a:defRPr/>
            </a:lvl4pPr>
            <a:lvl5pPr marL="3047924" lvl="4" indent="-406390" rtl="0">
              <a:lnSpc>
                <a:spcPct val="100000"/>
              </a:lnSpc>
              <a:spcBef>
                <a:spcPts val="0"/>
              </a:spcBef>
              <a:spcAft>
                <a:spcPts val="0"/>
              </a:spcAft>
              <a:buSzPts val="1200"/>
              <a:buFont typeface="Nunito Light"/>
              <a:buChar char="○"/>
              <a:defRPr/>
            </a:lvl5pPr>
            <a:lvl6pPr marL="3657509" lvl="5" indent="-406390" rtl="0">
              <a:lnSpc>
                <a:spcPct val="100000"/>
              </a:lnSpc>
              <a:spcBef>
                <a:spcPts val="0"/>
              </a:spcBef>
              <a:spcAft>
                <a:spcPts val="0"/>
              </a:spcAft>
              <a:buSzPts val="1200"/>
              <a:buFont typeface="Nunito Light"/>
              <a:buChar char="■"/>
              <a:defRPr/>
            </a:lvl6pPr>
            <a:lvl7pPr marL="4267093" lvl="6" indent="-406390" rtl="0">
              <a:lnSpc>
                <a:spcPct val="100000"/>
              </a:lnSpc>
              <a:spcBef>
                <a:spcPts val="0"/>
              </a:spcBef>
              <a:spcAft>
                <a:spcPts val="0"/>
              </a:spcAft>
              <a:buSzPts val="1200"/>
              <a:buFont typeface="Nunito Light"/>
              <a:buChar char="●"/>
              <a:defRPr/>
            </a:lvl7pPr>
            <a:lvl8pPr marL="4876678" lvl="7" indent="-406390" rtl="0">
              <a:lnSpc>
                <a:spcPct val="100000"/>
              </a:lnSpc>
              <a:spcBef>
                <a:spcPts val="0"/>
              </a:spcBef>
              <a:spcAft>
                <a:spcPts val="0"/>
              </a:spcAft>
              <a:buSzPts val="1200"/>
              <a:buFont typeface="Nunito Light"/>
              <a:buChar char="○"/>
              <a:defRPr/>
            </a:lvl8pPr>
            <a:lvl9pPr marL="5486263" lvl="8" indent="-406390" rtl="0">
              <a:lnSpc>
                <a:spcPct val="100000"/>
              </a:lnSpc>
              <a:spcBef>
                <a:spcPts val="0"/>
              </a:spcBef>
              <a:spcAft>
                <a:spcPts val="0"/>
              </a:spcAft>
              <a:buSzPts val="1200"/>
              <a:buFont typeface="Nunito Light"/>
              <a:buChar char="■"/>
              <a:defRPr/>
            </a:lvl9pPr>
          </a:lstStyle>
          <a:p>
            <a:endParaRPr/>
          </a:p>
        </p:txBody>
      </p:sp>
      <p:grpSp>
        <p:nvGrpSpPr>
          <p:cNvPr id="34" name="Google Shape;34;p4"/>
          <p:cNvGrpSpPr/>
          <p:nvPr/>
        </p:nvGrpSpPr>
        <p:grpSpPr>
          <a:xfrm>
            <a:off x="691800" y="523400"/>
            <a:ext cx="10808400" cy="5811200"/>
            <a:chOff x="518850" y="392550"/>
            <a:chExt cx="8106300" cy="4358400"/>
          </a:xfrm>
        </p:grpSpPr>
        <p:grpSp>
          <p:nvGrpSpPr>
            <p:cNvPr id="35" name="Google Shape;35;p4"/>
            <p:cNvGrpSpPr/>
            <p:nvPr/>
          </p:nvGrpSpPr>
          <p:grpSpPr>
            <a:xfrm>
              <a:off x="518850" y="392550"/>
              <a:ext cx="8106300" cy="396000"/>
              <a:chOff x="518850" y="385283"/>
              <a:chExt cx="8106300" cy="396000"/>
            </a:xfrm>
          </p:grpSpPr>
          <p:cxnSp>
            <p:nvCxnSpPr>
              <p:cNvPr id="36" name="Google Shape;36;p4"/>
              <p:cNvCxnSpPr/>
              <p:nvPr/>
            </p:nvCxnSpPr>
            <p:spPr>
              <a:xfrm>
                <a:off x="518850" y="390575"/>
                <a:ext cx="8106300" cy="0"/>
              </a:xfrm>
              <a:prstGeom prst="straightConnector1">
                <a:avLst/>
              </a:prstGeom>
              <a:noFill/>
              <a:ln w="9525" cap="flat" cmpd="sng">
                <a:solidFill>
                  <a:schemeClr val="dk1"/>
                </a:solidFill>
                <a:prstDash val="solid"/>
                <a:round/>
                <a:headEnd type="none" w="med" len="med"/>
                <a:tailEnd type="none" w="med" len="med"/>
              </a:ln>
            </p:spPr>
          </p:cxnSp>
          <p:cxnSp>
            <p:nvCxnSpPr>
              <p:cNvPr id="37" name="Google Shape;37;p4"/>
              <p:cNvCxnSpPr/>
              <p:nvPr/>
            </p:nvCxnSpPr>
            <p:spPr>
              <a:xfrm>
                <a:off x="518850" y="385283"/>
                <a:ext cx="0" cy="396000"/>
              </a:xfrm>
              <a:prstGeom prst="straightConnector1">
                <a:avLst/>
              </a:prstGeom>
              <a:noFill/>
              <a:ln w="9525" cap="flat" cmpd="sng">
                <a:solidFill>
                  <a:schemeClr val="dk1"/>
                </a:solidFill>
                <a:prstDash val="solid"/>
                <a:round/>
                <a:headEnd type="none" w="med" len="med"/>
                <a:tailEnd type="oval" w="med" len="med"/>
              </a:ln>
            </p:spPr>
          </p:cxnSp>
          <p:cxnSp>
            <p:nvCxnSpPr>
              <p:cNvPr id="38" name="Google Shape;38;p4"/>
              <p:cNvCxnSpPr/>
              <p:nvPr/>
            </p:nvCxnSpPr>
            <p:spPr>
              <a:xfrm>
                <a:off x="8625150" y="385283"/>
                <a:ext cx="0" cy="396000"/>
              </a:xfrm>
              <a:prstGeom prst="straightConnector1">
                <a:avLst/>
              </a:prstGeom>
              <a:noFill/>
              <a:ln w="9525" cap="flat" cmpd="sng">
                <a:solidFill>
                  <a:schemeClr val="dk1"/>
                </a:solidFill>
                <a:prstDash val="solid"/>
                <a:round/>
                <a:headEnd type="none" w="med" len="med"/>
                <a:tailEnd type="oval" w="med" len="med"/>
              </a:ln>
            </p:spPr>
          </p:cxnSp>
        </p:grpSp>
        <p:grpSp>
          <p:nvGrpSpPr>
            <p:cNvPr id="39" name="Google Shape;39;p4"/>
            <p:cNvGrpSpPr/>
            <p:nvPr/>
          </p:nvGrpSpPr>
          <p:grpSpPr>
            <a:xfrm rot="10800000">
              <a:off x="518850" y="4354950"/>
              <a:ext cx="8106300" cy="396000"/>
              <a:chOff x="518850" y="385283"/>
              <a:chExt cx="8106300" cy="396000"/>
            </a:xfrm>
          </p:grpSpPr>
          <p:cxnSp>
            <p:nvCxnSpPr>
              <p:cNvPr id="40" name="Google Shape;40;p4"/>
              <p:cNvCxnSpPr/>
              <p:nvPr/>
            </p:nvCxnSpPr>
            <p:spPr>
              <a:xfrm>
                <a:off x="518850" y="390575"/>
                <a:ext cx="8106300" cy="0"/>
              </a:xfrm>
              <a:prstGeom prst="straightConnector1">
                <a:avLst/>
              </a:prstGeom>
              <a:noFill/>
              <a:ln w="9525" cap="flat" cmpd="sng">
                <a:solidFill>
                  <a:schemeClr val="dk1"/>
                </a:solidFill>
                <a:prstDash val="solid"/>
                <a:round/>
                <a:headEnd type="none" w="med" len="med"/>
                <a:tailEnd type="none" w="med" len="med"/>
              </a:ln>
            </p:spPr>
          </p:cxnSp>
          <p:cxnSp>
            <p:nvCxnSpPr>
              <p:cNvPr id="41" name="Google Shape;41;p4"/>
              <p:cNvCxnSpPr/>
              <p:nvPr/>
            </p:nvCxnSpPr>
            <p:spPr>
              <a:xfrm>
                <a:off x="518850" y="385283"/>
                <a:ext cx="0" cy="396000"/>
              </a:xfrm>
              <a:prstGeom prst="straightConnector1">
                <a:avLst/>
              </a:prstGeom>
              <a:noFill/>
              <a:ln w="9525" cap="flat" cmpd="sng">
                <a:solidFill>
                  <a:schemeClr val="dk1"/>
                </a:solidFill>
                <a:prstDash val="solid"/>
                <a:round/>
                <a:headEnd type="none" w="med" len="med"/>
                <a:tailEnd type="oval" w="med" len="med"/>
              </a:ln>
            </p:spPr>
          </p:cxnSp>
          <p:cxnSp>
            <p:nvCxnSpPr>
              <p:cNvPr id="42" name="Google Shape;42;p4"/>
              <p:cNvCxnSpPr/>
              <p:nvPr/>
            </p:nvCxnSpPr>
            <p:spPr>
              <a:xfrm>
                <a:off x="8625150" y="385283"/>
                <a:ext cx="0" cy="396000"/>
              </a:xfrm>
              <a:prstGeom prst="straightConnector1">
                <a:avLst/>
              </a:prstGeom>
              <a:noFill/>
              <a:ln w="9525" cap="flat" cmpd="sng">
                <a:solidFill>
                  <a:schemeClr val="dk1"/>
                </a:solidFill>
                <a:prstDash val="solid"/>
                <a:round/>
                <a:headEnd type="none" w="med" len="med"/>
                <a:tailEnd type="oval" w="med" len="med"/>
              </a:ln>
            </p:spPr>
          </p:cxnSp>
        </p:grpSp>
      </p:grpSp>
      <p:sp>
        <p:nvSpPr>
          <p:cNvPr id="43" name="Google Shape;43;p4"/>
          <p:cNvSpPr txBox="1">
            <a:spLocks noGrp="1"/>
          </p:cNvSpPr>
          <p:nvPr>
            <p:ph type="title"/>
          </p:nvPr>
        </p:nvSpPr>
        <p:spPr>
          <a:xfrm>
            <a:off x="960000" y="722233"/>
            <a:ext cx="102812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33685878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B8432D5-983D-60E8-6813-44DA26378607}"/>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7083F7D2-256B-ADAF-4D3C-9F9E7EFE1843}"/>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094DA470-34E1-3A6D-27DA-A7D3BD3C6DCF}"/>
              </a:ext>
            </a:extLst>
          </p:cNvPr>
          <p:cNvSpPr>
            <a:spLocks noGrp="1"/>
          </p:cNvSpPr>
          <p:nvPr>
            <p:ph type="dt" sz="half" idx="10"/>
          </p:nvPr>
        </p:nvSpPr>
        <p:spPr/>
        <p:txBody>
          <a:bodyPr/>
          <a:lstStyle/>
          <a:p>
            <a:endParaRPr lang="fr-FR"/>
          </a:p>
        </p:txBody>
      </p:sp>
      <p:sp>
        <p:nvSpPr>
          <p:cNvPr id="5" name="Espace réservé du pied de page 4">
            <a:extLst>
              <a:ext uri="{FF2B5EF4-FFF2-40B4-BE49-F238E27FC236}">
                <a16:creationId xmlns:a16="http://schemas.microsoft.com/office/drawing/2014/main" id="{2977B31D-BB5E-8C93-6723-09044ED75A6D}"/>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311F81B5-8E72-1836-53FD-BDA2C101CDBD}"/>
              </a:ext>
            </a:extLst>
          </p:cNvPr>
          <p:cNvSpPr>
            <a:spLocks noGrp="1"/>
          </p:cNvSpPr>
          <p:nvPr>
            <p:ph type="sldNum" sz="quarter" idx="12"/>
          </p:nvPr>
        </p:nvSpPr>
        <p:spPr/>
        <p:txBody>
          <a:bodyPr/>
          <a:lstStyle/>
          <a:p>
            <a:fld id="{B2AD7436-ADBA-43B7-9370-5627ADE4336A}" type="slidenum">
              <a:rPr lang="fr-FR" smtClean="0"/>
              <a:t>‹N°›</a:t>
            </a:fld>
            <a:endParaRPr lang="fr-FR"/>
          </a:p>
        </p:txBody>
      </p:sp>
    </p:spTree>
    <p:extLst>
      <p:ext uri="{BB962C8B-B14F-4D97-AF65-F5344CB8AC3E}">
        <p14:creationId xmlns:p14="http://schemas.microsoft.com/office/powerpoint/2010/main" val="27623451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2D32697-E3F2-B17A-7880-7451191BAC5A}"/>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63873864-C6C3-CB7D-63DC-005B036D1BC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8EE6B737-9BF5-BA34-2D69-F4B898A47A88}"/>
              </a:ext>
            </a:extLst>
          </p:cNvPr>
          <p:cNvSpPr>
            <a:spLocks noGrp="1"/>
          </p:cNvSpPr>
          <p:nvPr>
            <p:ph type="dt" sz="half" idx="10"/>
          </p:nvPr>
        </p:nvSpPr>
        <p:spPr/>
        <p:txBody>
          <a:bodyPr/>
          <a:lstStyle/>
          <a:p>
            <a:endParaRPr lang="fr-FR"/>
          </a:p>
        </p:txBody>
      </p:sp>
      <p:sp>
        <p:nvSpPr>
          <p:cNvPr id="5" name="Espace réservé du pied de page 4">
            <a:extLst>
              <a:ext uri="{FF2B5EF4-FFF2-40B4-BE49-F238E27FC236}">
                <a16:creationId xmlns:a16="http://schemas.microsoft.com/office/drawing/2014/main" id="{B0FE761F-761F-07CB-2416-5A4D170770EB}"/>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B20C80B1-D5C9-6A5E-5858-6ED41C06BB3A}"/>
              </a:ext>
            </a:extLst>
          </p:cNvPr>
          <p:cNvSpPr>
            <a:spLocks noGrp="1"/>
          </p:cNvSpPr>
          <p:nvPr>
            <p:ph type="sldNum" sz="quarter" idx="12"/>
          </p:nvPr>
        </p:nvSpPr>
        <p:spPr/>
        <p:txBody>
          <a:bodyPr/>
          <a:lstStyle/>
          <a:p>
            <a:fld id="{B2AD7436-ADBA-43B7-9370-5627ADE4336A}" type="slidenum">
              <a:rPr lang="fr-FR" smtClean="0"/>
              <a:t>‹N°›</a:t>
            </a:fld>
            <a:endParaRPr lang="fr-FR"/>
          </a:p>
        </p:txBody>
      </p:sp>
    </p:spTree>
    <p:extLst>
      <p:ext uri="{BB962C8B-B14F-4D97-AF65-F5344CB8AC3E}">
        <p14:creationId xmlns:p14="http://schemas.microsoft.com/office/powerpoint/2010/main" val="19654664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B52EB20-000F-7BEB-2233-F64A67585013}"/>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4FD05BA5-8797-6653-4EC6-379C39B0AEEB}"/>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568759B7-50D4-3927-3A94-3631330FCFB3}"/>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B2F06C63-D2D3-1FD8-AFFE-B136A474D532}"/>
              </a:ext>
            </a:extLst>
          </p:cNvPr>
          <p:cNvSpPr>
            <a:spLocks noGrp="1"/>
          </p:cNvSpPr>
          <p:nvPr>
            <p:ph type="dt" sz="half" idx="10"/>
          </p:nvPr>
        </p:nvSpPr>
        <p:spPr/>
        <p:txBody>
          <a:bodyPr/>
          <a:lstStyle/>
          <a:p>
            <a:endParaRPr lang="fr-FR"/>
          </a:p>
        </p:txBody>
      </p:sp>
      <p:sp>
        <p:nvSpPr>
          <p:cNvPr id="6" name="Espace réservé du pied de page 5">
            <a:extLst>
              <a:ext uri="{FF2B5EF4-FFF2-40B4-BE49-F238E27FC236}">
                <a16:creationId xmlns:a16="http://schemas.microsoft.com/office/drawing/2014/main" id="{D361D030-3DED-35A3-AD09-1CA4CAF428B3}"/>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94CD87E5-BC71-A50B-C397-1DABDEFC845F}"/>
              </a:ext>
            </a:extLst>
          </p:cNvPr>
          <p:cNvSpPr>
            <a:spLocks noGrp="1"/>
          </p:cNvSpPr>
          <p:nvPr>
            <p:ph type="sldNum" sz="quarter" idx="12"/>
          </p:nvPr>
        </p:nvSpPr>
        <p:spPr/>
        <p:txBody>
          <a:bodyPr/>
          <a:lstStyle/>
          <a:p>
            <a:fld id="{B2AD7436-ADBA-43B7-9370-5627ADE4336A}" type="slidenum">
              <a:rPr lang="fr-FR" smtClean="0"/>
              <a:t>‹N°›</a:t>
            </a:fld>
            <a:endParaRPr lang="fr-FR"/>
          </a:p>
        </p:txBody>
      </p:sp>
    </p:spTree>
    <p:extLst>
      <p:ext uri="{BB962C8B-B14F-4D97-AF65-F5344CB8AC3E}">
        <p14:creationId xmlns:p14="http://schemas.microsoft.com/office/powerpoint/2010/main" val="2909084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E660FE9-0197-F0EC-AF01-860565146D89}"/>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FF5B3DB6-2ED8-1C3E-2F7E-C9AC2D1C2CF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EC44A16E-AAFE-3923-2E73-36265BC2A8A7}"/>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C40EC9EB-3721-9720-9B6C-680B9091FCF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AA97D829-9292-B743-9564-E8CEF01DAB63}"/>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2BD9CF8B-89F4-C385-47DF-EEDDE9C6EB8F}"/>
              </a:ext>
            </a:extLst>
          </p:cNvPr>
          <p:cNvSpPr>
            <a:spLocks noGrp="1"/>
          </p:cNvSpPr>
          <p:nvPr>
            <p:ph type="dt" sz="half" idx="10"/>
          </p:nvPr>
        </p:nvSpPr>
        <p:spPr/>
        <p:txBody>
          <a:bodyPr/>
          <a:lstStyle/>
          <a:p>
            <a:endParaRPr lang="fr-FR"/>
          </a:p>
        </p:txBody>
      </p:sp>
      <p:sp>
        <p:nvSpPr>
          <p:cNvPr id="8" name="Espace réservé du pied de page 7">
            <a:extLst>
              <a:ext uri="{FF2B5EF4-FFF2-40B4-BE49-F238E27FC236}">
                <a16:creationId xmlns:a16="http://schemas.microsoft.com/office/drawing/2014/main" id="{F3A9BACA-4B37-57B7-C2B4-CC297FB0EAC4}"/>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20976A4D-3005-8ED7-64F7-60089483C41C}"/>
              </a:ext>
            </a:extLst>
          </p:cNvPr>
          <p:cNvSpPr>
            <a:spLocks noGrp="1"/>
          </p:cNvSpPr>
          <p:nvPr>
            <p:ph type="sldNum" sz="quarter" idx="12"/>
          </p:nvPr>
        </p:nvSpPr>
        <p:spPr/>
        <p:txBody>
          <a:bodyPr/>
          <a:lstStyle/>
          <a:p>
            <a:fld id="{B2AD7436-ADBA-43B7-9370-5627ADE4336A}" type="slidenum">
              <a:rPr lang="fr-FR" smtClean="0"/>
              <a:t>‹N°›</a:t>
            </a:fld>
            <a:endParaRPr lang="fr-FR"/>
          </a:p>
        </p:txBody>
      </p:sp>
    </p:spTree>
    <p:extLst>
      <p:ext uri="{BB962C8B-B14F-4D97-AF65-F5344CB8AC3E}">
        <p14:creationId xmlns:p14="http://schemas.microsoft.com/office/powerpoint/2010/main" val="7308952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48283A2-1B71-7710-0ED3-097A9980DA23}"/>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AF435AEF-7A8D-1262-41C3-F4CD1CA13C3A}"/>
              </a:ext>
            </a:extLst>
          </p:cNvPr>
          <p:cNvSpPr>
            <a:spLocks noGrp="1"/>
          </p:cNvSpPr>
          <p:nvPr>
            <p:ph type="dt" sz="half" idx="10"/>
          </p:nvPr>
        </p:nvSpPr>
        <p:spPr/>
        <p:txBody>
          <a:bodyPr/>
          <a:lstStyle/>
          <a:p>
            <a:endParaRPr lang="fr-FR"/>
          </a:p>
        </p:txBody>
      </p:sp>
      <p:sp>
        <p:nvSpPr>
          <p:cNvPr id="4" name="Espace réservé du pied de page 3">
            <a:extLst>
              <a:ext uri="{FF2B5EF4-FFF2-40B4-BE49-F238E27FC236}">
                <a16:creationId xmlns:a16="http://schemas.microsoft.com/office/drawing/2014/main" id="{57A6AE45-BCAA-D9D8-FE20-E10142C13809}"/>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2B2F7E7E-A402-13F8-8AA9-1E3797993CBF}"/>
              </a:ext>
            </a:extLst>
          </p:cNvPr>
          <p:cNvSpPr>
            <a:spLocks noGrp="1"/>
          </p:cNvSpPr>
          <p:nvPr>
            <p:ph type="sldNum" sz="quarter" idx="12"/>
          </p:nvPr>
        </p:nvSpPr>
        <p:spPr/>
        <p:txBody>
          <a:bodyPr/>
          <a:lstStyle/>
          <a:p>
            <a:fld id="{B2AD7436-ADBA-43B7-9370-5627ADE4336A}" type="slidenum">
              <a:rPr lang="fr-FR" smtClean="0"/>
              <a:t>‹N°›</a:t>
            </a:fld>
            <a:endParaRPr lang="fr-FR"/>
          </a:p>
        </p:txBody>
      </p:sp>
    </p:spTree>
    <p:extLst>
      <p:ext uri="{BB962C8B-B14F-4D97-AF65-F5344CB8AC3E}">
        <p14:creationId xmlns:p14="http://schemas.microsoft.com/office/powerpoint/2010/main" val="38551440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8DAE6BD1-9105-B783-9B76-A29F9144CFD5}"/>
              </a:ext>
            </a:extLst>
          </p:cNvPr>
          <p:cNvSpPr>
            <a:spLocks noGrp="1"/>
          </p:cNvSpPr>
          <p:nvPr>
            <p:ph type="dt" sz="half" idx="10"/>
          </p:nvPr>
        </p:nvSpPr>
        <p:spPr/>
        <p:txBody>
          <a:bodyPr/>
          <a:lstStyle/>
          <a:p>
            <a:endParaRPr lang="fr-FR"/>
          </a:p>
        </p:txBody>
      </p:sp>
      <p:sp>
        <p:nvSpPr>
          <p:cNvPr id="3" name="Espace réservé du pied de page 2">
            <a:extLst>
              <a:ext uri="{FF2B5EF4-FFF2-40B4-BE49-F238E27FC236}">
                <a16:creationId xmlns:a16="http://schemas.microsoft.com/office/drawing/2014/main" id="{1D21984D-29F2-E820-988D-219081446DD8}"/>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7AAFCE01-0E6D-31CC-D27E-076B88331863}"/>
              </a:ext>
            </a:extLst>
          </p:cNvPr>
          <p:cNvSpPr>
            <a:spLocks noGrp="1"/>
          </p:cNvSpPr>
          <p:nvPr>
            <p:ph type="sldNum" sz="quarter" idx="12"/>
          </p:nvPr>
        </p:nvSpPr>
        <p:spPr/>
        <p:txBody>
          <a:bodyPr/>
          <a:lstStyle/>
          <a:p>
            <a:fld id="{B2AD7436-ADBA-43B7-9370-5627ADE4336A}" type="slidenum">
              <a:rPr lang="fr-FR" smtClean="0"/>
              <a:t>‹N°›</a:t>
            </a:fld>
            <a:endParaRPr lang="fr-FR"/>
          </a:p>
        </p:txBody>
      </p:sp>
    </p:spTree>
    <p:extLst>
      <p:ext uri="{BB962C8B-B14F-4D97-AF65-F5344CB8AC3E}">
        <p14:creationId xmlns:p14="http://schemas.microsoft.com/office/powerpoint/2010/main" val="23260864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2EA765B-B324-9D4E-2BCB-68DE2D0D0869}"/>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BBE28C43-1EC3-D7F4-E593-225CA6080CE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C1AECCEA-8595-470A-D669-E01F200A270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A51E3C48-13EB-89CB-065B-8FC84CC6D0AE}"/>
              </a:ext>
            </a:extLst>
          </p:cNvPr>
          <p:cNvSpPr>
            <a:spLocks noGrp="1"/>
          </p:cNvSpPr>
          <p:nvPr>
            <p:ph type="dt" sz="half" idx="10"/>
          </p:nvPr>
        </p:nvSpPr>
        <p:spPr/>
        <p:txBody>
          <a:bodyPr/>
          <a:lstStyle/>
          <a:p>
            <a:endParaRPr lang="fr-FR"/>
          </a:p>
        </p:txBody>
      </p:sp>
      <p:sp>
        <p:nvSpPr>
          <p:cNvPr id="6" name="Espace réservé du pied de page 5">
            <a:extLst>
              <a:ext uri="{FF2B5EF4-FFF2-40B4-BE49-F238E27FC236}">
                <a16:creationId xmlns:a16="http://schemas.microsoft.com/office/drawing/2014/main" id="{2E7740AF-160B-32E6-9DE4-050282793D75}"/>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FAE9A78C-880A-CF70-75C8-AA90C4267549}"/>
              </a:ext>
            </a:extLst>
          </p:cNvPr>
          <p:cNvSpPr>
            <a:spLocks noGrp="1"/>
          </p:cNvSpPr>
          <p:nvPr>
            <p:ph type="sldNum" sz="quarter" idx="12"/>
          </p:nvPr>
        </p:nvSpPr>
        <p:spPr/>
        <p:txBody>
          <a:bodyPr/>
          <a:lstStyle/>
          <a:p>
            <a:fld id="{B2AD7436-ADBA-43B7-9370-5627ADE4336A}" type="slidenum">
              <a:rPr lang="fr-FR" smtClean="0"/>
              <a:t>‹N°›</a:t>
            </a:fld>
            <a:endParaRPr lang="fr-FR"/>
          </a:p>
        </p:txBody>
      </p:sp>
    </p:spTree>
    <p:extLst>
      <p:ext uri="{BB962C8B-B14F-4D97-AF65-F5344CB8AC3E}">
        <p14:creationId xmlns:p14="http://schemas.microsoft.com/office/powerpoint/2010/main" val="30398936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F46038A-5435-0FDF-AAB8-3E6BEB20A122}"/>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9FD4B647-FE70-CA9B-1E48-5D50EB90EB9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844E031F-CA8F-FFC7-A4AE-8EDE510B494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55492600-8047-1764-0014-840F03113235}"/>
              </a:ext>
            </a:extLst>
          </p:cNvPr>
          <p:cNvSpPr>
            <a:spLocks noGrp="1"/>
          </p:cNvSpPr>
          <p:nvPr>
            <p:ph type="dt" sz="half" idx="10"/>
          </p:nvPr>
        </p:nvSpPr>
        <p:spPr/>
        <p:txBody>
          <a:bodyPr/>
          <a:lstStyle/>
          <a:p>
            <a:endParaRPr lang="fr-FR"/>
          </a:p>
        </p:txBody>
      </p:sp>
      <p:sp>
        <p:nvSpPr>
          <p:cNvPr id="6" name="Espace réservé du pied de page 5">
            <a:extLst>
              <a:ext uri="{FF2B5EF4-FFF2-40B4-BE49-F238E27FC236}">
                <a16:creationId xmlns:a16="http://schemas.microsoft.com/office/drawing/2014/main" id="{CD1E3687-0049-F5A5-5A61-9668613B37D3}"/>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CA84CC27-D9DC-B857-64E9-AB17EE11753C}"/>
              </a:ext>
            </a:extLst>
          </p:cNvPr>
          <p:cNvSpPr>
            <a:spLocks noGrp="1"/>
          </p:cNvSpPr>
          <p:nvPr>
            <p:ph type="sldNum" sz="quarter" idx="12"/>
          </p:nvPr>
        </p:nvSpPr>
        <p:spPr/>
        <p:txBody>
          <a:bodyPr/>
          <a:lstStyle/>
          <a:p>
            <a:fld id="{B2AD7436-ADBA-43B7-9370-5627ADE4336A}" type="slidenum">
              <a:rPr lang="fr-FR" smtClean="0"/>
              <a:t>‹N°›</a:t>
            </a:fld>
            <a:endParaRPr lang="fr-FR"/>
          </a:p>
        </p:txBody>
      </p:sp>
    </p:spTree>
    <p:extLst>
      <p:ext uri="{BB962C8B-B14F-4D97-AF65-F5344CB8AC3E}">
        <p14:creationId xmlns:p14="http://schemas.microsoft.com/office/powerpoint/2010/main" val="7480595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46CCC64D-7985-A807-5040-6E3476CDAE6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69A22DC6-95A3-272E-EB42-6AFB7017FB1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9C7BAA08-4D2A-AA6F-F8A3-9FF43719AA2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endParaRPr lang="fr-FR"/>
          </a:p>
        </p:txBody>
      </p:sp>
      <p:sp>
        <p:nvSpPr>
          <p:cNvPr id="5" name="Espace réservé du pied de page 4">
            <a:extLst>
              <a:ext uri="{FF2B5EF4-FFF2-40B4-BE49-F238E27FC236}">
                <a16:creationId xmlns:a16="http://schemas.microsoft.com/office/drawing/2014/main" id="{0ED3FB9D-E643-EBBD-E12A-B3B669AD087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FDFC9D0D-478F-768F-5C66-290F613A378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2AD7436-ADBA-43B7-9370-5627ADE4336A}" type="slidenum">
              <a:rPr lang="fr-FR" smtClean="0"/>
              <a:t>‹N°›</a:t>
            </a:fld>
            <a:endParaRPr lang="fr-FR"/>
          </a:p>
        </p:txBody>
      </p:sp>
    </p:spTree>
    <p:extLst>
      <p:ext uri="{BB962C8B-B14F-4D97-AF65-F5344CB8AC3E}">
        <p14:creationId xmlns:p14="http://schemas.microsoft.com/office/powerpoint/2010/main" val="25483240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3.jpg"/><Relationship Id="rId7" Type="http://schemas.openxmlformats.org/officeDocument/2006/relationships/image" Target="../media/image15.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jpg"/><Relationship Id="rId9" Type="http://schemas.openxmlformats.org/officeDocument/2006/relationships/image" Target="../media/image16.png"/></Relationships>
</file>

<file path=ppt/slides/_rels/slide1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3.jpg"/><Relationship Id="rId7" Type="http://schemas.openxmlformats.org/officeDocument/2006/relationships/image" Target="../media/image15.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jpg"/><Relationship Id="rId9" Type="http://schemas.openxmlformats.org/officeDocument/2006/relationships/image" Target="../media/image19.png"/></Relationships>
</file>

<file path=ppt/slides/_rels/slide1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3.jpg"/><Relationship Id="rId7" Type="http://schemas.openxmlformats.org/officeDocument/2006/relationships/image" Target="../media/image18.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10" Type="http://schemas.openxmlformats.org/officeDocument/2006/relationships/image" Target="../media/image17.png"/><Relationship Id="rId4" Type="http://schemas.openxmlformats.org/officeDocument/2006/relationships/image" Target="../media/image12.jpg"/><Relationship Id="rId9" Type="http://schemas.openxmlformats.org/officeDocument/2006/relationships/image" Target="../media/image20.png"/></Relationships>
</file>

<file path=ppt/slides/_rels/slide1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3.jpg"/><Relationship Id="rId7" Type="http://schemas.openxmlformats.org/officeDocument/2006/relationships/image" Target="../media/image15.png"/><Relationship Id="rId12" Type="http://schemas.openxmlformats.org/officeDocument/2006/relationships/image" Target="../media/image22.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image" Target="../media/image21.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jpg"/><Relationship Id="rId9"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2.jpeg"/></Relationships>
</file>

<file path=ppt/slides/_rels/slide1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2.jpeg"/></Relationships>
</file>

<file path=ppt/slides/_rels/slide17.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chart" Target="../charts/chart3.xml"/><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chart" Target="../charts/chart2.xml"/><Relationship Id="rId5" Type="http://schemas.openxmlformats.org/officeDocument/2006/relationships/image" Target="../media/image24.png"/><Relationship Id="rId4" Type="http://schemas.openxmlformats.org/officeDocument/2006/relationships/chart" Target="../charts/chart1.xml"/></Relationships>
</file>

<file path=ppt/slides/_rels/slide18.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6.png"/><Relationship Id="rId7" Type="http://schemas.openxmlformats.org/officeDocument/2006/relationships/image" Target="../media/image3.jp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jpe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30.png"/></Relationships>
</file>

<file path=ppt/slides/_rels/slide19.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2.png"/><Relationship Id="rId7" Type="http://schemas.openxmlformats.org/officeDocument/2006/relationships/image" Target="../media/image34.pn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3.jpg"/><Relationship Id="rId5" Type="http://schemas.openxmlformats.org/officeDocument/2006/relationships/image" Target="../media/image2.jpeg"/><Relationship Id="rId4" Type="http://schemas.openxmlformats.org/officeDocument/2006/relationships/image" Target="../media/image33.png"/><Relationship Id="rId9" Type="http://schemas.openxmlformats.org/officeDocument/2006/relationships/image" Target="../media/image36.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jp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2.jpeg"/><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jpg"/><Relationship Id="rId7" Type="http://schemas.openxmlformats.org/officeDocument/2006/relationships/image" Target="../media/image40.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_rels/slide2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2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2.jpeg"/></Relationships>
</file>

<file path=ppt/slides/_rels/slide23.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chart" Target="../charts/chart6.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chart" Target="../charts/chart5.xml"/><Relationship Id="rId5" Type="http://schemas.openxmlformats.org/officeDocument/2006/relationships/chart" Target="../charts/chart4.xml"/><Relationship Id="rId4" Type="http://schemas.openxmlformats.org/officeDocument/2006/relationships/image" Target="../media/image3.jpg"/></Relationships>
</file>

<file path=ppt/slides/_rels/slide2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2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chart" Target="../charts/chart7.xml"/></Relationships>
</file>

<file path=ppt/slides/_rels/slide2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chart" Target="../charts/chart9.xml"/><Relationship Id="rId5" Type="http://schemas.openxmlformats.org/officeDocument/2006/relationships/chart" Target="../charts/chart8.xml"/><Relationship Id="rId4" Type="http://schemas.openxmlformats.org/officeDocument/2006/relationships/image" Target="../media/image3.jpg"/></Relationships>
</file>

<file path=ppt/slides/_rels/slide2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2.jpeg"/></Relationships>
</file>

<file path=ppt/slides/_rels/slide28.xml.rels><?xml version="1.0" encoding="UTF-8" standalone="yes"?>
<Relationships xmlns="http://schemas.openxmlformats.org/package/2006/relationships"><Relationship Id="rId8" Type="http://schemas.openxmlformats.org/officeDocument/2006/relationships/chart" Target="../charts/chart14.xml"/><Relationship Id="rId3" Type="http://schemas.openxmlformats.org/officeDocument/2006/relationships/image" Target="../media/image3.jpg"/><Relationship Id="rId7" Type="http://schemas.openxmlformats.org/officeDocument/2006/relationships/chart" Target="../charts/chart13.xml"/><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chart" Target="../charts/chart12.xml"/><Relationship Id="rId5" Type="http://schemas.openxmlformats.org/officeDocument/2006/relationships/chart" Target="../charts/chart11.xml"/><Relationship Id="rId4" Type="http://schemas.openxmlformats.org/officeDocument/2006/relationships/chart" Target="../charts/chart10.xml"/><Relationship Id="rId9" Type="http://schemas.openxmlformats.org/officeDocument/2006/relationships/chart" Target="../charts/chart15.xml"/></Relationships>
</file>

<file path=ppt/slides/_rels/slide29.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9.png"/><Relationship Id="rId7" Type="http://schemas.openxmlformats.org/officeDocument/2006/relationships/image" Target="../media/image51.png"/><Relationship Id="rId2"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image" Target="../media/image3.jpg"/><Relationship Id="rId5" Type="http://schemas.openxmlformats.org/officeDocument/2006/relationships/image" Target="../media/image2.jpeg"/><Relationship Id="rId4" Type="http://schemas.openxmlformats.org/officeDocument/2006/relationships/image" Target="../media/image50.png"/><Relationship Id="rId9" Type="http://schemas.openxmlformats.org/officeDocument/2006/relationships/image" Target="../media/image53.png"/></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image" Target="../media/image4.png"/><Relationship Id="rId4" Type="http://schemas.openxmlformats.org/officeDocument/2006/relationships/image" Target="../media/image2.jpeg"/></Relationships>
</file>

<file path=ppt/slides/_rels/slide3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chart" Target="../charts/chart17.xml"/><Relationship Id="rId4" Type="http://schemas.openxmlformats.org/officeDocument/2006/relationships/chart" Target="../charts/chart16.xml"/></Relationships>
</file>

<file path=ppt/slides/_rels/slide31.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3.png"/><Relationship Id="rId3" Type="http://schemas.openxmlformats.org/officeDocument/2006/relationships/image" Target="../media/image2.jpeg"/><Relationship Id="rId7" Type="http://schemas.openxmlformats.org/officeDocument/2006/relationships/image" Target="../media/image57.png"/><Relationship Id="rId12" Type="http://schemas.openxmlformats.org/officeDocument/2006/relationships/image" Target="../media/image62.png"/><Relationship Id="rId2" Type="http://schemas.openxmlformats.org/officeDocument/2006/relationships/image" Target="../media/image54.png"/><Relationship Id="rId16" Type="http://schemas.openxmlformats.org/officeDocument/2006/relationships/image" Target="../media/image66.png"/><Relationship Id="rId1" Type="http://schemas.openxmlformats.org/officeDocument/2006/relationships/slideLayout" Target="../slideLayouts/slideLayout2.xml"/><Relationship Id="rId6" Type="http://schemas.openxmlformats.org/officeDocument/2006/relationships/image" Target="../media/image56.png"/><Relationship Id="rId11" Type="http://schemas.openxmlformats.org/officeDocument/2006/relationships/image" Target="../media/image61.png"/><Relationship Id="rId5" Type="http://schemas.openxmlformats.org/officeDocument/2006/relationships/image" Target="../media/image55.png"/><Relationship Id="rId15" Type="http://schemas.openxmlformats.org/officeDocument/2006/relationships/image" Target="../media/image65.png"/><Relationship Id="rId10" Type="http://schemas.openxmlformats.org/officeDocument/2006/relationships/image" Target="../media/image60.png"/><Relationship Id="rId4" Type="http://schemas.openxmlformats.org/officeDocument/2006/relationships/image" Target="../media/image3.jpg"/><Relationship Id="rId9" Type="http://schemas.openxmlformats.org/officeDocument/2006/relationships/image" Target="../media/image59.png"/><Relationship Id="rId14" Type="http://schemas.openxmlformats.org/officeDocument/2006/relationships/image" Target="../media/image64.png"/></Relationships>
</file>

<file path=ppt/slides/_rels/slide3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67.png"/><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3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2.jpeg"/></Relationships>
</file>

<file path=ppt/slides/_rels/slide3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3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image" Target="../media/image4.png"/><Relationship Id="rId4" Type="http://schemas.openxmlformats.org/officeDocument/2006/relationships/image" Target="../media/image2.jpeg"/></Relationships>
</file>

<file path=ppt/slides/_rels/slide3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69.png"/><Relationship Id="rId4" Type="http://schemas.openxmlformats.org/officeDocument/2006/relationships/image" Target="../media/image68.png"/></Relationships>
</file>

<file path=ppt/slides/_rels/slide3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10.png"/><Relationship Id="rId5" Type="http://schemas.openxmlformats.org/officeDocument/2006/relationships/image" Target="../media/image4.png"/><Relationship Id="rId4" Type="http://schemas.openxmlformats.org/officeDocument/2006/relationships/image" Target="../media/image2.jpeg"/></Relationships>
</file>

<file path=ppt/slides/_rels/slide3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2.jpeg"/></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3.jpg"/><Relationship Id="rId7" Type="http://schemas.openxmlformats.org/officeDocument/2006/relationships/image" Target="../media/image15.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jpg"/><Relationship Id="rId9" Type="http://schemas.openxmlformats.org/officeDocument/2006/relationships/image" Target="../media/image17.png"/></Relationships>
</file>

<file path=ppt/slides/_rels/slide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3.jpg"/><Relationship Id="rId7" Type="http://schemas.openxmlformats.org/officeDocument/2006/relationships/image" Target="../media/image15.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jpg"/><Relationship Id="rId9"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29"/>
        <p:cNvGrpSpPr/>
        <p:nvPr/>
      </p:nvGrpSpPr>
      <p:grpSpPr>
        <a:xfrm>
          <a:off x="0" y="0"/>
          <a:ext cx="0" cy="0"/>
          <a:chOff x="0" y="0"/>
          <a:chExt cx="0" cy="0"/>
        </a:xfrm>
      </p:grpSpPr>
      <p:pic>
        <p:nvPicPr>
          <p:cNvPr id="2" name="Picture 2" descr="Offre internet rapido | Tunisie Telecom e-shop">
            <a:extLst>
              <a:ext uri="{FF2B5EF4-FFF2-40B4-BE49-F238E27FC236}">
                <a16:creationId xmlns:a16="http://schemas.microsoft.com/office/drawing/2014/main" id="{1D88DB25-2F35-9B94-4798-5E7325669B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07926" y="652263"/>
            <a:ext cx="2473947" cy="1604962"/>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a:extLst>
              <a:ext uri="{FF2B5EF4-FFF2-40B4-BE49-F238E27FC236}">
                <a16:creationId xmlns:a16="http://schemas.microsoft.com/office/drawing/2014/main" id="{CEF92B25-F624-DD30-E530-176139A2195E}"/>
              </a:ext>
            </a:extLst>
          </p:cNvPr>
          <p:cNvSpPr txBox="1"/>
          <p:nvPr/>
        </p:nvSpPr>
        <p:spPr>
          <a:xfrm>
            <a:off x="2377761" y="2312337"/>
            <a:ext cx="7534275" cy="1354217"/>
          </a:xfrm>
          <a:prstGeom prst="rect">
            <a:avLst/>
          </a:prstGeom>
          <a:noFill/>
        </p:spPr>
        <p:txBody>
          <a:bodyPr wrap="square" rtlCol="0">
            <a:spAutoFit/>
          </a:bodyPr>
          <a:lstStyle/>
          <a:p>
            <a:pPr algn="ctr"/>
            <a:endParaRPr lang="fr-FR" dirty="0"/>
          </a:p>
          <a:p>
            <a:pPr algn="ctr"/>
            <a:r>
              <a:rPr lang="fr-FR" sz="3200" b="1" dirty="0">
                <a:solidFill>
                  <a:schemeClr val="bg2">
                    <a:lumMod val="25000"/>
                  </a:schemeClr>
                </a:solidFill>
                <a:latin typeface="Aptos Display" panose="020B0004020202020204" pitchFamily="34" charset="0"/>
              </a:rPr>
              <a:t>Benchmarking des services radio – Mission Grand Tunis</a:t>
            </a:r>
          </a:p>
        </p:txBody>
      </p:sp>
      <p:sp>
        <p:nvSpPr>
          <p:cNvPr id="4" name="ZoneTexte 3">
            <a:extLst>
              <a:ext uri="{FF2B5EF4-FFF2-40B4-BE49-F238E27FC236}">
                <a16:creationId xmlns:a16="http://schemas.microsoft.com/office/drawing/2014/main" id="{C875DB44-896B-0457-2713-4EF276DCC059}"/>
              </a:ext>
            </a:extLst>
          </p:cNvPr>
          <p:cNvSpPr txBox="1"/>
          <p:nvPr/>
        </p:nvSpPr>
        <p:spPr>
          <a:xfrm>
            <a:off x="4523574" y="4288536"/>
            <a:ext cx="2578608" cy="369332"/>
          </a:xfrm>
          <a:prstGeom prst="rect">
            <a:avLst/>
          </a:prstGeom>
          <a:noFill/>
        </p:spPr>
        <p:txBody>
          <a:bodyPr wrap="square" rtlCol="0">
            <a:spAutoFit/>
          </a:bodyPr>
          <a:lstStyle/>
          <a:p>
            <a:pPr algn="ctr"/>
            <a:r>
              <a:rPr lang="fr-FR" spc="-10" dirty="0">
                <a:solidFill>
                  <a:srgbClr val="414141"/>
                </a:solidFill>
                <a:latin typeface="Verdana"/>
              </a:rPr>
              <a:t>Janvier-Février 2026</a:t>
            </a:r>
          </a:p>
        </p:txBody>
      </p:sp>
      <p:sp>
        <p:nvSpPr>
          <p:cNvPr id="5" name="ZoneTexte 4">
            <a:extLst>
              <a:ext uri="{FF2B5EF4-FFF2-40B4-BE49-F238E27FC236}">
                <a16:creationId xmlns:a16="http://schemas.microsoft.com/office/drawing/2014/main" id="{6614B088-19DB-8C30-A730-E21C454B9DAE}"/>
              </a:ext>
            </a:extLst>
          </p:cNvPr>
          <p:cNvSpPr txBox="1"/>
          <p:nvPr/>
        </p:nvSpPr>
        <p:spPr>
          <a:xfrm>
            <a:off x="4140175" y="4657868"/>
            <a:ext cx="3911650" cy="523220"/>
          </a:xfrm>
          <a:prstGeom prst="rect">
            <a:avLst/>
          </a:prstGeom>
          <a:noFill/>
        </p:spPr>
        <p:txBody>
          <a:bodyPr wrap="square" rtlCol="0">
            <a:spAutoFit/>
          </a:bodyPr>
          <a:lstStyle/>
          <a:p>
            <a:r>
              <a:rPr lang="fr-FR" sz="2800" b="0" i="0" u="none" strike="noStrike" baseline="0" dirty="0">
                <a:solidFill>
                  <a:srgbClr val="000000"/>
                </a:solidFill>
                <a:latin typeface="Verdana" panose="020B0604030504040204" pitchFamily="34" charset="0"/>
              </a:rPr>
              <a:t> </a:t>
            </a:r>
            <a:r>
              <a:rPr lang="fr-FR" b="1" spc="-10" dirty="0">
                <a:solidFill>
                  <a:srgbClr val="414141"/>
                </a:solidFill>
                <a:latin typeface="Verdana"/>
              </a:rPr>
              <a:t>Benchmark effectué par </a:t>
            </a:r>
          </a:p>
        </p:txBody>
      </p:sp>
      <p:pic>
        <p:nvPicPr>
          <p:cNvPr id="13" name="Picture 4" descr="Telcotec Tunisie | LinkedIn">
            <a:extLst>
              <a:ext uri="{FF2B5EF4-FFF2-40B4-BE49-F238E27FC236}">
                <a16:creationId xmlns:a16="http://schemas.microsoft.com/office/drawing/2014/main" id="{75DAB3C2-49B8-6A4A-98CD-3D1CBCC4448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69052" y="5181088"/>
            <a:ext cx="1216152" cy="110084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E8A759-20A7-7C43-C29F-8F0541DF8EA2}"/>
            </a:ext>
          </a:extLst>
        </p:cNvPr>
        <p:cNvGrpSpPr/>
        <p:nvPr/>
      </p:nvGrpSpPr>
      <p:grpSpPr>
        <a:xfrm>
          <a:off x="0" y="0"/>
          <a:ext cx="0" cy="0"/>
          <a:chOff x="0" y="0"/>
          <a:chExt cx="0" cy="0"/>
        </a:xfrm>
      </p:grpSpPr>
      <p:pic>
        <p:nvPicPr>
          <p:cNvPr id="18" name="Picture 4" descr="Telcotec Tunisie | LinkedIn">
            <a:extLst>
              <a:ext uri="{FF2B5EF4-FFF2-40B4-BE49-F238E27FC236}">
                <a16:creationId xmlns:a16="http://schemas.microsoft.com/office/drawing/2014/main" id="{D8525E8F-22F6-F6C5-8F0A-6586AF6E55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98596" y="45425"/>
            <a:ext cx="1065276" cy="1065276"/>
          </a:xfrm>
          <a:prstGeom prst="rect">
            <a:avLst/>
          </a:prstGeom>
          <a:noFill/>
          <a:extLst>
            <a:ext uri="{909E8E84-426E-40DD-AFC4-6F175D3DCCD1}">
              <a14:hiddenFill xmlns:a14="http://schemas.microsoft.com/office/drawing/2010/main">
                <a:solidFill>
                  <a:srgbClr val="FFFFFF"/>
                </a:solidFill>
              </a14:hiddenFill>
            </a:ext>
          </a:extLst>
        </p:spPr>
      </p:pic>
      <p:pic>
        <p:nvPicPr>
          <p:cNvPr id="19" name="object 11">
            <a:extLst>
              <a:ext uri="{FF2B5EF4-FFF2-40B4-BE49-F238E27FC236}">
                <a16:creationId xmlns:a16="http://schemas.microsoft.com/office/drawing/2014/main" id="{8F6DE0AC-134A-F56D-16C6-29DBB54A8A27}"/>
              </a:ext>
            </a:extLst>
          </p:cNvPr>
          <p:cNvPicPr/>
          <p:nvPr/>
        </p:nvPicPr>
        <p:blipFill>
          <a:blip r:embed="rId3" cstate="print"/>
          <a:stretch>
            <a:fillRect/>
          </a:stretch>
        </p:blipFill>
        <p:spPr>
          <a:xfrm>
            <a:off x="183254" y="120204"/>
            <a:ext cx="1158240" cy="829932"/>
          </a:xfrm>
          <a:prstGeom prst="rect">
            <a:avLst/>
          </a:prstGeom>
        </p:spPr>
      </p:pic>
      <p:sp>
        <p:nvSpPr>
          <p:cNvPr id="5" name="ZoneTexte 4">
            <a:extLst>
              <a:ext uri="{FF2B5EF4-FFF2-40B4-BE49-F238E27FC236}">
                <a16:creationId xmlns:a16="http://schemas.microsoft.com/office/drawing/2014/main" id="{1B00189A-1A97-F87A-2D28-E108E152320B}"/>
              </a:ext>
            </a:extLst>
          </p:cNvPr>
          <p:cNvSpPr txBox="1"/>
          <p:nvPr/>
        </p:nvSpPr>
        <p:spPr>
          <a:xfrm>
            <a:off x="1438601" y="373165"/>
            <a:ext cx="8574786" cy="584775"/>
          </a:xfrm>
          <a:prstGeom prst="rect">
            <a:avLst/>
          </a:prstGeom>
          <a:noFill/>
        </p:spPr>
        <p:txBody>
          <a:bodyPr wrap="square">
            <a:spAutoFit/>
          </a:bodyPr>
          <a:lstStyle>
            <a:defPPr>
              <a:defRPr lang="fr-FR"/>
            </a:defPPr>
            <a:lvl1pPr algn="ctr">
              <a:defRPr sz="3200" b="1">
                <a:solidFill>
                  <a:schemeClr val="bg2">
                    <a:lumMod val="25000"/>
                  </a:schemeClr>
                </a:solidFill>
                <a:latin typeface="Aptos Display" panose="020B0004020202020204" pitchFamily="34" charset="0"/>
              </a:defRPr>
            </a:lvl1pPr>
          </a:lstStyle>
          <a:p>
            <a:r>
              <a:rPr lang="fr-FR" dirty="0"/>
              <a:t>Benchmarking </a:t>
            </a:r>
            <a:r>
              <a:rPr lang="fr-FR" b="0" dirty="0"/>
              <a:t>: </a:t>
            </a:r>
            <a:r>
              <a:rPr lang="fr-FR" dirty="0"/>
              <a:t>Méthodologie de l’ETSI</a:t>
            </a:r>
          </a:p>
        </p:txBody>
      </p:sp>
      <p:sp>
        <p:nvSpPr>
          <p:cNvPr id="3" name="ZoneTexte 2">
            <a:extLst>
              <a:ext uri="{FF2B5EF4-FFF2-40B4-BE49-F238E27FC236}">
                <a16:creationId xmlns:a16="http://schemas.microsoft.com/office/drawing/2014/main" id="{94CDA759-73BA-1608-85F6-C289AF1FFB05}"/>
              </a:ext>
            </a:extLst>
          </p:cNvPr>
          <p:cNvSpPr txBox="1"/>
          <p:nvPr/>
        </p:nvSpPr>
        <p:spPr>
          <a:xfrm>
            <a:off x="431314" y="1179702"/>
            <a:ext cx="10253255" cy="584775"/>
          </a:xfrm>
          <a:prstGeom prst="rect">
            <a:avLst/>
          </a:prstGeom>
          <a:noFill/>
        </p:spPr>
        <p:txBody>
          <a:bodyPr wrap="square">
            <a:spAutoFit/>
          </a:bodyPr>
          <a:lstStyle/>
          <a:p>
            <a:pPr algn="l">
              <a:buClr>
                <a:schemeClr val="tx1">
                  <a:lumMod val="65000"/>
                  <a:lumOff val="35000"/>
                </a:schemeClr>
              </a:buClr>
            </a:pPr>
            <a:endParaRPr lang="fr-FR" sz="1400" b="0" i="0" u="none" strike="noStrike" baseline="0" dirty="0">
              <a:solidFill>
                <a:srgbClr val="000000"/>
              </a:solidFill>
              <a:latin typeface="Verdana" panose="020B0604030504040204" pitchFamily="34" charset="0"/>
            </a:endParaRPr>
          </a:p>
          <a:p>
            <a:pPr marL="285750" indent="-285750">
              <a:buClr>
                <a:schemeClr val="tx1">
                  <a:lumMod val="65000"/>
                  <a:lumOff val="35000"/>
                </a:schemeClr>
              </a:buClr>
              <a:buFont typeface="Wingdings" panose="05000000000000000000" pitchFamily="2" charset="2"/>
              <a:buChar char="Ø"/>
            </a:pPr>
            <a:r>
              <a:rPr lang="fr-FR" dirty="0">
                <a:solidFill>
                  <a:schemeClr val="bg2">
                    <a:lumMod val="25000"/>
                  </a:schemeClr>
                </a:solidFill>
                <a:latin typeface="Aptos Display" panose="020B0004020202020204" pitchFamily="34" charset="0"/>
              </a:rPr>
              <a:t>Tunisie Telecom figure au 2éme  rang dans le Grand Tunis selon la méthodologie d’ETSI (Data &amp; Voix)</a:t>
            </a:r>
          </a:p>
        </p:txBody>
      </p:sp>
      <p:grpSp>
        <p:nvGrpSpPr>
          <p:cNvPr id="4" name="object 6">
            <a:extLst>
              <a:ext uri="{FF2B5EF4-FFF2-40B4-BE49-F238E27FC236}">
                <a16:creationId xmlns:a16="http://schemas.microsoft.com/office/drawing/2014/main" id="{12A893EB-F898-F94C-A847-897F23863FA9}"/>
              </a:ext>
            </a:extLst>
          </p:cNvPr>
          <p:cNvGrpSpPr/>
          <p:nvPr/>
        </p:nvGrpSpPr>
        <p:grpSpPr>
          <a:xfrm>
            <a:off x="2750223" y="3142479"/>
            <a:ext cx="7635768" cy="2860496"/>
            <a:chOff x="2398776" y="3639312"/>
            <a:chExt cx="9483090" cy="3587750"/>
          </a:xfrm>
        </p:grpSpPr>
        <p:pic>
          <p:nvPicPr>
            <p:cNvPr id="6" name="object 7">
              <a:extLst>
                <a:ext uri="{FF2B5EF4-FFF2-40B4-BE49-F238E27FC236}">
                  <a16:creationId xmlns:a16="http://schemas.microsoft.com/office/drawing/2014/main" id="{34AFEA52-BBDA-B509-05E0-EAB8A1EC529C}"/>
                </a:ext>
              </a:extLst>
            </p:cNvPr>
            <p:cNvPicPr/>
            <p:nvPr/>
          </p:nvPicPr>
          <p:blipFill>
            <a:blip r:embed="rId4" cstate="print"/>
            <a:stretch>
              <a:fillRect/>
            </a:stretch>
          </p:blipFill>
          <p:spPr>
            <a:xfrm>
              <a:off x="2398776" y="3639312"/>
              <a:ext cx="7391400" cy="3282696"/>
            </a:xfrm>
            <a:prstGeom prst="rect">
              <a:avLst/>
            </a:prstGeom>
          </p:spPr>
        </p:pic>
        <p:sp>
          <p:nvSpPr>
            <p:cNvPr id="9" name="object 8">
              <a:extLst>
                <a:ext uri="{FF2B5EF4-FFF2-40B4-BE49-F238E27FC236}">
                  <a16:creationId xmlns:a16="http://schemas.microsoft.com/office/drawing/2014/main" id="{5BFCB474-33D7-4F24-A3F3-12A20C5586C9}"/>
                </a:ext>
              </a:extLst>
            </p:cNvPr>
            <p:cNvSpPr/>
            <p:nvPr/>
          </p:nvSpPr>
          <p:spPr>
            <a:xfrm>
              <a:off x="3906012" y="6853428"/>
              <a:ext cx="7970520" cy="368935"/>
            </a:xfrm>
            <a:custGeom>
              <a:avLst/>
              <a:gdLst/>
              <a:ahLst/>
              <a:cxnLst/>
              <a:rect l="l" t="t" r="r" b="b"/>
              <a:pathLst>
                <a:path w="7970520" h="368934">
                  <a:moveTo>
                    <a:pt x="0" y="368807"/>
                  </a:moveTo>
                  <a:lnTo>
                    <a:pt x="7970520" y="368807"/>
                  </a:lnTo>
                  <a:lnTo>
                    <a:pt x="7970520" y="0"/>
                  </a:lnTo>
                  <a:lnTo>
                    <a:pt x="0" y="0"/>
                  </a:lnTo>
                  <a:lnTo>
                    <a:pt x="0" y="368807"/>
                  </a:lnTo>
                  <a:close/>
                </a:path>
              </a:pathLst>
            </a:custGeom>
            <a:ln w="9523">
              <a:solidFill>
                <a:srgbClr val="FFFFFF"/>
              </a:solidFill>
            </a:ln>
          </p:spPr>
          <p:txBody>
            <a:bodyPr wrap="square" lIns="0" tIns="0" rIns="0" bIns="0" rtlCol="0"/>
            <a:lstStyle/>
            <a:p>
              <a:pPr algn="ctr"/>
              <a:endParaRPr/>
            </a:p>
          </p:txBody>
        </p:sp>
      </p:grpSp>
      <p:pic>
        <p:nvPicPr>
          <p:cNvPr id="10" name="object 20">
            <a:extLst>
              <a:ext uri="{FF2B5EF4-FFF2-40B4-BE49-F238E27FC236}">
                <a16:creationId xmlns:a16="http://schemas.microsoft.com/office/drawing/2014/main" id="{B67CFA17-67A7-F632-0242-1C70656AD634}"/>
              </a:ext>
            </a:extLst>
          </p:cNvPr>
          <p:cNvPicPr/>
          <p:nvPr/>
        </p:nvPicPr>
        <p:blipFill>
          <a:blip r:embed="rId5" cstate="print"/>
          <a:stretch>
            <a:fillRect/>
          </a:stretch>
        </p:blipFill>
        <p:spPr>
          <a:xfrm>
            <a:off x="7254747" y="3454150"/>
            <a:ext cx="923359" cy="814550"/>
          </a:xfrm>
          <a:prstGeom prst="rect">
            <a:avLst/>
          </a:prstGeom>
        </p:spPr>
      </p:pic>
      <p:pic>
        <p:nvPicPr>
          <p:cNvPr id="11" name="object 18">
            <a:extLst>
              <a:ext uri="{FF2B5EF4-FFF2-40B4-BE49-F238E27FC236}">
                <a16:creationId xmlns:a16="http://schemas.microsoft.com/office/drawing/2014/main" id="{E608F402-ECA5-FD9B-B74C-DFF35F797174}"/>
              </a:ext>
            </a:extLst>
          </p:cNvPr>
          <p:cNvPicPr/>
          <p:nvPr/>
        </p:nvPicPr>
        <p:blipFill>
          <a:blip r:embed="rId6" cstate="print"/>
          <a:stretch>
            <a:fillRect/>
          </a:stretch>
        </p:blipFill>
        <p:spPr>
          <a:xfrm>
            <a:off x="4939891" y="1994043"/>
            <a:ext cx="1791197" cy="1681130"/>
          </a:xfrm>
          <a:prstGeom prst="rect">
            <a:avLst/>
          </a:prstGeom>
        </p:spPr>
      </p:pic>
      <p:pic>
        <p:nvPicPr>
          <p:cNvPr id="12" name="object 21">
            <a:extLst>
              <a:ext uri="{FF2B5EF4-FFF2-40B4-BE49-F238E27FC236}">
                <a16:creationId xmlns:a16="http://schemas.microsoft.com/office/drawing/2014/main" id="{A7AE580D-2521-57EC-1BA8-5105A464F248}"/>
              </a:ext>
            </a:extLst>
          </p:cNvPr>
          <p:cNvPicPr/>
          <p:nvPr/>
        </p:nvPicPr>
        <p:blipFill>
          <a:blip r:embed="rId7" cstate="print"/>
          <a:stretch>
            <a:fillRect/>
          </a:stretch>
        </p:blipFill>
        <p:spPr>
          <a:xfrm>
            <a:off x="3259961" y="2903008"/>
            <a:ext cx="1050294" cy="1102285"/>
          </a:xfrm>
          <a:prstGeom prst="rect">
            <a:avLst/>
          </a:prstGeom>
        </p:spPr>
      </p:pic>
      <p:sp>
        <p:nvSpPr>
          <p:cNvPr id="14" name="Rectangle 13">
            <a:extLst>
              <a:ext uri="{FF2B5EF4-FFF2-40B4-BE49-F238E27FC236}">
                <a16:creationId xmlns:a16="http://schemas.microsoft.com/office/drawing/2014/main" id="{FE1A9F41-B944-09E7-A2D6-1A0C4A13C73D}"/>
              </a:ext>
            </a:extLst>
          </p:cNvPr>
          <p:cNvSpPr/>
          <p:nvPr/>
        </p:nvSpPr>
        <p:spPr>
          <a:xfrm>
            <a:off x="7457625" y="3813779"/>
            <a:ext cx="485775" cy="18218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ZoneTexte 15">
            <a:extLst>
              <a:ext uri="{FF2B5EF4-FFF2-40B4-BE49-F238E27FC236}">
                <a16:creationId xmlns:a16="http://schemas.microsoft.com/office/drawing/2014/main" id="{142F8928-459D-C496-5928-CC31A7AFA1F1}"/>
              </a:ext>
            </a:extLst>
          </p:cNvPr>
          <p:cNvSpPr txBox="1"/>
          <p:nvPr/>
        </p:nvSpPr>
        <p:spPr>
          <a:xfrm>
            <a:off x="1060953" y="5965497"/>
            <a:ext cx="9623617" cy="307777"/>
          </a:xfrm>
          <a:prstGeom prst="rect">
            <a:avLst/>
          </a:prstGeom>
          <a:noFill/>
        </p:spPr>
        <p:txBody>
          <a:bodyPr wrap="square">
            <a:spAutoFit/>
          </a:bodyPr>
          <a:lstStyle/>
          <a:p>
            <a:pPr marL="12700" algn="ctr">
              <a:lnSpc>
                <a:spcPct val="100000"/>
              </a:lnSpc>
              <a:spcBef>
                <a:spcPts val="100"/>
              </a:spcBef>
            </a:pPr>
            <a:r>
              <a:rPr lang="fr-FR" sz="1400" dirty="0">
                <a:solidFill>
                  <a:schemeClr val="bg2">
                    <a:lumMod val="25000"/>
                  </a:schemeClr>
                </a:solidFill>
                <a:latin typeface="Aptos Display" panose="020B0004020202020204" pitchFamily="34" charset="0"/>
              </a:rPr>
              <a:t>Classification des trois opérateurs a été réalisée selon la méthode de pondération ETSI.</a:t>
            </a:r>
          </a:p>
        </p:txBody>
      </p:sp>
      <p:pic>
        <p:nvPicPr>
          <p:cNvPr id="7" name="Image 6" descr="Une image contenant orange, texte, Police, Graphique&#10;&#10;Le contenu généré par l’IA peut être incorrect.">
            <a:extLst>
              <a:ext uri="{FF2B5EF4-FFF2-40B4-BE49-F238E27FC236}">
                <a16:creationId xmlns:a16="http://schemas.microsoft.com/office/drawing/2014/main" id="{E8E9387D-617F-CF87-CF22-60A278198818}"/>
              </a:ext>
            </a:extLst>
          </p:cNvPr>
          <p:cNvPicPr>
            <a:picLocks noChangeAspect="1"/>
          </p:cNvPicPr>
          <p:nvPr/>
        </p:nvPicPr>
        <p:blipFill>
          <a:blip r:embed="rId8"/>
          <a:stretch>
            <a:fillRect/>
          </a:stretch>
        </p:blipFill>
        <p:spPr>
          <a:xfrm>
            <a:off x="5472274" y="2575403"/>
            <a:ext cx="658230" cy="655210"/>
          </a:xfrm>
          <a:prstGeom prst="rect">
            <a:avLst/>
          </a:prstGeom>
        </p:spPr>
      </p:pic>
      <p:pic>
        <p:nvPicPr>
          <p:cNvPr id="8" name="Picture 2">
            <a:extLst>
              <a:ext uri="{FF2B5EF4-FFF2-40B4-BE49-F238E27FC236}">
                <a16:creationId xmlns:a16="http://schemas.microsoft.com/office/drawing/2014/main" id="{00000000-0008-0000-0200-00000400000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436237" y="3289295"/>
            <a:ext cx="761542" cy="445482"/>
          </a:xfrm>
          <a:prstGeom prst="rect">
            <a:avLst/>
          </a:prstGeom>
        </p:spPr>
      </p:pic>
      <p:pic>
        <p:nvPicPr>
          <p:cNvPr id="13" name="Picture 8">
            <a:extLst>
              <a:ext uri="{FF2B5EF4-FFF2-40B4-BE49-F238E27FC236}">
                <a16:creationId xmlns:a16="http://schemas.microsoft.com/office/drawing/2014/main" id="{00000000-0008-0000-0200-000003000000}"/>
              </a:ext>
            </a:extLst>
          </p:cNvPr>
          <p:cNvPicPr/>
          <p:nvPr/>
        </p:nvPicPr>
        <p:blipFill>
          <a:blip r:embed="rId10" cstate="print">
            <a:extLst>
              <a:ext uri="{28A0092B-C50C-407E-A947-70E740481C1C}">
                <a14:useLocalDpi xmlns:a14="http://schemas.microsoft.com/office/drawing/2010/main" val="0"/>
              </a:ext>
            </a:extLst>
          </a:blip>
          <a:stretch>
            <a:fillRect/>
          </a:stretch>
        </p:blipFill>
        <p:spPr>
          <a:xfrm>
            <a:off x="7254747" y="3794382"/>
            <a:ext cx="857341" cy="174964"/>
          </a:xfrm>
          <a:prstGeom prst="rect">
            <a:avLst/>
          </a:prstGeom>
        </p:spPr>
      </p:pic>
      <p:sp>
        <p:nvSpPr>
          <p:cNvPr id="2" name="ZoneTexte 1">
            <a:extLst>
              <a:ext uri="{FF2B5EF4-FFF2-40B4-BE49-F238E27FC236}">
                <a16:creationId xmlns:a16="http://schemas.microsoft.com/office/drawing/2014/main" id="{F3CA8DB4-9D2C-42C4-B3E0-E82EAF596BB8}"/>
              </a:ext>
            </a:extLst>
          </p:cNvPr>
          <p:cNvSpPr txBox="1"/>
          <p:nvPr/>
        </p:nvSpPr>
        <p:spPr>
          <a:xfrm>
            <a:off x="9036925" y="730267"/>
            <a:ext cx="707366" cy="338554"/>
          </a:xfrm>
          <a:prstGeom prst="rect">
            <a:avLst/>
          </a:prstGeom>
          <a:noFill/>
        </p:spPr>
        <p:txBody>
          <a:bodyPr wrap="square" rtlCol="0">
            <a:spAutoFit/>
          </a:bodyPr>
          <a:lstStyle/>
          <a:p>
            <a:r>
              <a:rPr lang="fr-FR" sz="1600" dirty="0">
                <a:solidFill>
                  <a:schemeClr val="bg2">
                    <a:lumMod val="25000"/>
                  </a:schemeClr>
                </a:solidFill>
                <a:latin typeface="Aptos Display" panose="020B0004020202020204" pitchFamily="34" charset="0"/>
              </a:rPr>
              <a:t>1/2</a:t>
            </a:r>
          </a:p>
        </p:txBody>
      </p:sp>
      <p:sp>
        <p:nvSpPr>
          <p:cNvPr id="17" name="Espace réservé du numéro de diapositive 16">
            <a:extLst>
              <a:ext uri="{FF2B5EF4-FFF2-40B4-BE49-F238E27FC236}">
                <a16:creationId xmlns:a16="http://schemas.microsoft.com/office/drawing/2014/main" id="{2CFAE76B-0ED7-1536-8B43-1F2BB0AD59B6}"/>
              </a:ext>
            </a:extLst>
          </p:cNvPr>
          <p:cNvSpPr>
            <a:spLocks noGrp="1"/>
          </p:cNvSpPr>
          <p:nvPr>
            <p:ph type="sldNum" sz="quarter" idx="12"/>
          </p:nvPr>
        </p:nvSpPr>
        <p:spPr/>
        <p:txBody>
          <a:bodyPr/>
          <a:lstStyle/>
          <a:p>
            <a:fld id="{B2AD7436-ADBA-43B7-9370-5627ADE4336A}" type="slidenum">
              <a:rPr lang="fr-FR" smtClean="0"/>
              <a:t>10</a:t>
            </a:fld>
            <a:endParaRPr lang="fr-FR"/>
          </a:p>
        </p:txBody>
      </p:sp>
      <p:sp>
        <p:nvSpPr>
          <p:cNvPr id="15" name="ZoneTexte 14">
            <a:extLst>
              <a:ext uri="{FF2B5EF4-FFF2-40B4-BE49-F238E27FC236}">
                <a16:creationId xmlns:a16="http://schemas.microsoft.com/office/drawing/2014/main" id="{B7110AD4-AA68-098D-5308-E72F6D778A7C}"/>
              </a:ext>
            </a:extLst>
          </p:cNvPr>
          <p:cNvSpPr txBox="1"/>
          <p:nvPr/>
        </p:nvSpPr>
        <p:spPr>
          <a:xfrm>
            <a:off x="5310342" y="3535407"/>
            <a:ext cx="1050294" cy="369332"/>
          </a:xfrm>
          <a:prstGeom prst="rect">
            <a:avLst/>
          </a:prstGeom>
          <a:noFill/>
        </p:spPr>
        <p:txBody>
          <a:bodyPr wrap="square" rtlCol="0">
            <a:spAutoFit/>
          </a:bodyPr>
          <a:lstStyle/>
          <a:p>
            <a:pPr algn="ctr"/>
            <a:r>
              <a:rPr lang="fr-FR" dirty="0">
                <a:solidFill>
                  <a:schemeClr val="bg2">
                    <a:lumMod val="25000"/>
                  </a:schemeClr>
                </a:solidFill>
                <a:latin typeface="Aptos Display" panose="020B0004020202020204" pitchFamily="34" charset="0"/>
              </a:rPr>
              <a:t>63,66%</a:t>
            </a:r>
          </a:p>
        </p:txBody>
      </p:sp>
      <p:sp>
        <p:nvSpPr>
          <p:cNvPr id="20" name="ZoneTexte 19">
            <a:extLst>
              <a:ext uri="{FF2B5EF4-FFF2-40B4-BE49-F238E27FC236}">
                <a16:creationId xmlns:a16="http://schemas.microsoft.com/office/drawing/2014/main" id="{EEF1BF09-96B3-4DA2-5B8F-8AB7C7E1D66B}"/>
              </a:ext>
            </a:extLst>
          </p:cNvPr>
          <p:cNvSpPr txBox="1"/>
          <p:nvPr/>
        </p:nvSpPr>
        <p:spPr>
          <a:xfrm>
            <a:off x="3253494" y="3881593"/>
            <a:ext cx="1050294" cy="369332"/>
          </a:xfrm>
          <a:prstGeom prst="rect">
            <a:avLst/>
          </a:prstGeom>
          <a:noFill/>
        </p:spPr>
        <p:txBody>
          <a:bodyPr wrap="square" rtlCol="0">
            <a:spAutoFit/>
          </a:bodyPr>
          <a:lstStyle/>
          <a:p>
            <a:pPr algn="ctr"/>
            <a:r>
              <a:rPr lang="fr-FR" dirty="0">
                <a:solidFill>
                  <a:schemeClr val="bg2">
                    <a:lumMod val="25000"/>
                  </a:schemeClr>
                </a:solidFill>
                <a:latin typeface="Aptos Display" panose="020B0004020202020204" pitchFamily="34" charset="0"/>
              </a:rPr>
              <a:t>57,86%</a:t>
            </a:r>
          </a:p>
        </p:txBody>
      </p:sp>
      <p:sp>
        <p:nvSpPr>
          <p:cNvPr id="21" name="ZoneTexte 20">
            <a:extLst>
              <a:ext uri="{FF2B5EF4-FFF2-40B4-BE49-F238E27FC236}">
                <a16:creationId xmlns:a16="http://schemas.microsoft.com/office/drawing/2014/main" id="{FCC2D473-F05A-A283-183D-B1AE31C75635}"/>
              </a:ext>
            </a:extLst>
          </p:cNvPr>
          <p:cNvSpPr txBox="1"/>
          <p:nvPr/>
        </p:nvSpPr>
        <p:spPr>
          <a:xfrm>
            <a:off x="7191279" y="4186904"/>
            <a:ext cx="1050294" cy="369332"/>
          </a:xfrm>
          <a:prstGeom prst="rect">
            <a:avLst/>
          </a:prstGeom>
          <a:noFill/>
        </p:spPr>
        <p:txBody>
          <a:bodyPr wrap="square" rtlCol="0">
            <a:spAutoFit/>
          </a:bodyPr>
          <a:lstStyle/>
          <a:p>
            <a:pPr algn="ctr"/>
            <a:r>
              <a:rPr lang="fr-FR" dirty="0">
                <a:solidFill>
                  <a:schemeClr val="bg2">
                    <a:lumMod val="25000"/>
                  </a:schemeClr>
                </a:solidFill>
                <a:latin typeface="Aptos Display" panose="020B0004020202020204" pitchFamily="34" charset="0"/>
              </a:rPr>
              <a:t>56,90%</a:t>
            </a:r>
          </a:p>
        </p:txBody>
      </p:sp>
    </p:spTree>
    <p:extLst>
      <p:ext uri="{BB962C8B-B14F-4D97-AF65-F5344CB8AC3E}">
        <p14:creationId xmlns:p14="http://schemas.microsoft.com/office/powerpoint/2010/main" val="21876842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A69869-EDED-DDC3-C618-7ECD328A957D}"/>
            </a:ext>
          </a:extLst>
        </p:cNvPr>
        <p:cNvGrpSpPr/>
        <p:nvPr/>
      </p:nvGrpSpPr>
      <p:grpSpPr>
        <a:xfrm>
          <a:off x="0" y="0"/>
          <a:ext cx="0" cy="0"/>
          <a:chOff x="0" y="0"/>
          <a:chExt cx="0" cy="0"/>
        </a:xfrm>
      </p:grpSpPr>
      <p:pic>
        <p:nvPicPr>
          <p:cNvPr id="18" name="Picture 4" descr="Telcotec Tunisie | LinkedIn">
            <a:extLst>
              <a:ext uri="{FF2B5EF4-FFF2-40B4-BE49-F238E27FC236}">
                <a16:creationId xmlns:a16="http://schemas.microsoft.com/office/drawing/2014/main" id="{B2901B57-F53B-D4F8-D083-E62B6F6975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98596" y="45425"/>
            <a:ext cx="1065276" cy="1065276"/>
          </a:xfrm>
          <a:prstGeom prst="rect">
            <a:avLst/>
          </a:prstGeom>
          <a:noFill/>
          <a:extLst>
            <a:ext uri="{909E8E84-426E-40DD-AFC4-6F175D3DCCD1}">
              <a14:hiddenFill xmlns:a14="http://schemas.microsoft.com/office/drawing/2010/main">
                <a:solidFill>
                  <a:srgbClr val="FFFFFF"/>
                </a:solidFill>
              </a14:hiddenFill>
            </a:ext>
          </a:extLst>
        </p:spPr>
      </p:pic>
      <p:pic>
        <p:nvPicPr>
          <p:cNvPr id="19" name="object 11">
            <a:extLst>
              <a:ext uri="{FF2B5EF4-FFF2-40B4-BE49-F238E27FC236}">
                <a16:creationId xmlns:a16="http://schemas.microsoft.com/office/drawing/2014/main" id="{E41837A3-3B52-3B28-7ED3-81560CA271D8}"/>
              </a:ext>
            </a:extLst>
          </p:cNvPr>
          <p:cNvPicPr/>
          <p:nvPr/>
        </p:nvPicPr>
        <p:blipFill>
          <a:blip r:embed="rId3" cstate="print"/>
          <a:stretch>
            <a:fillRect/>
          </a:stretch>
        </p:blipFill>
        <p:spPr>
          <a:xfrm>
            <a:off x="183254" y="120204"/>
            <a:ext cx="1158240" cy="829932"/>
          </a:xfrm>
          <a:prstGeom prst="rect">
            <a:avLst/>
          </a:prstGeom>
        </p:spPr>
      </p:pic>
      <p:sp>
        <p:nvSpPr>
          <p:cNvPr id="5" name="ZoneTexte 4">
            <a:extLst>
              <a:ext uri="{FF2B5EF4-FFF2-40B4-BE49-F238E27FC236}">
                <a16:creationId xmlns:a16="http://schemas.microsoft.com/office/drawing/2014/main" id="{733AA1F3-3359-DF52-3BCF-420AEA39AD27}"/>
              </a:ext>
            </a:extLst>
          </p:cNvPr>
          <p:cNvSpPr txBox="1"/>
          <p:nvPr/>
        </p:nvSpPr>
        <p:spPr>
          <a:xfrm>
            <a:off x="1554480" y="391406"/>
            <a:ext cx="8574786" cy="584775"/>
          </a:xfrm>
          <a:prstGeom prst="rect">
            <a:avLst/>
          </a:prstGeom>
          <a:noFill/>
        </p:spPr>
        <p:txBody>
          <a:bodyPr wrap="square">
            <a:spAutoFit/>
          </a:bodyPr>
          <a:lstStyle>
            <a:defPPr>
              <a:defRPr lang="fr-FR"/>
            </a:defPPr>
            <a:lvl1pPr algn="ctr">
              <a:defRPr sz="3200" b="1">
                <a:solidFill>
                  <a:schemeClr val="bg2">
                    <a:lumMod val="25000"/>
                  </a:schemeClr>
                </a:solidFill>
                <a:latin typeface="Aptos Display" panose="020B0004020202020204" pitchFamily="34" charset="0"/>
              </a:defRPr>
            </a:lvl1pPr>
          </a:lstStyle>
          <a:p>
            <a:r>
              <a:rPr lang="fr-FR" dirty="0"/>
              <a:t>Benchmarking </a:t>
            </a:r>
            <a:r>
              <a:rPr lang="fr-FR" b="0" dirty="0"/>
              <a:t>: </a:t>
            </a:r>
            <a:r>
              <a:rPr lang="fr-FR" dirty="0"/>
              <a:t>Méthodologie de l’ETSI</a:t>
            </a:r>
          </a:p>
        </p:txBody>
      </p:sp>
      <p:grpSp>
        <p:nvGrpSpPr>
          <p:cNvPr id="2" name="Groupe 1">
            <a:extLst>
              <a:ext uri="{FF2B5EF4-FFF2-40B4-BE49-F238E27FC236}">
                <a16:creationId xmlns:a16="http://schemas.microsoft.com/office/drawing/2014/main" id="{619F6B9C-E392-85BE-CF66-5B198A24B3AA}"/>
              </a:ext>
            </a:extLst>
          </p:cNvPr>
          <p:cNvGrpSpPr/>
          <p:nvPr/>
        </p:nvGrpSpPr>
        <p:grpSpPr>
          <a:xfrm>
            <a:off x="1033568" y="1378126"/>
            <a:ext cx="4245800" cy="2555216"/>
            <a:chOff x="317574" y="1930520"/>
            <a:chExt cx="7635768" cy="4008932"/>
          </a:xfrm>
        </p:grpSpPr>
        <p:grpSp>
          <p:nvGrpSpPr>
            <p:cNvPr id="4" name="object 6">
              <a:extLst>
                <a:ext uri="{FF2B5EF4-FFF2-40B4-BE49-F238E27FC236}">
                  <a16:creationId xmlns:a16="http://schemas.microsoft.com/office/drawing/2014/main" id="{0BF44AE4-DE19-C51A-5067-332B801957AC}"/>
                </a:ext>
              </a:extLst>
            </p:cNvPr>
            <p:cNvGrpSpPr/>
            <p:nvPr/>
          </p:nvGrpSpPr>
          <p:grpSpPr>
            <a:xfrm>
              <a:off x="317574" y="3078956"/>
              <a:ext cx="7635768" cy="2860496"/>
              <a:chOff x="2398776" y="3639312"/>
              <a:chExt cx="9483090" cy="3587750"/>
            </a:xfrm>
          </p:grpSpPr>
          <p:pic>
            <p:nvPicPr>
              <p:cNvPr id="6" name="object 7">
                <a:extLst>
                  <a:ext uri="{FF2B5EF4-FFF2-40B4-BE49-F238E27FC236}">
                    <a16:creationId xmlns:a16="http://schemas.microsoft.com/office/drawing/2014/main" id="{8EFEDB71-2F2F-D4BF-092B-EDAFF2C69A36}"/>
                  </a:ext>
                </a:extLst>
              </p:cNvPr>
              <p:cNvPicPr/>
              <p:nvPr/>
            </p:nvPicPr>
            <p:blipFill>
              <a:blip r:embed="rId4" cstate="print"/>
              <a:stretch>
                <a:fillRect/>
              </a:stretch>
            </p:blipFill>
            <p:spPr>
              <a:xfrm>
                <a:off x="2398776" y="3639312"/>
                <a:ext cx="7391400" cy="3282696"/>
              </a:xfrm>
              <a:prstGeom prst="rect">
                <a:avLst/>
              </a:prstGeom>
            </p:spPr>
          </p:pic>
          <p:sp>
            <p:nvSpPr>
              <p:cNvPr id="9" name="object 8">
                <a:extLst>
                  <a:ext uri="{FF2B5EF4-FFF2-40B4-BE49-F238E27FC236}">
                    <a16:creationId xmlns:a16="http://schemas.microsoft.com/office/drawing/2014/main" id="{F5FD892B-C00A-A3FF-1768-A8700B284EA7}"/>
                  </a:ext>
                </a:extLst>
              </p:cNvPr>
              <p:cNvSpPr/>
              <p:nvPr/>
            </p:nvSpPr>
            <p:spPr>
              <a:xfrm>
                <a:off x="3906012" y="6853428"/>
                <a:ext cx="7970520" cy="368935"/>
              </a:xfrm>
              <a:custGeom>
                <a:avLst/>
                <a:gdLst/>
                <a:ahLst/>
                <a:cxnLst/>
                <a:rect l="l" t="t" r="r" b="b"/>
                <a:pathLst>
                  <a:path w="7970520" h="368934">
                    <a:moveTo>
                      <a:pt x="0" y="368807"/>
                    </a:moveTo>
                    <a:lnTo>
                      <a:pt x="7970520" y="368807"/>
                    </a:lnTo>
                    <a:lnTo>
                      <a:pt x="7970520" y="0"/>
                    </a:lnTo>
                    <a:lnTo>
                      <a:pt x="0" y="0"/>
                    </a:lnTo>
                    <a:lnTo>
                      <a:pt x="0" y="368807"/>
                    </a:lnTo>
                    <a:close/>
                  </a:path>
                </a:pathLst>
              </a:custGeom>
              <a:ln w="9523">
                <a:solidFill>
                  <a:srgbClr val="FFFFFF"/>
                </a:solidFill>
              </a:ln>
            </p:spPr>
            <p:txBody>
              <a:bodyPr wrap="square" lIns="0" tIns="0" rIns="0" bIns="0" rtlCol="0"/>
              <a:lstStyle/>
              <a:p>
                <a:pPr algn="ctr"/>
                <a:endParaRPr/>
              </a:p>
            </p:txBody>
          </p:sp>
        </p:grpSp>
        <p:pic>
          <p:nvPicPr>
            <p:cNvPr id="10" name="object 20">
              <a:extLst>
                <a:ext uri="{FF2B5EF4-FFF2-40B4-BE49-F238E27FC236}">
                  <a16:creationId xmlns:a16="http://schemas.microsoft.com/office/drawing/2014/main" id="{4FD15B1D-20AE-1DFC-8437-3016A29F6F08}"/>
                </a:ext>
              </a:extLst>
            </p:cNvPr>
            <p:cNvPicPr/>
            <p:nvPr/>
          </p:nvPicPr>
          <p:blipFill>
            <a:blip r:embed="rId5" cstate="print"/>
            <a:stretch>
              <a:fillRect/>
            </a:stretch>
          </p:blipFill>
          <p:spPr>
            <a:xfrm>
              <a:off x="4822098" y="3390627"/>
              <a:ext cx="923359" cy="814550"/>
            </a:xfrm>
            <a:prstGeom prst="rect">
              <a:avLst/>
            </a:prstGeom>
          </p:spPr>
        </p:pic>
        <p:pic>
          <p:nvPicPr>
            <p:cNvPr id="11" name="object 18">
              <a:extLst>
                <a:ext uri="{FF2B5EF4-FFF2-40B4-BE49-F238E27FC236}">
                  <a16:creationId xmlns:a16="http://schemas.microsoft.com/office/drawing/2014/main" id="{B0ACF68C-3F94-F741-275A-748F0E6766A4}"/>
                </a:ext>
              </a:extLst>
            </p:cNvPr>
            <p:cNvPicPr/>
            <p:nvPr/>
          </p:nvPicPr>
          <p:blipFill>
            <a:blip r:embed="rId6" cstate="print"/>
            <a:stretch>
              <a:fillRect/>
            </a:stretch>
          </p:blipFill>
          <p:spPr>
            <a:xfrm>
              <a:off x="2507242" y="1930520"/>
              <a:ext cx="1791197" cy="1681130"/>
            </a:xfrm>
            <a:prstGeom prst="rect">
              <a:avLst/>
            </a:prstGeom>
          </p:spPr>
        </p:pic>
        <p:pic>
          <p:nvPicPr>
            <p:cNvPr id="12" name="object 21">
              <a:extLst>
                <a:ext uri="{FF2B5EF4-FFF2-40B4-BE49-F238E27FC236}">
                  <a16:creationId xmlns:a16="http://schemas.microsoft.com/office/drawing/2014/main" id="{ED1725EA-A46A-C543-2101-ED58F51E7129}"/>
                </a:ext>
              </a:extLst>
            </p:cNvPr>
            <p:cNvPicPr/>
            <p:nvPr/>
          </p:nvPicPr>
          <p:blipFill>
            <a:blip r:embed="rId7" cstate="print"/>
            <a:stretch>
              <a:fillRect/>
            </a:stretch>
          </p:blipFill>
          <p:spPr>
            <a:xfrm>
              <a:off x="827312" y="2839485"/>
              <a:ext cx="1050294" cy="1102285"/>
            </a:xfrm>
            <a:prstGeom prst="rect">
              <a:avLst/>
            </a:prstGeom>
          </p:spPr>
        </p:pic>
        <p:sp>
          <p:nvSpPr>
            <p:cNvPr id="14" name="Rectangle 13">
              <a:extLst>
                <a:ext uri="{FF2B5EF4-FFF2-40B4-BE49-F238E27FC236}">
                  <a16:creationId xmlns:a16="http://schemas.microsoft.com/office/drawing/2014/main" id="{B296CCA8-4FA4-D11C-1A89-33B87147BC7A}"/>
                </a:ext>
              </a:extLst>
            </p:cNvPr>
            <p:cNvSpPr/>
            <p:nvPr/>
          </p:nvSpPr>
          <p:spPr>
            <a:xfrm>
              <a:off x="5024976" y="3750256"/>
              <a:ext cx="485775" cy="18218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cxnSp>
        <p:nvCxnSpPr>
          <p:cNvPr id="15" name="Connecteur droit 14">
            <a:extLst>
              <a:ext uri="{FF2B5EF4-FFF2-40B4-BE49-F238E27FC236}">
                <a16:creationId xmlns:a16="http://schemas.microsoft.com/office/drawing/2014/main" id="{C834B385-EFF9-7753-E6E6-30B7CD1D8107}"/>
              </a:ext>
            </a:extLst>
          </p:cNvPr>
          <p:cNvCxnSpPr>
            <a:cxnSpLocks/>
          </p:cNvCxnSpPr>
          <p:nvPr/>
        </p:nvCxnSpPr>
        <p:spPr>
          <a:xfrm>
            <a:off x="5633272" y="1939233"/>
            <a:ext cx="73735" cy="4724878"/>
          </a:xfrm>
          <a:prstGeom prst="line">
            <a:avLst/>
          </a:prstGeom>
          <a:ln>
            <a:prstDash val="lgDash"/>
          </a:ln>
        </p:spPr>
        <p:style>
          <a:lnRef idx="2">
            <a:schemeClr val="accent1"/>
          </a:lnRef>
          <a:fillRef idx="0">
            <a:schemeClr val="accent1"/>
          </a:fillRef>
          <a:effectRef idx="1">
            <a:schemeClr val="accent1"/>
          </a:effectRef>
          <a:fontRef idx="minor">
            <a:schemeClr val="tx1"/>
          </a:fontRef>
        </p:style>
      </p:cxnSp>
      <p:cxnSp>
        <p:nvCxnSpPr>
          <p:cNvPr id="20" name="Connecteur droit 19">
            <a:extLst>
              <a:ext uri="{FF2B5EF4-FFF2-40B4-BE49-F238E27FC236}">
                <a16:creationId xmlns:a16="http://schemas.microsoft.com/office/drawing/2014/main" id="{28E0B340-7927-59C7-6958-A3406C4A5E29}"/>
              </a:ext>
            </a:extLst>
          </p:cNvPr>
          <p:cNvCxnSpPr>
            <a:cxnSpLocks/>
          </p:cNvCxnSpPr>
          <p:nvPr/>
        </p:nvCxnSpPr>
        <p:spPr>
          <a:xfrm flipH="1">
            <a:off x="183254" y="4200766"/>
            <a:ext cx="11447980" cy="100906"/>
          </a:xfrm>
          <a:prstGeom prst="line">
            <a:avLst/>
          </a:prstGeom>
          <a:ln>
            <a:prstDash val="lgDash"/>
          </a:ln>
        </p:spPr>
        <p:style>
          <a:lnRef idx="2">
            <a:schemeClr val="accent1"/>
          </a:lnRef>
          <a:fillRef idx="0">
            <a:schemeClr val="accent1"/>
          </a:fillRef>
          <a:effectRef idx="1">
            <a:schemeClr val="accent1"/>
          </a:effectRef>
          <a:fontRef idx="minor">
            <a:schemeClr val="tx1"/>
          </a:fontRef>
        </p:style>
      </p:cxnSp>
      <p:grpSp>
        <p:nvGrpSpPr>
          <p:cNvPr id="24" name="Groupe 23">
            <a:extLst>
              <a:ext uri="{FF2B5EF4-FFF2-40B4-BE49-F238E27FC236}">
                <a16:creationId xmlns:a16="http://schemas.microsoft.com/office/drawing/2014/main" id="{41900C26-F376-B631-7685-F56AAA9F09D6}"/>
              </a:ext>
            </a:extLst>
          </p:cNvPr>
          <p:cNvGrpSpPr/>
          <p:nvPr/>
        </p:nvGrpSpPr>
        <p:grpSpPr>
          <a:xfrm>
            <a:off x="7155448" y="1445385"/>
            <a:ext cx="4245800" cy="2555216"/>
            <a:chOff x="317574" y="1930520"/>
            <a:chExt cx="7635768" cy="4008932"/>
          </a:xfrm>
        </p:grpSpPr>
        <p:grpSp>
          <p:nvGrpSpPr>
            <p:cNvPr id="25" name="object 6">
              <a:extLst>
                <a:ext uri="{FF2B5EF4-FFF2-40B4-BE49-F238E27FC236}">
                  <a16:creationId xmlns:a16="http://schemas.microsoft.com/office/drawing/2014/main" id="{8534C7D7-6477-D813-BDA3-187356D62150}"/>
                </a:ext>
              </a:extLst>
            </p:cNvPr>
            <p:cNvGrpSpPr/>
            <p:nvPr/>
          </p:nvGrpSpPr>
          <p:grpSpPr>
            <a:xfrm>
              <a:off x="317574" y="3078956"/>
              <a:ext cx="7635768" cy="2860496"/>
              <a:chOff x="2398776" y="3639312"/>
              <a:chExt cx="9483090" cy="3587750"/>
            </a:xfrm>
          </p:grpSpPr>
          <p:pic>
            <p:nvPicPr>
              <p:cNvPr id="30" name="object 7">
                <a:extLst>
                  <a:ext uri="{FF2B5EF4-FFF2-40B4-BE49-F238E27FC236}">
                    <a16:creationId xmlns:a16="http://schemas.microsoft.com/office/drawing/2014/main" id="{5CE5917C-FA5E-89B5-3431-921450811AA3}"/>
                  </a:ext>
                </a:extLst>
              </p:cNvPr>
              <p:cNvPicPr/>
              <p:nvPr/>
            </p:nvPicPr>
            <p:blipFill>
              <a:blip r:embed="rId4" cstate="print"/>
              <a:stretch>
                <a:fillRect/>
              </a:stretch>
            </p:blipFill>
            <p:spPr>
              <a:xfrm>
                <a:off x="2398776" y="3639312"/>
                <a:ext cx="7391400" cy="3282696"/>
              </a:xfrm>
              <a:prstGeom prst="rect">
                <a:avLst/>
              </a:prstGeom>
            </p:spPr>
          </p:pic>
          <p:sp>
            <p:nvSpPr>
              <p:cNvPr id="31" name="object 8">
                <a:extLst>
                  <a:ext uri="{FF2B5EF4-FFF2-40B4-BE49-F238E27FC236}">
                    <a16:creationId xmlns:a16="http://schemas.microsoft.com/office/drawing/2014/main" id="{DE172564-BF60-4B36-997E-D512BC2132D7}"/>
                  </a:ext>
                </a:extLst>
              </p:cNvPr>
              <p:cNvSpPr/>
              <p:nvPr/>
            </p:nvSpPr>
            <p:spPr>
              <a:xfrm>
                <a:off x="3906012" y="6853428"/>
                <a:ext cx="7970520" cy="368935"/>
              </a:xfrm>
              <a:custGeom>
                <a:avLst/>
                <a:gdLst/>
                <a:ahLst/>
                <a:cxnLst/>
                <a:rect l="l" t="t" r="r" b="b"/>
                <a:pathLst>
                  <a:path w="7970520" h="368934">
                    <a:moveTo>
                      <a:pt x="0" y="368807"/>
                    </a:moveTo>
                    <a:lnTo>
                      <a:pt x="7970520" y="368807"/>
                    </a:lnTo>
                    <a:lnTo>
                      <a:pt x="7970520" y="0"/>
                    </a:lnTo>
                    <a:lnTo>
                      <a:pt x="0" y="0"/>
                    </a:lnTo>
                    <a:lnTo>
                      <a:pt x="0" y="368807"/>
                    </a:lnTo>
                    <a:close/>
                  </a:path>
                </a:pathLst>
              </a:custGeom>
              <a:ln w="9523">
                <a:solidFill>
                  <a:srgbClr val="FFFFFF"/>
                </a:solidFill>
              </a:ln>
            </p:spPr>
            <p:txBody>
              <a:bodyPr wrap="square" lIns="0" tIns="0" rIns="0" bIns="0" rtlCol="0"/>
              <a:lstStyle/>
              <a:p>
                <a:pPr algn="ctr"/>
                <a:endParaRPr/>
              </a:p>
            </p:txBody>
          </p:sp>
        </p:grpSp>
        <p:pic>
          <p:nvPicPr>
            <p:cNvPr id="26" name="object 20">
              <a:extLst>
                <a:ext uri="{FF2B5EF4-FFF2-40B4-BE49-F238E27FC236}">
                  <a16:creationId xmlns:a16="http://schemas.microsoft.com/office/drawing/2014/main" id="{925D42B2-FB39-707F-AA86-38DA0A87E766}"/>
                </a:ext>
              </a:extLst>
            </p:cNvPr>
            <p:cNvPicPr/>
            <p:nvPr/>
          </p:nvPicPr>
          <p:blipFill>
            <a:blip r:embed="rId5" cstate="print"/>
            <a:stretch>
              <a:fillRect/>
            </a:stretch>
          </p:blipFill>
          <p:spPr>
            <a:xfrm>
              <a:off x="4822098" y="3390627"/>
              <a:ext cx="923359" cy="814550"/>
            </a:xfrm>
            <a:prstGeom prst="rect">
              <a:avLst/>
            </a:prstGeom>
          </p:spPr>
        </p:pic>
        <p:pic>
          <p:nvPicPr>
            <p:cNvPr id="27" name="object 18">
              <a:extLst>
                <a:ext uri="{FF2B5EF4-FFF2-40B4-BE49-F238E27FC236}">
                  <a16:creationId xmlns:a16="http://schemas.microsoft.com/office/drawing/2014/main" id="{0923254B-52B6-8D49-C559-4B806AB868E2}"/>
                </a:ext>
              </a:extLst>
            </p:cNvPr>
            <p:cNvPicPr/>
            <p:nvPr/>
          </p:nvPicPr>
          <p:blipFill>
            <a:blip r:embed="rId6" cstate="print"/>
            <a:stretch>
              <a:fillRect/>
            </a:stretch>
          </p:blipFill>
          <p:spPr>
            <a:xfrm>
              <a:off x="2507242" y="1930520"/>
              <a:ext cx="1791197" cy="1681130"/>
            </a:xfrm>
            <a:prstGeom prst="rect">
              <a:avLst/>
            </a:prstGeom>
          </p:spPr>
        </p:pic>
        <p:pic>
          <p:nvPicPr>
            <p:cNvPr id="28" name="object 21">
              <a:extLst>
                <a:ext uri="{FF2B5EF4-FFF2-40B4-BE49-F238E27FC236}">
                  <a16:creationId xmlns:a16="http://schemas.microsoft.com/office/drawing/2014/main" id="{EC1E1E7F-E9CB-3CD0-4139-995352DB130F}"/>
                </a:ext>
              </a:extLst>
            </p:cNvPr>
            <p:cNvPicPr/>
            <p:nvPr/>
          </p:nvPicPr>
          <p:blipFill>
            <a:blip r:embed="rId7" cstate="print"/>
            <a:stretch>
              <a:fillRect/>
            </a:stretch>
          </p:blipFill>
          <p:spPr>
            <a:xfrm>
              <a:off x="827312" y="2839485"/>
              <a:ext cx="1050294" cy="1102285"/>
            </a:xfrm>
            <a:prstGeom prst="rect">
              <a:avLst/>
            </a:prstGeom>
          </p:spPr>
        </p:pic>
        <p:sp>
          <p:nvSpPr>
            <p:cNvPr id="29" name="Rectangle 28">
              <a:extLst>
                <a:ext uri="{FF2B5EF4-FFF2-40B4-BE49-F238E27FC236}">
                  <a16:creationId xmlns:a16="http://schemas.microsoft.com/office/drawing/2014/main" id="{C3A3AA7C-EDB7-CE21-6AEF-1F277FF57EF6}"/>
                </a:ext>
              </a:extLst>
            </p:cNvPr>
            <p:cNvSpPr/>
            <p:nvPr/>
          </p:nvSpPr>
          <p:spPr>
            <a:xfrm>
              <a:off x="5024976" y="3750256"/>
              <a:ext cx="485775" cy="18218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pic>
        <p:nvPicPr>
          <p:cNvPr id="32" name="Picture 2">
            <a:extLst>
              <a:ext uri="{FF2B5EF4-FFF2-40B4-BE49-F238E27FC236}">
                <a16:creationId xmlns:a16="http://schemas.microsoft.com/office/drawing/2014/main" id="{DB24B662-EE08-5920-AFA6-901F32CC658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457494" y="1750015"/>
            <a:ext cx="602136" cy="414933"/>
          </a:xfrm>
          <a:prstGeom prst="rect">
            <a:avLst/>
          </a:prstGeom>
        </p:spPr>
      </p:pic>
      <p:pic>
        <p:nvPicPr>
          <p:cNvPr id="33" name="Picture 6">
            <a:extLst>
              <a:ext uri="{FF2B5EF4-FFF2-40B4-BE49-F238E27FC236}">
                <a16:creationId xmlns:a16="http://schemas.microsoft.com/office/drawing/2014/main" id="{7120A8C7-EBCA-3647-CC1F-9B9AB9C26B1C}"/>
              </a:ext>
            </a:extLst>
          </p:cNvPr>
          <p:cNvPicPr/>
          <p:nvPr/>
        </p:nvPicPr>
        <p:blipFill>
          <a:blip r:embed="rId9" cstate="print">
            <a:extLst>
              <a:ext uri="{28A0092B-C50C-407E-A947-70E740481C1C}">
                <a14:useLocalDpi xmlns:a14="http://schemas.microsoft.com/office/drawing/2010/main" val="0"/>
              </a:ext>
            </a:extLst>
          </a:blip>
          <a:stretch>
            <a:fillRect/>
          </a:stretch>
        </p:blipFill>
        <p:spPr>
          <a:xfrm>
            <a:off x="1416727" y="2172279"/>
            <a:ext cx="358486" cy="322303"/>
          </a:xfrm>
          <a:prstGeom prst="rect">
            <a:avLst/>
          </a:prstGeom>
        </p:spPr>
      </p:pic>
      <p:pic>
        <p:nvPicPr>
          <p:cNvPr id="34" name="Picture 8">
            <a:extLst>
              <a:ext uri="{FF2B5EF4-FFF2-40B4-BE49-F238E27FC236}">
                <a16:creationId xmlns:a16="http://schemas.microsoft.com/office/drawing/2014/main" id="{E514EF7C-A84C-2072-FA1B-3F6B3736E778}"/>
              </a:ext>
            </a:extLst>
          </p:cNvPr>
          <p:cNvPicPr/>
          <p:nvPr/>
        </p:nvPicPr>
        <p:blipFill>
          <a:blip r:embed="rId10" cstate="print">
            <a:extLst>
              <a:ext uri="{28A0092B-C50C-407E-A947-70E740481C1C}">
                <a14:useLocalDpi xmlns:a14="http://schemas.microsoft.com/office/drawing/2010/main" val="0"/>
              </a:ext>
            </a:extLst>
          </a:blip>
          <a:stretch>
            <a:fillRect/>
          </a:stretch>
        </p:blipFill>
        <p:spPr>
          <a:xfrm>
            <a:off x="3560759" y="2507706"/>
            <a:ext cx="450743" cy="161534"/>
          </a:xfrm>
          <a:prstGeom prst="rect">
            <a:avLst/>
          </a:prstGeom>
        </p:spPr>
      </p:pic>
      <p:sp>
        <p:nvSpPr>
          <p:cNvPr id="35" name="ZoneTexte 34">
            <a:extLst>
              <a:ext uri="{FF2B5EF4-FFF2-40B4-BE49-F238E27FC236}">
                <a16:creationId xmlns:a16="http://schemas.microsoft.com/office/drawing/2014/main" id="{7EAE915C-E2FC-8AEF-3A2E-6A91A0FE33BB}"/>
              </a:ext>
            </a:extLst>
          </p:cNvPr>
          <p:cNvSpPr txBox="1"/>
          <p:nvPr/>
        </p:nvSpPr>
        <p:spPr>
          <a:xfrm>
            <a:off x="113253" y="3750581"/>
            <a:ext cx="5556886" cy="307777"/>
          </a:xfrm>
          <a:prstGeom prst="rect">
            <a:avLst/>
          </a:prstGeom>
          <a:noFill/>
        </p:spPr>
        <p:txBody>
          <a:bodyPr wrap="square">
            <a:spAutoFit/>
          </a:bodyPr>
          <a:lstStyle/>
          <a:p>
            <a:pPr marL="285750" indent="-285750">
              <a:buClr>
                <a:schemeClr val="tx1">
                  <a:lumMod val="65000"/>
                  <a:lumOff val="35000"/>
                </a:schemeClr>
              </a:buClr>
              <a:buFont typeface="Wingdings" panose="05000000000000000000" pitchFamily="2" charset="2"/>
              <a:buChar char="Ø"/>
            </a:pPr>
            <a:r>
              <a:rPr lang="fr-FR" sz="1400" dirty="0">
                <a:solidFill>
                  <a:schemeClr val="bg2">
                    <a:lumMod val="25000"/>
                  </a:schemeClr>
                </a:solidFill>
                <a:latin typeface="Aptos Display" panose="020B0004020202020204" pitchFamily="34" charset="0"/>
              </a:rPr>
              <a:t>Tunisie Telecom figure au 1ér rang dans le gouvernorat de Manouba. </a:t>
            </a:r>
          </a:p>
        </p:txBody>
      </p:sp>
      <p:grpSp>
        <p:nvGrpSpPr>
          <p:cNvPr id="36" name="Groupe 35">
            <a:extLst>
              <a:ext uri="{FF2B5EF4-FFF2-40B4-BE49-F238E27FC236}">
                <a16:creationId xmlns:a16="http://schemas.microsoft.com/office/drawing/2014/main" id="{0877FF8F-6F51-5288-04B2-305AE695C5EB}"/>
              </a:ext>
            </a:extLst>
          </p:cNvPr>
          <p:cNvGrpSpPr/>
          <p:nvPr/>
        </p:nvGrpSpPr>
        <p:grpSpPr>
          <a:xfrm>
            <a:off x="7032600" y="4335286"/>
            <a:ext cx="4245800" cy="2555216"/>
            <a:chOff x="317574" y="1930520"/>
            <a:chExt cx="7635768" cy="4008932"/>
          </a:xfrm>
        </p:grpSpPr>
        <p:grpSp>
          <p:nvGrpSpPr>
            <p:cNvPr id="37" name="object 6">
              <a:extLst>
                <a:ext uri="{FF2B5EF4-FFF2-40B4-BE49-F238E27FC236}">
                  <a16:creationId xmlns:a16="http://schemas.microsoft.com/office/drawing/2014/main" id="{224CABA4-8C88-1C75-BABD-2707605AFEA8}"/>
                </a:ext>
              </a:extLst>
            </p:cNvPr>
            <p:cNvGrpSpPr/>
            <p:nvPr/>
          </p:nvGrpSpPr>
          <p:grpSpPr>
            <a:xfrm>
              <a:off x="317574" y="3078956"/>
              <a:ext cx="7635768" cy="2860496"/>
              <a:chOff x="2398776" y="3639312"/>
              <a:chExt cx="9483090" cy="3587750"/>
            </a:xfrm>
          </p:grpSpPr>
          <p:pic>
            <p:nvPicPr>
              <p:cNvPr id="42" name="object 7">
                <a:extLst>
                  <a:ext uri="{FF2B5EF4-FFF2-40B4-BE49-F238E27FC236}">
                    <a16:creationId xmlns:a16="http://schemas.microsoft.com/office/drawing/2014/main" id="{D47CCB3F-064B-C4AD-195F-5849CAD7AFB4}"/>
                  </a:ext>
                </a:extLst>
              </p:cNvPr>
              <p:cNvPicPr/>
              <p:nvPr/>
            </p:nvPicPr>
            <p:blipFill>
              <a:blip r:embed="rId4" cstate="print"/>
              <a:stretch>
                <a:fillRect/>
              </a:stretch>
            </p:blipFill>
            <p:spPr>
              <a:xfrm>
                <a:off x="2398776" y="3639312"/>
                <a:ext cx="7391400" cy="3282696"/>
              </a:xfrm>
              <a:prstGeom prst="rect">
                <a:avLst/>
              </a:prstGeom>
            </p:spPr>
          </p:pic>
          <p:sp>
            <p:nvSpPr>
              <p:cNvPr id="43" name="object 8">
                <a:extLst>
                  <a:ext uri="{FF2B5EF4-FFF2-40B4-BE49-F238E27FC236}">
                    <a16:creationId xmlns:a16="http://schemas.microsoft.com/office/drawing/2014/main" id="{14E690E0-C0EF-2E5C-4ED1-B8969441FEC9}"/>
                  </a:ext>
                </a:extLst>
              </p:cNvPr>
              <p:cNvSpPr/>
              <p:nvPr/>
            </p:nvSpPr>
            <p:spPr>
              <a:xfrm>
                <a:off x="3906012" y="6853428"/>
                <a:ext cx="7970520" cy="368935"/>
              </a:xfrm>
              <a:custGeom>
                <a:avLst/>
                <a:gdLst/>
                <a:ahLst/>
                <a:cxnLst/>
                <a:rect l="l" t="t" r="r" b="b"/>
                <a:pathLst>
                  <a:path w="7970520" h="368934">
                    <a:moveTo>
                      <a:pt x="0" y="368807"/>
                    </a:moveTo>
                    <a:lnTo>
                      <a:pt x="7970520" y="368807"/>
                    </a:lnTo>
                    <a:lnTo>
                      <a:pt x="7970520" y="0"/>
                    </a:lnTo>
                    <a:lnTo>
                      <a:pt x="0" y="0"/>
                    </a:lnTo>
                    <a:lnTo>
                      <a:pt x="0" y="368807"/>
                    </a:lnTo>
                    <a:close/>
                  </a:path>
                </a:pathLst>
              </a:custGeom>
              <a:ln w="9523">
                <a:solidFill>
                  <a:srgbClr val="FFFFFF"/>
                </a:solidFill>
              </a:ln>
            </p:spPr>
            <p:txBody>
              <a:bodyPr wrap="square" lIns="0" tIns="0" rIns="0" bIns="0" rtlCol="0"/>
              <a:lstStyle/>
              <a:p>
                <a:pPr algn="ctr"/>
                <a:endParaRPr/>
              </a:p>
            </p:txBody>
          </p:sp>
        </p:grpSp>
        <p:pic>
          <p:nvPicPr>
            <p:cNvPr id="38" name="object 20">
              <a:extLst>
                <a:ext uri="{FF2B5EF4-FFF2-40B4-BE49-F238E27FC236}">
                  <a16:creationId xmlns:a16="http://schemas.microsoft.com/office/drawing/2014/main" id="{CE6267DA-50BE-1592-B3E9-59BEE18BDDDD}"/>
                </a:ext>
              </a:extLst>
            </p:cNvPr>
            <p:cNvPicPr/>
            <p:nvPr/>
          </p:nvPicPr>
          <p:blipFill>
            <a:blip r:embed="rId5" cstate="print"/>
            <a:stretch>
              <a:fillRect/>
            </a:stretch>
          </p:blipFill>
          <p:spPr>
            <a:xfrm>
              <a:off x="4822098" y="3390627"/>
              <a:ext cx="923359" cy="814550"/>
            </a:xfrm>
            <a:prstGeom prst="rect">
              <a:avLst/>
            </a:prstGeom>
          </p:spPr>
        </p:pic>
        <p:pic>
          <p:nvPicPr>
            <p:cNvPr id="39" name="object 18">
              <a:extLst>
                <a:ext uri="{FF2B5EF4-FFF2-40B4-BE49-F238E27FC236}">
                  <a16:creationId xmlns:a16="http://schemas.microsoft.com/office/drawing/2014/main" id="{4FC18C3C-1A0A-2FEC-2C15-DD9E7FB36385}"/>
                </a:ext>
              </a:extLst>
            </p:cNvPr>
            <p:cNvPicPr/>
            <p:nvPr/>
          </p:nvPicPr>
          <p:blipFill>
            <a:blip r:embed="rId6" cstate="print"/>
            <a:stretch>
              <a:fillRect/>
            </a:stretch>
          </p:blipFill>
          <p:spPr>
            <a:xfrm>
              <a:off x="2507242" y="1930520"/>
              <a:ext cx="1791197" cy="1681130"/>
            </a:xfrm>
            <a:prstGeom prst="rect">
              <a:avLst/>
            </a:prstGeom>
          </p:spPr>
        </p:pic>
        <p:pic>
          <p:nvPicPr>
            <p:cNvPr id="40" name="object 21">
              <a:extLst>
                <a:ext uri="{FF2B5EF4-FFF2-40B4-BE49-F238E27FC236}">
                  <a16:creationId xmlns:a16="http://schemas.microsoft.com/office/drawing/2014/main" id="{AB5BED3D-1820-4F7E-A2E9-2A3704A6265E}"/>
                </a:ext>
              </a:extLst>
            </p:cNvPr>
            <p:cNvPicPr/>
            <p:nvPr/>
          </p:nvPicPr>
          <p:blipFill>
            <a:blip r:embed="rId7" cstate="print"/>
            <a:stretch>
              <a:fillRect/>
            </a:stretch>
          </p:blipFill>
          <p:spPr>
            <a:xfrm>
              <a:off x="827312" y="2839485"/>
              <a:ext cx="1050294" cy="1102285"/>
            </a:xfrm>
            <a:prstGeom prst="rect">
              <a:avLst/>
            </a:prstGeom>
          </p:spPr>
        </p:pic>
        <p:sp>
          <p:nvSpPr>
            <p:cNvPr id="41" name="Rectangle 40">
              <a:extLst>
                <a:ext uri="{FF2B5EF4-FFF2-40B4-BE49-F238E27FC236}">
                  <a16:creationId xmlns:a16="http://schemas.microsoft.com/office/drawing/2014/main" id="{0F7ADFD3-4698-DC17-3ACB-6CA2D6E4AC73}"/>
                </a:ext>
              </a:extLst>
            </p:cNvPr>
            <p:cNvSpPr/>
            <p:nvPr/>
          </p:nvSpPr>
          <p:spPr>
            <a:xfrm>
              <a:off x="5024976" y="3750256"/>
              <a:ext cx="485775" cy="18218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44" name="Groupe 43">
            <a:extLst>
              <a:ext uri="{FF2B5EF4-FFF2-40B4-BE49-F238E27FC236}">
                <a16:creationId xmlns:a16="http://schemas.microsoft.com/office/drawing/2014/main" id="{FE37705D-B254-DC2C-1EA1-FCE52337248F}"/>
              </a:ext>
            </a:extLst>
          </p:cNvPr>
          <p:cNvGrpSpPr/>
          <p:nvPr/>
        </p:nvGrpSpPr>
        <p:grpSpPr>
          <a:xfrm>
            <a:off x="1096295" y="4332898"/>
            <a:ext cx="4245800" cy="2555216"/>
            <a:chOff x="317574" y="1930520"/>
            <a:chExt cx="7635768" cy="4008932"/>
          </a:xfrm>
        </p:grpSpPr>
        <p:grpSp>
          <p:nvGrpSpPr>
            <p:cNvPr id="45" name="object 6">
              <a:extLst>
                <a:ext uri="{FF2B5EF4-FFF2-40B4-BE49-F238E27FC236}">
                  <a16:creationId xmlns:a16="http://schemas.microsoft.com/office/drawing/2014/main" id="{BA86596E-B1F3-CF6B-E042-5779C1C5AB61}"/>
                </a:ext>
              </a:extLst>
            </p:cNvPr>
            <p:cNvGrpSpPr/>
            <p:nvPr/>
          </p:nvGrpSpPr>
          <p:grpSpPr>
            <a:xfrm>
              <a:off x="317574" y="3078956"/>
              <a:ext cx="7635768" cy="2860496"/>
              <a:chOff x="2398776" y="3639312"/>
              <a:chExt cx="9483090" cy="3587750"/>
            </a:xfrm>
          </p:grpSpPr>
          <p:pic>
            <p:nvPicPr>
              <p:cNvPr id="50" name="object 7">
                <a:extLst>
                  <a:ext uri="{FF2B5EF4-FFF2-40B4-BE49-F238E27FC236}">
                    <a16:creationId xmlns:a16="http://schemas.microsoft.com/office/drawing/2014/main" id="{EA9C1696-6E8B-241B-3DA9-D6AFA1AB126A}"/>
                  </a:ext>
                </a:extLst>
              </p:cNvPr>
              <p:cNvPicPr/>
              <p:nvPr/>
            </p:nvPicPr>
            <p:blipFill>
              <a:blip r:embed="rId4" cstate="print"/>
              <a:stretch>
                <a:fillRect/>
              </a:stretch>
            </p:blipFill>
            <p:spPr>
              <a:xfrm>
                <a:off x="2398776" y="3639312"/>
                <a:ext cx="7391400" cy="3282696"/>
              </a:xfrm>
              <a:prstGeom prst="rect">
                <a:avLst/>
              </a:prstGeom>
            </p:spPr>
          </p:pic>
          <p:sp>
            <p:nvSpPr>
              <p:cNvPr id="51" name="object 8">
                <a:extLst>
                  <a:ext uri="{FF2B5EF4-FFF2-40B4-BE49-F238E27FC236}">
                    <a16:creationId xmlns:a16="http://schemas.microsoft.com/office/drawing/2014/main" id="{4A2C0123-4F5A-AF1C-3740-36C6048DAC06}"/>
                  </a:ext>
                </a:extLst>
              </p:cNvPr>
              <p:cNvSpPr/>
              <p:nvPr/>
            </p:nvSpPr>
            <p:spPr>
              <a:xfrm>
                <a:off x="3906012" y="6853428"/>
                <a:ext cx="7970520" cy="368935"/>
              </a:xfrm>
              <a:custGeom>
                <a:avLst/>
                <a:gdLst/>
                <a:ahLst/>
                <a:cxnLst/>
                <a:rect l="l" t="t" r="r" b="b"/>
                <a:pathLst>
                  <a:path w="7970520" h="368934">
                    <a:moveTo>
                      <a:pt x="0" y="368807"/>
                    </a:moveTo>
                    <a:lnTo>
                      <a:pt x="7970520" y="368807"/>
                    </a:lnTo>
                    <a:lnTo>
                      <a:pt x="7970520" y="0"/>
                    </a:lnTo>
                    <a:lnTo>
                      <a:pt x="0" y="0"/>
                    </a:lnTo>
                    <a:lnTo>
                      <a:pt x="0" y="368807"/>
                    </a:lnTo>
                    <a:close/>
                  </a:path>
                </a:pathLst>
              </a:custGeom>
              <a:ln w="9523">
                <a:solidFill>
                  <a:srgbClr val="FFFFFF"/>
                </a:solidFill>
              </a:ln>
            </p:spPr>
            <p:txBody>
              <a:bodyPr wrap="square" lIns="0" tIns="0" rIns="0" bIns="0" rtlCol="0"/>
              <a:lstStyle/>
              <a:p>
                <a:pPr algn="ctr"/>
                <a:endParaRPr/>
              </a:p>
            </p:txBody>
          </p:sp>
        </p:grpSp>
        <p:pic>
          <p:nvPicPr>
            <p:cNvPr id="46" name="object 20">
              <a:extLst>
                <a:ext uri="{FF2B5EF4-FFF2-40B4-BE49-F238E27FC236}">
                  <a16:creationId xmlns:a16="http://schemas.microsoft.com/office/drawing/2014/main" id="{12A2FB0A-94E4-4E79-BB2D-A399867CB927}"/>
                </a:ext>
              </a:extLst>
            </p:cNvPr>
            <p:cNvPicPr/>
            <p:nvPr/>
          </p:nvPicPr>
          <p:blipFill>
            <a:blip r:embed="rId5" cstate="print"/>
            <a:stretch>
              <a:fillRect/>
            </a:stretch>
          </p:blipFill>
          <p:spPr>
            <a:xfrm>
              <a:off x="4822098" y="3390627"/>
              <a:ext cx="923359" cy="814550"/>
            </a:xfrm>
            <a:prstGeom prst="rect">
              <a:avLst/>
            </a:prstGeom>
          </p:spPr>
        </p:pic>
        <p:pic>
          <p:nvPicPr>
            <p:cNvPr id="47" name="object 18">
              <a:extLst>
                <a:ext uri="{FF2B5EF4-FFF2-40B4-BE49-F238E27FC236}">
                  <a16:creationId xmlns:a16="http://schemas.microsoft.com/office/drawing/2014/main" id="{23C5D550-73D0-8EBD-DFB8-3B9ADE39742F}"/>
                </a:ext>
              </a:extLst>
            </p:cNvPr>
            <p:cNvPicPr/>
            <p:nvPr/>
          </p:nvPicPr>
          <p:blipFill>
            <a:blip r:embed="rId6" cstate="print"/>
            <a:stretch>
              <a:fillRect/>
            </a:stretch>
          </p:blipFill>
          <p:spPr>
            <a:xfrm>
              <a:off x="2507242" y="1930520"/>
              <a:ext cx="1791197" cy="1681130"/>
            </a:xfrm>
            <a:prstGeom prst="rect">
              <a:avLst/>
            </a:prstGeom>
          </p:spPr>
        </p:pic>
        <p:pic>
          <p:nvPicPr>
            <p:cNvPr id="48" name="object 21">
              <a:extLst>
                <a:ext uri="{FF2B5EF4-FFF2-40B4-BE49-F238E27FC236}">
                  <a16:creationId xmlns:a16="http://schemas.microsoft.com/office/drawing/2014/main" id="{4A879B1C-9F16-13DF-00B2-694E2354F0B8}"/>
                </a:ext>
              </a:extLst>
            </p:cNvPr>
            <p:cNvPicPr/>
            <p:nvPr/>
          </p:nvPicPr>
          <p:blipFill>
            <a:blip r:embed="rId7" cstate="print"/>
            <a:stretch>
              <a:fillRect/>
            </a:stretch>
          </p:blipFill>
          <p:spPr>
            <a:xfrm>
              <a:off x="827312" y="2839485"/>
              <a:ext cx="1050294" cy="1102285"/>
            </a:xfrm>
            <a:prstGeom prst="rect">
              <a:avLst/>
            </a:prstGeom>
          </p:spPr>
        </p:pic>
        <p:sp>
          <p:nvSpPr>
            <p:cNvPr id="49" name="Rectangle 48">
              <a:extLst>
                <a:ext uri="{FF2B5EF4-FFF2-40B4-BE49-F238E27FC236}">
                  <a16:creationId xmlns:a16="http://schemas.microsoft.com/office/drawing/2014/main" id="{0914313E-1AFA-2DFB-5110-A4815EE97296}"/>
                </a:ext>
              </a:extLst>
            </p:cNvPr>
            <p:cNvSpPr/>
            <p:nvPr/>
          </p:nvSpPr>
          <p:spPr>
            <a:xfrm>
              <a:off x="5024976" y="3750256"/>
              <a:ext cx="485775" cy="18218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52" name="ZoneTexte 51">
            <a:extLst>
              <a:ext uri="{FF2B5EF4-FFF2-40B4-BE49-F238E27FC236}">
                <a16:creationId xmlns:a16="http://schemas.microsoft.com/office/drawing/2014/main" id="{F3453F32-535C-26EC-D189-2BCCACAA71D8}"/>
              </a:ext>
            </a:extLst>
          </p:cNvPr>
          <p:cNvSpPr txBox="1"/>
          <p:nvPr/>
        </p:nvSpPr>
        <p:spPr>
          <a:xfrm>
            <a:off x="5841974" y="3785713"/>
            <a:ext cx="5556886" cy="307777"/>
          </a:xfrm>
          <a:prstGeom prst="rect">
            <a:avLst/>
          </a:prstGeom>
          <a:noFill/>
        </p:spPr>
        <p:txBody>
          <a:bodyPr wrap="square">
            <a:spAutoFit/>
          </a:bodyPr>
          <a:lstStyle/>
          <a:p>
            <a:pPr marL="285750" indent="-285750">
              <a:buClr>
                <a:schemeClr val="tx1">
                  <a:lumMod val="65000"/>
                  <a:lumOff val="35000"/>
                </a:schemeClr>
              </a:buClr>
              <a:buFont typeface="Wingdings" panose="05000000000000000000" pitchFamily="2" charset="2"/>
              <a:buChar char="Ø"/>
            </a:pPr>
            <a:r>
              <a:rPr lang="fr-FR" sz="1400" dirty="0">
                <a:solidFill>
                  <a:schemeClr val="bg2">
                    <a:lumMod val="25000"/>
                  </a:schemeClr>
                </a:solidFill>
                <a:latin typeface="Aptos Display" panose="020B0004020202020204" pitchFamily="34" charset="0"/>
              </a:rPr>
              <a:t>Tunisie Telecom figure au 2éme rang dans le gouvernorat de Ariana. </a:t>
            </a:r>
          </a:p>
        </p:txBody>
      </p:sp>
      <p:sp>
        <p:nvSpPr>
          <p:cNvPr id="53" name="ZoneTexte 52">
            <a:extLst>
              <a:ext uri="{FF2B5EF4-FFF2-40B4-BE49-F238E27FC236}">
                <a16:creationId xmlns:a16="http://schemas.microsoft.com/office/drawing/2014/main" id="{F712B8D5-F157-2AA5-6D1C-998F7E385573}"/>
              </a:ext>
            </a:extLst>
          </p:cNvPr>
          <p:cNvSpPr txBox="1"/>
          <p:nvPr/>
        </p:nvSpPr>
        <p:spPr>
          <a:xfrm>
            <a:off x="150121" y="6517335"/>
            <a:ext cx="5556886" cy="307777"/>
          </a:xfrm>
          <a:prstGeom prst="rect">
            <a:avLst/>
          </a:prstGeom>
          <a:noFill/>
        </p:spPr>
        <p:txBody>
          <a:bodyPr wrap="square">
            <a:spAutoFit/>
          </a:bodyPr>
          <a:lstStyle/>
          <a:p>
            <a:pPr marL="285750" indent="-285750">
              <a:buClr>
                <a:schemeClr val="tx1">
                  <a:lumMod val="65000"/>
                  <a:lumOff val="35000"/>
                </a:schemeClr>
              </a:buClr>
              <a:buFont typeface="Wingdings" panose="05000000000000000000" pitchFamily="2" charset="2"/>
              <a:buChar char="Ø"/>
            </a:pPr>
            <a:r>
              <a:rPr lang="fr-FR" sz="1400" dirty="0">
                <a:solidFill>
                  <a:schemeClr val="bg2">
                    <a:lumMod val="25000"/>
                  </a:schemeClr>
                </a:solidFill>
                <a:latin typeface="Aptos Display" panose="020B0004020202020204" pitchFamily="34" charset="0"/>
              </a:rPr>
              <a:t>Tunisie Telecom figure au 3éme rang dans le gouvernorat de Tunis. </a:t>
            </a:r>
          </a:p>
        </p:txBody>
      </p:sp>
      <p:sp>
        <p:nvSpPr>
          <p:cNvPr id="54" name="ZoneTexte 53">
            <a:extLst>
              <a:ext uri="{FF2B5EF4-FFF2-40B4-BE49-F238E27FC236}">
                <a16:creationId xmlns:a16="http://schemas.microsoft.com/office/drawing/2014/main" id="{53F6A1F0-8093-720C-59DA-1B33681B2CA8}"/>
              </a:ext>
            </a:extLst>
          </p:cNvPr>
          <p:cNvSpPr txBox="1"/>
          <p:nvPr/>
        </p:nvSpPr>
        <p:spPr>
          <a:xfrm>
            <a:off x="5962448" y="6486065"/>
            <a:ext cx="5556886" cy="307777"/>
          </a:xfrm>
          <a:prstGeom prst="rect">
            <a:avLst/>
          </a:prstGeom>
          <a:noFill/>
        </p:spPr>
        <p:txBody>
          <a:bodyPr wrap="square">
            <a:spAutoFit/>
          </a:bodyPr>
          <a:lstStyle/>
          <a:p>
            <a:pPr marL="285750" indent="-285750">
              <a:buClr>
                <a:schemeClr val="tx1">
                  <a:lumMod val="65000"/>
                  <a:lumOff val="35000"/>
                </a:schemeClr>
              </a:buClr>
              <a:buFont typeface="Wingdings" panose="05000000000000000000" pitchFamily="2" charset="2"/>
              <a:buChar char="Ø"/>
            </a:pPr>
            <a:r>
              <a:rPr lang="fr-FR" sz="1400" dirty="0">
                <a:solidFill>
                  <a:schemeClr val="bg2">
                    <a:lumMod val="25000"/>
                  </a:schemeClr>
                </a:solidFill>
                <a:latin typeface="Aptos Display" panose="020B0004020202020204" pitchFamily="34" charset="0"/>
              </a:rPr>
              <a:t>Tunisie Telecom figure au 3éme rang dans le gouvernorat de Ben Arous. </a:t>
            </a:r>
          </a:p>
        </p:txBody>
      </p:sp>
      <p:pic>
        <p:nvPicPr>
          <p:cNvPr id="55" name="Picture 6">
            <a:extLst>
              <a:ext uri="{FF2B5EF4-FFF2-40B4-BE49-F238E27FC236}">
                <a16:creationId xmlns:a16="http://schemas.microsoft.com/office/drawing/2014/main" id="{6FC81E76-32E6-EFDB-8214-F9F56BABC151}"/>
              </a:ext>
            </a:extLst>
          </p:cNvPr>
          <p:cNvPicPr/>
          <p:nvPr/>
        </p:nvPicPr>
        <p:blipFill>
          <a:blip r:embed="rId9" cstate="print">
            <a:extLst>
              <a:ext uri="{28A0092B-C50C-407E-A947-70E740481C1C}">
                <a14:useLocalDpi xmlns:a14="http://schemas.microsoft.com/office/drawing/2010/main" val="0"/>
              </a:ext>
            </a:extLst>
          </a:blip>
          <a:stretch>
            <a:fillRect/>
          </a:stretch>
        </p:blipFill>
        <p:spPr>
          <a:xfrm>
            <a:off x="8640031" y="1819688"/>
            <a:ext cx="444146" cy="409892"/>
          </a:xfrm>
          <a:prstGeom prst="rect">
            <a:avLst/>
          </a:prstGeom>
        </p:spPr>
      </p:pic>
      <p:pic>
        <p:nvPicPr>
          <p:cNvPr id="56" name="Picture 8">
            <a:extLst>
              <a:ext uri="{FF2B5EF4-FFF2-40B4-BE49-F238E27FC236}">
                <a16:creationId xmlns:a16="http://schemas.microsoft.com/office/drawing/2014/main" id="{5241C66B-AE6F-A35F-3256-FDBB8D2F0629}"/>
              </a:ext>
            </a:extLst>
          </p:cNvPr>
          <p:cNvPicPr/>
          <p:nvPr/>
        </p:nvPicPr>
        <p:blipFill>
          <a:blip r:embed="rId10" cstate="print">
            <a:extLst>
              <a:ext uri="{28A0092B-C50C-407E-A947-70E740481C1C}">
                <a14:useLocalDpi xmlns:a14="http://schemas.microsoft.com/office/drawing/2010/main" val="0"/>
              </a:ext>
            </a:extLst>
          </a:blip>
          <a:stretch>
            <a:fillRect/>
          </a:stretch>
        </p:blipFill>
        <p:spPr>
          <a:xfrm>
            <a:off x="9691488" y="2555387"/>
            <a:ext cx="450743" cy="161534"/>
          </a:xfrm>
          <a:prstGeom prst="rect">
            <a:avLst/>
          </a:prstGeom>
        </p:spPr>
      </p:pic>
      <p:pic>
        <p:nvPicPr>
          <p:cNvPr id="57" name="Picture 2">
            <a:extLst>
              <a:ext uri="{FF2B5EF4-FFF2-40B4-BE49-F238E27FC236}">
                <a16:creationId xmlns:a16="http://schemas.microsoft.com/office/drawing/2014/main" id="{6E782B03-FDF1-8487-E49D-D1381500E37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501838" y="2250417"/>
            <a:ext cx="429430" cy="295921"/>
          </a:xfrm>
          <a:prstGeom prst="rect">
            <a:avLst/>
          </a:prstGeom>
        </p:spPr>
      </p:pic>
      <p:pic>
        <p:nvPicPr>
          <p:cNvPr id="58" name="Picture 6">
            <a:extLst>
              <a:ext uri="{FF2B5EF4-FFF2-40B4-BE49-F238E27FC236}">
                <a16:creationId xmlns:a16="http://schemas.microsoft.com/office/drawing/2014/main" id="{B21300D6-FD06-38D3-5980-38E6D775B281}"/>
              </a:ext>
            </a:extLst>
          </p:cNvPr>
          <p:cNvPicPr/>
          <p:nvPr/>
        </p:nvPicPr>
        <p:blipFill>
          <a:blip r:embed="rId9" cstate="print">
            <a:extLst>
              <a:ext uri="{28A0092B-C50C-407E-A947-70E740481C1C}">
                <a14:useLocalDpi xmlns:a14="http://schemas.microsoft.com/office/drawing/2010/main" val="0"/>
              </a:ext>
            </a:extLst>
          </a:blip>
          <a:stretch>
            <a:fillRect/>
          </a:stretch>
        </p:blipFill>
        <p:spPr>
          <a:xfrm>
            <a:off x="8518818" y="4721725"/>
            <a:ext cx="444146" cy="409892"/>
          </a:xfrm>
          <a:prstGeom prst="rect">
            <a:avLst/>
          </a:prstGeom>
        </p:spPr>
      </p:pic>
      <p:pic>
        <p:nvPicPr>
          <p:cNvPr id="59" name="Picture 8">
            <a:extLst>
              <a:ext uri="{FF2B5EF4-FFF2-40B4-BE49-F238E27FC236}">
                <a16:creationId xmlns:a16="http://schemas.microsoft.com/office/drawing/2014/main" id="{84531B96-4675-F0F2-99A1-F3F38771B7F7}"/>
              </a:ext>
            </a:extLst>
          </p:cNvPr>
          <p:cNvPicPr/>
          <p:nvPr/>
        </p:nvPicPr>
        <p:blipFill>
          <a:blip r:embed="rId10" cstate="print">
            <a:extLst>
              <a:ext uri="{28A0092B-C50C-407E-A947-70E740481C1C}">
                <a14:useLocalDpi xmlns:a14="http://schemas.microsoft.com/office/drawing/2010/main" val="0"/>
              </a:ext>
            </a:extLst>
          </a:blip>
          <a:stretch>
            <a:fillRect/>
          </a:stretch>
        </p:blipFill>
        <p:spPr>
          <a:xfrm>
            <a:off x="7349685" y="5213241"/>
            <a:ext cx="450743" cy="161534"/>
          </a:xfrm>
          <a:prstGeom prst="rect">
            <a:avLst/>
          </a:prstGeom>
        </p:spPr>
      </p:pic>
      <p:pic>
        <p:nvPicPr>
          <p:cNvPr id="60" name="Picture 2">
            <a:extLst>
              <a:ext uri="{FF2B5EF4-FFF2-40B4-BE49-F238E27FC236}">
                <a16:creationId xmlns:a16="http://schemas.microsoft.com/office/drawing/2014/main" id="{B507F4A3-6A32-A78F-9D71-7976FCE20FB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656105" y="5407109"/>
            <a:ext cx="306582" cy="211266"/>
          </a:xfrm>
          <a:prstGeom prst="rect">
            <a:avLst/>
          </a:prstGeom>
        </p:spPr>
      </p:pic>
      <p:pic>
        <p:nvPicPr>
          <p:cNvPr id="61" name="Picture 8">
            <a:extLst>
              <a:ext uri="{FF2B5EF4-FFF2-40B4-BE49-F238E27FC236}">
                <a16:creationId xmlns:a16="http://schemas.microsoft.com/office/drawing/2014/main" id="{51BF3374-8D51-5ACE-E96B-0D0782CDEF2D}"/>
              </a:ext>
            </a:extLst>
          </p:cNvPr>
          <p:cNvPicPr/>
          <p:nvPr/>
        </p:nvPicPr>
        <p:blipFill>
          <a:blip r:embed="rId10" cstate="print">
            <a:extLst>
              <a:ext uri="{28A0092B-C50C-407E-A947-70E740481C1C}">
                <a14:useLocalDpi xmlns:a14="http://schemas.microsoft.com/office/drawing/2010/main" val="0"/>
              </a:ext>
            </a:extLst>
          </a:blip>
          <a:stretch>
            <a:fillRect/>
          </a:stretch>
        </p:blipFill>
        <p:spPr>
          <a:xfrm>
            <a:off x="2477664" y="4763629"/>
            <a:ext cx="647799" cy="317299"/>
          </a:xfrm>
          <a:prstGeom prst="rect">
            <a:avLst/>
          </a:prstGeom>
        </p:spPr>
      </p:pic>
      <p:pic>
        <p:nvPicPr>
          <p:cNvPr id="62" name="Picture 2">
            <a:extLst>
              <a:ext uri="{FF2B5EF4-FFF2-40B4-BE49-F238E27FC236}">
                <a16:creationId xmlns:a16="http://schemas.microsoft.com/office/drawing/2014/main" id="{91CC7D34-5630-D921-926B-0B18B2CD458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676448" y="5443640"/>
            <a:ext cx="362517" cy="222621"/>
          </a:xfrm>
          <a:prstGeom prst="rect">
            <a:avLst/>
          </a:prstGeom>
        </p:spPr>
      </p:pic>
      <p:pic>
        <p:nvPicPr>
          <p:cNvPr id="63" name="Picture 6">
            <a:extLst>
              <a:ext uri="{FF2B5EF4-FFF2-40B4-BE49-F238E27FC236}">
                <a16:creationId xmlns:a16="http://schemas.microsoft.com/office/drawing/2014/main" id="{0DA9F6C0-B30E-B582-5A4D-E4A0689A79E3}"/>
              </a:ext>
            </a:extLst>
          </p:cNvPr>
          <p:cNvPicPr/>
          <p:nvPr/>
        </p:nvPicPr>
        <p:blipFill>
          <a:blip r:embed="rId9" cstate="print">
            <a:extLst>
              <a:ext uri="{28A0092B-C50C-407E-A947-70E740481C1C}">
                <a14:useLocalDpi xmlns:a14="http://schemas.microsoft.com/office/drawing/2010/main" val="0"/>
              </a:ext>
            </a:extLst>
          </a:blip>
          <a:stretch>
            <a:fillRect/>
          </a:stretch>
        </p:blipFill>
        <p:spPr>
          <a:xfrm>
            <a:off x="1472262" y="5156214"/>
            <a:ext cx="338197" cy="258740"/>
          </a:xfrm>
          <a:prstGeom prst="rect">
            <a:avLst/>
          </a:prstGeom>
        </p:spPr>
      </p:pic>
      <p:sp>
        <p:nvSpPr>
          <p:cNvPr id="3" name="ZoneTexte 2">
            <a:extLst>
              <a:ext uri="{FF2B5EF4-FFF2-40B4-BE49-F238E27FC236}">
                <a16:creationId xmlns:a16="http://schemas.microsoft.com/office/drawing/2014/main" id="{CBFAFBB7-6C2A-3579-24E4-7B9B57ECF41A}"/>
              </a:ext>
            </a:extLst>
          </p:cNvPr>
          <p:cNvSpPr txBox="1"/>
          <p:nvPr/>
        </p:nvSpPr>
        <p:spPr>
          <a:xfrm>
            <a:off x="9036925" y="730267"/>
            <a:ext cx="707366" cy="338554"/>
          </a:xfrm>
          <a:prstGeom prst="rect">
            <a:avLst/>
          </a:prstGeom>
          <a:noFill/>
        </p:spPr>
        <p:txBody>
          <a:bodyPr wrap="square" rtlCol="0">
            <a:spAutoFit/>
          </a:bodyPr>
          <a:lstStyle/>
          <a:p>
            <a:r>
              <a:rPr lang="fr-FR" sz="1600" dirty="0">
                <a:solidFill>
                  <a:schemeClr val="bg2">
                    <a:lumMod val="25000"/>
                  </a:schemeClr>
                </a:solidFill>
                <a:latin typeface="Aptos Display" panose="020B0004020202020204" pitchFamily="34" charset="0"/>
              </a:rPr>
              <a:t>2/2</a:t>
            </a:r>
          </a:p>
        </p:txBody>
      </p:sp>
      <p:sp>
        <p:nvSpPr>
          <p:cNvPr id="8" name="Espace réservé du numéro de diapositive 7">
            <a:extLst>
              <a:ext uri="{FF2B5EF4-FFF2-40B4-BE49-F238E27FC236}">
                <a16:creationId xmlns:a16="http://schemas.microsoft.com/office/drawing/2014/main" id="{75CD27CB-445F-DC6E-2C8D-FD25A5F623B0}"/>
              </a:ext>
            </a:extLst>
          </p:cNvPr>
          <p:cNvSpPr>
            <a:spLocks noGrp="1"/>
          </p:cNvSpPr>
          <p:nvPr>
            <p:ph type="sldNum" sz="quarter" idx="12"/>
          </p:nvPr>
        </p:nvSpPr>
        <p:spPr/>
        <p:txBody>
          <a:bodyPr/>
          <a:lstStyle/>
          <a:p>
            <a:fld id="{B2AD7436-ADBA-43B7-9370-5627ADE4336A}" type="slidenum">
              <a:rPr lang="fr-FR" smtClean="0"/>
              <a:t>11</a:t>
            </a:fld>
            <a:endParaRPr lang="fr-FR"/>
          </a:p>
        </p:txBody>
      </p:sp>
      <p:sp>
        <p:nvSpPr>
          <p:cNvPr id="7" name="ZoneTexte 6">
            <a:extLst>
              <a:ext uri="{FF2B5EF4-FFF2-40B4-BE49-F238E27FC236}">
                <a16:creationId xmlns:a16="http://schemas.microsoft.com/office/drawing/2014/main" id="{664060B6-E67B-BE11-D59A-AEC86F1F3B92}"/>
              </a:ext>
            </a:extLst>
          </p:cNvPr>
          <p:cNvSpPr txBox="1"/>
          <p:nvPr/>
        </p:nvSpPr>
        <p:spPr>
          <a:xfrm>
            <a:off x="146655" y="1611813"/>
            <a:ext cx="1050294" cy="369332"/>
          </a:xfrm>
          <a:prstGeom prst="rect">
            <a:avLst/>
          </a:prstGeom>
          <a:noFill/>
        </p:spPr>
        <p:txBody>
          <a:bodyPr wrap="square" rtlCol="0">
            <a:spAutoFit/>
          </a:bodyPr>
          <a:lstStyle/>
          <a:p>
            <a:pPr algn="ctr"/>
            <a:r>
              <a:rPr lang="fr-FR" dirty="0">
                <a:solidFill>
                  <a:schemeClr val="bg2">
                    <a:lumMod val="25000"/>
                  </a:schemeClr>
                </a:solidFill>
                <a:latin typeface="Aptos Display" panose="020B0004020202020204" pitchFamily="34" charset="0"/>
              </a:rPr>
              <a:t>Manouba</a:t>
            </a:r>
          </a:p>
        </p:txBody>
      </p:sp>
      <p:sp>
        <p:nvSpPr>
          <p:cNvPr id="13" name="ZoneTexte 12">
            <a:extLst>
              <a:ext uri="{FF2B5EF4-FFF2-40B4-BE49-F238E27FC236}">
                <a16:creationId xmlns:a16="http://schemas.microsoft.com/office/drawing/2014/main" id="{598D6E38-22B3-1016-E975-19637DB05846}"/>
              </a:ext>
            </a:extLst>
          </p:cNvPr>
          <p:cNvSpPr txBox="1"/>
          <p:nvPr/>
        </p:nvSpPr>
        <p:spPr>
          <a:xfrm>
            <a:off x="5841873" y="1710427"/>
            <a:ext cx="1050294" cy="369332"/>
          </a:xfrm>
          <a:prstGeom prst="rect">
            <a:avLst/>
          </a:prstGeom>
          <a:noFill/>
        </p:spPr>
        <p:txBody>
          <a:bodyPr wrap="square" rtlCol="0">
            <a:spAutoFit/>
          </a:bodyPr>
          <a:lstStyle/>
          <a:p>
            <a:pPr algn="ctr"/>
            <a:r>
              <a:rPr lang="fr-FR" dirty="0">
                <a:solidFill>
                  <a:schemeClr val="bg2">
                    <a:lumMod val="25000"/>
                  </a:schemeClr>
                </a:solidFill>
                <a:latin typeface="Aptos Display" panose="020B0004020202020204" pitchFamily="34" charset="0"/>
              </a:rPr>
              <a:t>Ariana</a:t>
            </a:r>
          </a:p>
        </p:txBody>
      </p:sp>
      <p:sp>
        <p:nvSpPr>
          <p:cNvPr id="16" name="ZoneTexte 15">
            <a:extLst>
              <a:ext uri="{FF2B5EF4-FFF2-40B4-BE49-F238E27FC236}">
                <a16:creationId xmlns:a16="http://schemas.microsoft.com/office/drawing/2014/main" id="{412DB41D-32A2-5872-BA08-89F05658E50B}"/>
              </a:ext>
            </a:extLst>
          </p:cNvPr>
          <p:cNvSpPr txBox="1"/>
          <p:nvPr/>
        </p:nvSpPr>
        <p:spPr>
          <a:xfrm>
            <a:off x="5772541" y="4362510"/>
            <a:ext cx="1381825" cy="369332"/>
          </a:xfrm>
          <a:prstGeom prst="rect">
            <a:avLst/>
          </a:prstGeom>
          <a:noFill/>
        </p:spPr>
        <p:txBody>
          <a:bodyPr wrap="square" rtlCol="0">
            <a:spAutoFit/>
          </a:bodyPr>
          <a:lstStyle/>
          <a:p>
            <a:pPr algn="ctr"/>
            <a:r>
              <a:rPr lang="fr-FR" dirty="0">
                <a:solidFill>
                  <a:schemeClr val="bg2">
                    <a:lumMod val="25000"/>
                  </a:schemeClr>
                </a:solidFill>
                <a:latin typeface="Aptos Display" panose="020B0004020202020204" pitchFamily="34" charset="0"/>
              </a:rPr>
              <a:t>Ben Arous</a:t>
            </a:r>
          </a:p>
        </p:txBody>
      </p:sp>
      <p:sp>
        <p:nvSpPr>
          <p:cNvPr id="17" name="ZoneTexte 16">
            <a:extLst>
              <a:ext uri="{FF2B5EF4-FFF2-40B4-BE49-F238E27FC236}">
                <a16:creationId xmlns:a16="http://schemas.microsoft.com/office/drawing/2014/main" id="{CC1C7A9D-DD69-C6AD-11A1-22A51720B9DF}"/>
              </a:ext>
            </a:extLst>
          </p:cNvPr>
          <p:cNvSpPr txBox="1"/>
          <p:nvPr/>
        </p:nvSpPr>
        <p:spPr>
          <a:xfrm>
            <a:off x="-21071" y="4423641"/>
            <a:ext cx="1050294" cy="369332"/>
          </a:xfrm>
          <a:prstGeom prst="rect">
            <a:avLst/>
          </a:prstGeom>
          <a:noFill/>
        </p:spPr>
        <p:txBody>
          <a:bodyPr wrap="square" rtlCol="0">
            <a:spAutoFit/>
          </a:bodyPr>
          <a:lstStyle/>
          <a:p>
            <a:pPr algn="ctr"/>
            <a:r>
              <a:rPr lang="fr-FR" dirty="0">
                <a:solidFill>
                  <a:schemeClr val="bg2">
                    <a:lumMod val="25000"/>
                  </a:schemeClr>
                </a:solidFill>
                <a:latin typeface="Aptos Display" panose="020B0004020202020204" pitchFamily="34" charset="0"/>
              </a:rPr>
              <a:t>Tunis</a:t>
            </a:r>
          </a:p>
        </p:txBody>
      </p:sp>
      <p:sp>
        <p:nvSpPr>
          <p:cNvPr id="21" name="ZoneTexte 20">
            <a:extLst>
              <a:ext uri="{FF2B5EF4-FFF2-40B4-BE49-F238E27FC236}">
                <a16:creationId xmlns:a16="http://schemas.microsoft.com/office/drawing/2014/main" id="{0450B33F-6642-8186-450F-A07C88F91858}"/>
              </a:ext>
            </a:extLst>
          </p:cNvPr>
          <p:cNvSpPr txBox="1"/>
          <p:nvPr/>
        </p:nvSpPr>
        <p:spPr>
          <a:xfrm>
            <a:off x="1276560" y="2546907"/>
            <a:ext cx="784797" cy="307777"/>
          </a:xfrm>
          <a:prstGeom prst="rect">
            <a:avLst/>
          </a:prstGeom>
          <a:noFill/>
        </p:spPr>
        <p:txBody>
          <a:bodyPr wrap="square" rtlCol="0">
            <a:spAutoFit/>
          </a:bodyPr>
          <a:lstStyle/>
          <a:p>
            <a:pPr algn="ctr"/>
            <a:r>
              <a:rPr lang="fr-FR" sz="1400" dirty="0">
                <a:solidFill>
                  <a:schemeClr val="bg2">
                    <a:lumMod val="25000"/>
                  </a:schemeClr>
                </a:solidFill>
                <a:latin typeface="Aptos Display" panose="020B0004020202020204" pitchFamily="34" charset="0"/>
              </a:rPr>
              <a:t>57,04%</a:t>
            </a:r>
          </a:p>
        </p:txBody>
      </p:sp>
      <p:sp>
        <p:nvSpPr>
          <p:cNvPr id="22" name="ZoneTexte 21">
            <a:extLst>
              <a:ext uri="{FF2B5EF4-FFF2-40B4-BE49-F238E27FC236}">
                <a16:creationId xmlns:a16="http://schemas.microsoft.com/office/drawing/2014/main" id="{0A6FAD51-6F9B-F8E3-45DC-27173DBD066B}"/>
              </a:ext>
            </a:extLst>
          </p:cNvPr>
          <p:cNvSpPr txBox="1"/>
          <p:nvPr/>
        </p:nvSpPr>
        <p:spPr>
          <a:xfrm>
            <a:off x="2378941" y="2302870"/>
            <a:ext cx="784797" cy="307777"/>
          </a:xfrm>
          <a:prstGeom prst="rect">
            <a:avLst/>
          </a:prstGeom>
          <a:noFill/>
        </p:spPr>
        <p:txBody>
          <a:bodyPr wrap="square" rtlCol="0">
            <a:spAutoFit/>
          </a:bodyPr>
          <a:lstStyle/>
          <a:p>
            <a:pPr algn="ctr"/>
            <a:r>
              <a:rPr lang="fr-FR" sz="1400" dirty="0">
                <a:solidFill>
                  <a:schemeClr val="bg2">
                    <a:lumMod val="25000"/>
                  </a:schemeClr>
                </a:solidFill>
                <a:latin typeface="Aptos Display" panose="020B0004020202020204" pitchFamily="34" charset="0"/>
              </a:rPr>
              <a:t>59,63%</a:t>
            </a:r>
          </a:p>
        </p:txBody>
      </p:sp>
      <p:sp>
        <p:nvSpPr>
          <p:cNvPr id="23" name="ZoneTexte 22">
            <a:extLst>
              <a:ext uri="{FF2B5EF4-FFF2-40B4-BE49-F238E27FC236}">
                <a16:creationId xmlns:a16="http://schemas.microsoft.com/office/drawing/2014/main" id="{F3882A17-DE05-C4B4-4DEA-BCD568D1FDE0}"/>
              </a:ext>
            </a:extLst>
          </p:cNvPr>
          <p:cNvSpPr txBox="1"/>
          <p:nvPr/>
        </p:nvSpPr>
        <p:spPr>
          <a:xfrm>
            <a:off x="3456459" y="2747891"/>
            <a:ext cx="784797" cy="307777"/>
          </a:xfrm>
          <a:prstGeom prst="rect">
            <a:avLst/>
          </a:prstGeom>
          <a:noFill/>
        </p:spPr>
        <p:txBody>
          <a:bodyPr wrap="square" rtlCol="0">
            <a:spAutoFit/>
          </a:bodyPr>
          <a:lstStyle/>
          <a:p>
            <a:pPr algn="ctr"/>
            <a:r>
              <a:rPr lang="fr-FR" sz="1400" dirty="0">
                <a:solidFill>
                  <a:schemeClr val="bg2">
                    <a:lumMod val="25000"/>
                  </a:schemeClr>
                </a:solidFill>
                <a:latin typeface="Aptos Display" panose="020B0004020202020204" pitchFamily="34" charset="0"/>
              </a:rPr>
              <a:t>54,95%</a:t>
            </a:r>
          </a:p>
        </p:txBody>
      </p:sp>
      <p:sp>
        <p:nvSpPr>
          <p:cNvPr id="64" name="ZoneTexte 63">
            <a:extLst>
              <a:ext uri="{FF2B5EF4-FFF2-40B4-BE49-F238E27FC236}">
                <a16:creationId xmlns:a16="http://schemas.microsoft.com/office/drawing/2014/main" id="{388A85A2-5177-F653-0147-91EA37333CB1}"/>
              </a:ext>
            </a:extLst>
          </p:cNvPr>
          <p:cNvSpPr txBox="1"/>
          <p:nvPr/>
        </p:nvSpPr>
        <p:spPr>
          <a:xfrm>
            <a:off x="7397943" y="2604683"/>
            <a:ext cx="784797" cy="307777"/>
          </a:xfrm>
          <a:prstGeom prst="rect">
            <a:avLst/>
          </a:prstGeom>
          <a:noFill/>
        </p:spPr>
        <p:txBody>
          <a:bodyPr wrap="square" rtlCol="0">
            <a:spAutoFit/>
          </a:bodyPr>
          <a:lstStyle/>
          <a:p>
            <a:pPr algn="ctr"/>
            <a:r>
              <a:rPr lang="fr-FR" sz="1400" dirty="0">
                <a:solidFill>
                  <a:schemeClr val="bg2">
                    <a:lumMod val="25000"/>
                  </a:schemeClr>
                </a:solidFill>
                <a:latin typeface="Aptos Display" panose="020B0004020202020204" pitchFamily="34" charset="0"/>
              </a:rPr>
              <a:t>62,41%</a:t>
            </a:r>
          </a:p>
        </p:txBody>
      </p:sp>
      <p:sp>
        <p:nvSpPr>
          <p:cNvPr id="65" name="ZoneTexte 64">
            <a:extLst>
              <a:ext uri="{FF2B5EF4-FFF2-40B4-BE49-F238E27FC236}">
                <a16:creationId xmlns:a16="http://schemas.microsoft.com/office/drawing/2014/main" id="{B5BDD4C3-757F-69F1-2E20-268FC741EC75}"/>
              </a:ext>
            </a:extLst>
          </p:cNvPr>
          <p:cNvSpPr txBox="1"/>
          <p:nvPr/>
        </p:nvSpPr>
        <p:spPr>
          <a:xfrm>
            <a:off x="8500324" y="2360646"/>
            <a:ext cx="784797" cy="307777"/>
          </a:xfrm>
          <a:prstGeom prst="rect">
            <a:avLst/>
          </a:prstGeom>
          <a:noFill/>
        </p:spPr>
        <p:txBody>
          <a:bodyPr wrap="square" rtlCol="0">
            <a:spAutoFit/>
          </a:bodyPr>
          <a:lstStyle/>
          <a:p>
            <a:pPr algn="ctr"/>
            <a:r>
              <a:rPr lang="fr-FR" sz="1400" dirty="0">
                <a:solidFill>
                  <a:schemeClr val="bg2">
                    <a:lumMod val="25000"/>
                  </a:schemeClr>
                </a:solidFill>
                <a:latin typeface="Aptos Display" panose="020B0004020202020204" pitchFamily="34" charset="0"/>
              </a:rPr>
              <a:t>66,01%</a:t>
            </a:r>
          </a:p>
        </p:txBody>
      </p:sp>
      <p:sp>
        <p:nvSpPr>
          <p:cNvPr id="66" name="ZoneTexte 65">
            <a:extLst>
              <a:ext uri="{FF2B5EF4-FFF2-40B4-BE49-F238E27FC236}">
                <a16:creationId xmlns:a16="http://schemas.microsoft.com/office/drawing/2014/main" id="{A7013043-D8CB-0641-C326-50FB5A540821}"/>
              </a:ext>
            </a:extLst>
          </p:cNvPr>
          <p:cNvSpPr txBox="1"/>
          <p:nvPr/>
        </p:nvSpPr>
        <p:spPr>
          <a:xfrm>
            <a:off x="9577842" y="2805667"/>
            <a:ext cx="784797" cy="307777"/>
          </a:xfrm>
          <a:prstGeom prst="rect">
            <a:avLst/>
          </a:prstGeom>
          <a:noFill/>
        </p:spPr>
        <p:txBody>
          <a:bodyPr wrap="square" rtlCol="0">
            <a:spAutoFit/>
          </a:bodyPr>
          <a:lstStyle/>
          <a:p>
            <a:pPr algn="ctr"/>
            <a:r>
              <a:rPr lang="fr-FR" sz="1400" dirty="0">
                <a:solidFill>
                  <a:schemeClr val="bg2">
                    <a:lumMod val="25000"/>
                  </a:schemeClr>
                </a:solidFill>
                <a:latin typeface="Aptos Display" panose="020B0004020202020204" pitchFamily="34" charset="0"/>
              </a:rPr>
              <a:t>50,79%</a:t>
            </a:r>
          </a:p>
        </p:txBody>
      </p:sp>
      <p:sp>
        <p:nvSpPr>
          <p:cNvPr id="67" name="ZoneTexte 66">
            <a:extLst>
              <a:ext uri="{FF2B5EF4-FFF2-40B4-BE49-F238E27FC236}">
                <a16:creationId xmlns:a16="http://schemas.microsoft.com/office/drawing/2014/main" id="{828DFEB7-8235-E46B-5BAE-A8298212520C}"/>
              </a:ext>
            </a:extLst>
          </p:cNvPr>
          <p:cNvSpPr txBox="1"/>
          <p:nvPr/>
        </p:nvSpPr>
        <p:spPr>
          <a:xfrm>
            <a:off x="1314063" y="5512775"/>
            <a:ext cx="784797" cy="307777"/>
          </a:xfrm>
          <a:prstGeom prst="rect">
            <a:avLst/>
          </a:prstGeom>
          <a:noFill/>
        </p:spPr>
        <p:txBody>
          <a:bodyPr wrap="square" rtlCol="0">
            <a:spAutoFit/>
          </a:bodyPr>
          <a:lstStyle/>
          <a:p>
            <a:pPr algn="ctr"/>
            <a:r>
              <a:rPr lang="fr-FR" sz="1400" dirty="0">
                <a:solidFill>
                  <a:schemeClr val="bg2">
                    <a:lumMod val="25000"/>
                  </a:schemeClr>
                </a:solidFill>
                <a:latin typeface="Aptos Display" panose="020B0004020202020204" pitchFamily="34" charset="0"/>
              </a:rPr>
              <a:t>63,88%</a:t>
            </a:r>
          </a:p>
        </p:txBody>
      </p:sp>
      <p:sp>
        <p:nvSpPr>
          <p:cNvPr id="68" name="ZoneTexte 67">
            <a:extLst>
              <a:ext uri="{FF2B5EF4-FFF2-40B4-BE49-F238E27FC236}">
                <a16:creationId xmlns:a16="http://schemas.microsoft.com/office/drawing/2014/main" id="{0F58873E-6721-D784-78BE-F3EEAD03CC3D}"/>
              </a:ext>
            </a:extLst>
          </p:cNvPr>
          <p:cNvSpPr txBox="1"/>
          <p:nvPr/>
        </p:nvSpPr>
        <p:spPr>
          <a:xfrm>
            <a:off x="2416444" y="5268738"/>
            <a:ext cx="784797" cy="307777"/>
          </a:xfrm>
          <a:prstGeom prst="rect">
            <a:avLst/>
          </a:prstGeom>
          <a:noFill/>
        </p:spPr>
        <p:txBody>
          <a:bodyPr wrap="square" rtlCol="0">
            <a:spAutoFit/>
          </a:bodyPr>
          <a:lstStyle/>
          <a:p>
            <a:pPr algn="ctr"/>
            <a:r>
              <a:rPr lang="fr-FR" sz="1400" dirty="0">
                <a:solidFill>
                  <a:schemeClr val="bg2">
                    <a:lumMod val="25000"/>
                  </a:schemeClr>
                </a:solidFill>
                <a:latin typeface="Aptos Display" panose="020B0004020202020204" pitchFamily="34" charset="0"/>
              </a:rPr>
              <a:t>64,52%</a:t>
            </a:r>
          </a:p>
        </p:txBody>
      </p:sp>
      <p:sp>
        <p:nvSpPr>
          <p:cNvPr id="69" name="ZoneTexte 68">
            <a:extLst>
              <a:ext uri="{FF2B5EF4-FFF2-40B4-BE49-F238E27FC236}">
                <a16:creationId xmlns:a16="http://schemas.microsoft.com/office/drawing/2014/main" id="{41494DCF-DAE6-6EED-AF23-4342600B3E7E}"/>
              </a:ext>
            </a:extLst>
          </p:cNvPr>
          <p:cNvSpPr txBox="1"/>
          <p:nvPr/>
        </p:nvSpPr>
        <p:spPr>
          <a:xfrm>
            <a:off x="3493962" y="5713759"/>
            <a:ext cx="784797" cy="307777"/>
          </a:xfrm>
          <a:prstGeom prst="rect">
            <a:avLst/>
          </a:prstGeom>
          <a:noFill/>
        </p:spPr>
        <p:txBody>
          <a:bodyPr wrap="square" rtlCol="0">
            <a:spAutoFit/>
          </a:bodyPr>
          <a:lstStyle/>
          <a:p>
            <a:pPr algn="ctr"/>
            <a:r>
              <a:rPr lang="fr-FR" sz="1400" dirty="0">
                <a:solidFill>
                  <a:schemeClr val="bg2">
                    <a:lumMod val="25000"/>
                  </a:schemeClr>
                </a:solidFill>
                <a:latin typeface="Aptos Display" panose="020B0004020202020204" pitchFamily="34" charset="0"/>
              </a:rPr>
              <a:t>56,68%</a:t>
            </a:r>
          </a:p>
        </p:txBody>
      </p:sp>
      <p:sp>
        <p:nvSpPr>
          <p:cNvPr id="70" name="ZoneTexte 69">
            <a:extLst>
              <a:ext uri="{FF2B5EF4-FFF2-40B4-BE49-F238E27FC236}">
                <a16:creationId xmlns:a16="http://schemas.microsoft.com/office/drawing/2014/main" id="{33ED23CB-9A38-9B86-28D6-EC066462F1E8}"/>
              </a:ext>
            </a:extLst>
          </p:cNvPr>
          <p:cNvSpPr txBox="1"/>
          <p:nvPr/>
        </p:nvSpPr>
        <p:spPr>
          <a:xfrm>
            <a:off x="7254033" y="5500843"/>
            <a:ext cx="784797" cy="307777"/>
          </a:xfrm>
          <a:prstGeom prst="rect">
            <a:avLst/>
          </a:prstGeom>
          <a:noFill/>
        </p:spPr>
        <p:txBody>
          <a:bodyPr wrap="square" rtlCol="0">
            <a:spAutoFit/>
          </a:bodyPr>
          <a:lstStyle/>
          <a:p>
            <a:pPr algn="ctr"/>
            <a:r>
              <a:rPr lang="fr-FR" sz="1400" dirty="0">
                <a:solidFill>
                  <a:schemeClr val="bg2">
                    <a:lumMod val="25000"/>
                  </a:schemeClr>
                </a:solidFill>
                <a:latin typeface="Aptos Display" panose="020B0004020202020204" pitchFamily="34" charset="0"/>
              </a:rPr>
              <a:t>59,98%</a:t>
            </a:r>
          </a:p>
        </p:txBody>
      </p:sp>
      <p:sp>
        <p:nvSpPr>
          <p:cNvPr id="71" name="ZoneTexte 70">
            <a:extLst>
              <a:ext uri="{FF2B5EF4-FFF2-40B4-BE49-F238E27FC236}">
                <a16:creationId xmlns:a16="http://schemas.microsoft.com/office/drawing/2014/main" id="{F2379D46-91EE-7444-C4E1-EEDF22BB7632}"/>
              </a:ext>
            </a:extLst>
          </p:cNvPr>
          <p:cNvSpPr txBox="1"/>
          <p:nvPr/>
        </p:nvSpPr>
        <p:spPr>
          <a:xfrm>
            <a:off x="8356414" y="5256806"/>
            <a:ext cx="784797" cy="307777"/>
          </a:xfrm>
          <a:prstGeom prst="rect">
            <a:avLst/>
          </a:prstGeom>
          <a:noFill/>
        </p:spPr>
        <p:txBody>
          <a:bodyPr wrap="square" rtlCol="0">
            <a:spAutoFit/>
          </a:bodyPr>
          <a:lstStyle/>
          <a:p>
            <a:pPr algn="ctr"/>
            <a:r>
              <a:rPr lang="fr-FR" sz="1400" dirty="0">
                <a:solidFill>
                  <a:schemeClr val="bg2">
                    <a:lumMod val="25000"/>
                  </a:schemeClr>
                </a:solidFill>
                <a:latin typeface="Aptos Display" panose="020B0004020202020204" pitchFamily="34" charset="0"/>
              </a:rPr>
              <a:t>63,16%</a:t>
            </a:r>
          </a:p>
        </p:txBody>
      </p:sp>
      <p:sp>
        <p:nvSpPr>
          <p:cNvPr id="72" name="ZoneTexte 71">
            <a:extLst>
              <a:ext uri="{FF2B5EF4-FFF2-40B4-BE49-F238E27FC236}">
                <a16:creationId xmlns:a16="http://schemas.microsoft.com/office/drawing/2014/main" id="{9CD405E1-9B18-9594-4DF4-C1A9BD9A6F55}"/>
              </a:ext>
            </a:extLst>
          </p:cNvPr>
          <p:cNvSpPr txBox="1"/>
          <p:nvPr/>
        </p:nvSpPr>
        <p:spPr>
          <a:xfrm>
            <a:off x="9433932" y="5701827"/>
            <a:ext cx="784797" cy="307777"/>
          </a:xfrm>
          <a:prstGeom prst="rect">
            <a:avLst/>
          </a:prstGeom>
          <a:noFill/>
        </p:spPr>
        <p:txBody>
          <a:bodyPr wrap="square" rtlCol="0">
            <a:spAutoFit/>
          </a:bodyPr>
          <a:lstStyle/>
          <a:p>
            <a:pPr algn="ctr"/>
            <a:r>
              <a:rPr lang="fr-FR" sz="1400" dirty="0">
                <a:solidFill>
                  <a:schemeClr val="bg2">
                    <a:lumMod val="25000"/>
                  </a:schemeClr>
                </a:solidFill>
                <a:latin typeface="Aptos Display" panose="020B0004020202020204" pitchFamily="34" charset="0"/>
              </a:rPr>
              <a:t>59,45%</a:t>
            </a:r>
          </a:p>
        </p:txBody>
      </p:sp>
      <p:sp>
        <p:nvSpPr>
          <p:cNvPr id="73" name="ZoneTexte 72">
            <a:extLst>
              <a:ext uri="{FF2B5EF4-FFF2-40B4-BE49-F238E27FC236}">
                <a16:creationId xmlns:a16="http://schemas.microsoft.com/office/drawing/2014/main" id="{BE6C1085-0487-E0D9-132F-ADBE3C55ABE7}"/>
              </a:ext>
            </a:extLst>
          </p:cNvPr>
          <p:cNvSpPr txBox="1"/>
          <p:nvPr/>
        </p:nvSpPr>
        <p:spPr>
          <a:xfrm>
            <a:off x="332339" y="1072471"/>
            <a:ext cx="11149809" cy="369332"/>
          </a:xfrm>
          <a:prstGeom prst="rect">
            <a:avLst/>
          </a:prstGeom>
          <a:noFill/>
        </p:spPr>
        <p:txBody>
          <a:bodyPr wrap="square">
            <a:spAutoFit/>
          </a:bodyPr>
          <a:lstStyle>
            <a:defPPr>
              <a:defRPr lang="fr-FR"/>
            </a:defPPr>
            <a:lvl1pPr marL="171450" indent="-171450">
              <a:buClr>
                <a:schemeClr val="tx1">
                  <a:lumMod val="65000"/>
                  <a:lumOff val="35000"/>
                </a:schemeClr>
              </a:buClr>
              <a:buFont typeface="Wingdings" panose="05000000000000000000" pitchFamily="2" charset="2"/>
              <a:buChar char="Ø"/>
              <a:defRPr b="0" i="0" u="none" strike="noStrike" baseline="0">
                <a:solidFill>
                  <a:schemeClr val="bg2">
                    <a:lumMod val="25000"/>
                  </a:schemeClr>
                </a:solidFill>
                <a:latin typeface="Aptos Display" panose="020B0004020202020204" pitchFamily="34" charset="0"/>
              </a:defRPr>
            </a:lvl1pPr>
          </a:lstStyle>
          <a:p>
            <a:r>
              <a:rPr lang="fr-FR" dirty="0"/>
              <a:t> Selon le score de l’ETSI, Tunisie Telecom se classe à la 1ère place dans le gouvernorat de Manouba.</a:t>
            </a:r>
          </a:p>
        </p:txBody>
      </p:sp>
    </p:spTree>
    <p:extLst>
      <p:ext uri="{BB962C8B-B14F-4D97-AF65-F5344CB8AC3E}">
        <p14:creationId xmlns:p14="http://schemas.microsoft.com/office/powerpoint/2010/main" val="7088805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12004D-DEB8-F764-15BE-4BBD33545FD5}"/>
            </a:ext>
          </a:extLst>
        </p:cNvPr>
        <p:cNvGrpSpPr/>
        <p:nvPr/>
      </p:nvGrpSpPr>
      <p:grpSpPr>
        <a:xfrm>
          <a:off x="0" y="0"/>
          <a:ext cx="0" cy="0"/>
          <a:chOff x="0" y="0"/>
          <a:chExt cx="0" cy="0"/>
        </a:xfrm>
      </p:grpSpPr>
      <p:pic>
        <p:nvPicPr>
          <p:cNvPr id="18" name="Picture 4" descr="Telcotec Tunisie | LinkedIn">
            <a:extLst>
              <a:ext uri="{FF2B5EF4-FFF2-40B4-BE49-F238E27FC236}">
                <a16:creationId xmlns:a16="http://schemas.microsoft.com/office/drawing/2014/main" id="{A0D092FD-2105-FD6C-3120-F301060928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98596" y="45425"/>
            <a:ext cx="1065276" cy="1065276"/>
          </a:xfrm>
          <a:prstGeom prst="rect">
            <a:avLst/>
          </a:prstGeom>
          <a:noFill/>
          <a:extLst>
            <a:ext uri="{909E8E84-426E-40DD-AFC4-6F175D3DCCD1}">
              <a14:hiddenFill xmlns:a14="http://schemas.microsoft.com/office/drawing/2010/main">
                <a:solidFill>
                  <a:srgbClr val="FFFFFF"/>
                </a:solidFill>
              </a14:hiddenFill>
            </a:ext>
          </a:extLst>
        </p:spPr>
      </p:pic>
      <p:pic>
        <p:nvPicPr>
          <p:cNvPr id="19" name="object 11">
            <a:extLst>
              <a:ext uri="{FF2B5EF4-FFF2-40B4-BE49-F238E27FC236}">
                <a16:creationId xmlns:a16="http://schemas.microsoft.com/office/drawing/2014/main" id="{21219B3A-F353-F2CB-B1FC-822B80096FAB}"/>
              </a:ext>
            </a:extLst>
          </p:cNvPr>
          <p:cNvPicPr/>
          <p:nvPr/>
        </p:nvPicPr>
        <p:blipFill>
          <a:blip r:embed="rId3" cstate="print"/>
          <a:stretch>
            <a:fillRect/>
          </a:stretch>
        </p:blipFill>
        <p:spPr>
          <a:xfrm>
            <a:off x="183254" y="120204"/>
            <a:ext cx="1158240" cy="829932"/>
          </a:xfrm>
          <a:prstGeom prst="rect">
            <a:avLst/>
          </a:prstGeom>
        </p:spPr>
      </p:pic>
      <p:sp>
        <p:nvSpPr>
          <p:cNvPr id="5" name="ZoneTexte 4">
            <a:extLst>
              <a:ext uri="{FF2B5EF4-FFF2-40B4-BE49-F238E27FC236}">
                <a16:creationId xmlns:a16="http://schemas.microsoft.com/office/drawing/2014/main" id="{8D35535B-2E80-7DAA-F86E-94D7961DCF43}"/>
              </a:ext>
            </a:extLst>
          </p:cNvPr>
          <p:cNvSpPr txBox="1"/>
          <p:nvPr/>
        </p:nvSpPr>
        <p:spPr>
          <a:xfrm>
            <a:off x="1554480" y="391406"/>
            <a:ext cx="8574786" cy="584775"/>
          </a:xfrm>
          <a:prstGeom prst="rect">
            <a:avLst/>
          </a:prstGeom>
          <a:noFill/>
        </p:spPr>
        <p:txBody>
          <a:bodyPr wrap="square">
            <a:spAutoFit/>
          </a:bodyPr>
          <a:lstStyle>
            <a:defPPr>
              <a:defRPr lang="fr-FR"/>
            </a:defPPr>
            <a:lvl1pPr algn="ctr">
              <a:defRPr sz="3200" b="1">
                <a:solidFill>
                  <a:schemeClr val="bg2">
                    <a:lumMod val="25000"/>
                  </a:schemeClr>
                </a:solidFill>
                <a:latin typeface="Aptos Display" panose="020B0004020202020204" pitchFamily="34" charset="0"/>
              </a:defRPr>
            </a:lvl1pPr>
          </a:lstStyle>
          <a:p>
            <a:r>
              <a:rPr lang="fr-FR" dirty="0"/>
              <a:t>Classement par KPI </a:t>
            </a:r>
          </a:p>
        </p:txBody>
      </p:sp>
      <p:grpSp>
        <p:nvGrpSpPr>
          <p:cNvPr id="4" name="object 6">
            <a:extLst>
              <a:ext uri="{FF2B5EF4-FFF2-40B4-BE49-F238E27FC236}">
                <a16:creationId xmlns:a16="http://schemas.microsoft.com/office/drawing/2014/main" id="{6A75565F-60EF-E259-B053-F1EFCAD0F8F5}"/>
              </a:ext>
            </a:extLst>
          </p:cNvPr>
          <p:cNvGrpSpPr/>
          <p:nvPr/>
        </p:nvGrpSpPr>
        <p:grpSpPr>
          <a:xfrm>
            <a:off x="3553576" y="3429000"/>
            <a:ext cx="6180224" cy="2752163"/>
            <a:chOff x="2398776" y="3639312"/>
            <a:chExt cx="9483090" cy="3587750"/>
          </a:xfrm>
        </p:grpSpPr>
        <p:pic>
          <p:nvPicPr>
            <p:cNvPr id="6" name="object 7">
              <a:extLst>
                <a:ext uri="{FF2B5EF4-FFF2-40B4-BE49-F238E27FC236}">
                  <a16:creationId xmlns:a16="http://schemas.microsoft.com/office/drawing/2014/main" id="{6E5A3B04-FCAF-16E6-EA32-EAF26EFB2493}"/>
                </a:ext>
              </a:extLst>
            </p:cNvPr>
            <p:cNvPicPr/>
            <p:nvPr/>
          </p:nvPicPr>
          <p:blipFill>
            <a:blip r:embed="rId4" cstate="print"/>
            <a:stretch>
              <a:fillRect/>
            </a:stretch>
          </p:blipFill>
          <p:spPr>
            <a:xfrm>
              <a:off x="2398776" y="3639312"/>
              <a:ext cx="7391400" cy="3282696"/>
            </a:xfrm>
            <a:prstGeom prst="rect">
              <a:avLst/>
            </a:prstGeom>
          </p:spPr>
        </p:pic>
        <p:sp>
          <p:nvSpPr>
            <p:cNvPr id="9" name="object 8">
              <a:extLst>
                <a:ext uri="{FF2B5EF4-FFF2-40B4-BE49-F238E27FC236}">
                  <a16:creationId xmlns:a16="http://schemas.microsoft.com/office/drawing/2014/main" id="{675CC458-4243-A160-82A7-70251630C82D}"/>
                </a:ext>
              </a:extLst>
            </p:cNvPr>
            <p:cNvSpPr/>
            <p:nvPr/>
          </p:nvSpPr>
          <p:spPr>
            <a:xfrm>
              <a:off x="3906012" y="6853428"/>
              <a:ext cx="7970520" cy="368935"/>
            </a:xfrm>
            <a:custGeom>
              <a:avLst/>
              <a:gdLst/>
              <a:ahLst/>
              <a:cxnLst/>
              <a:rect l="l" t="t" r="r" b="b"/>
              <a:pathLst>
                <a:path w="7970520" h="368934">
                  <a:moveTo>
                    <a:pt x="0" y="368807"/>
                  </a:moveTo>
                  <a:lnTo>
                    <a:pt x="7970520" y="368807"/>
                  </a:lnTo>
                  <a:lnTo>
                    <a:pt x="7970520" y="0"/>
                  </a:lnTo>
                  <a:lnTo>
                    <a:pt x="0" y="0"/>
                  </a:lnTo>
                  <a:lnTo>
                    <a:pt x="0" y="368807"/>
                  </a:lnTo>
                  <a:close/>
                </a:path>
              </a:pathLst>
            </a:custGeom>
            <a:ln w="9523">
              <a:solidFill>
                <a:srgbClr val="FFFFFF"/>
              </a:solidFill>
            </a:ln>
          </p:spPr>
          <p:txBody>
            <a:bodyPr wrap="square" lIns="0" tIns="0" rIns="0" bIns="0" rtlCol="0"/>
            <a:lstStyle/>
            <a:p>
              <a:pPr algn="ctr"/>
              <a:endParaRPr/>
            </a:p>
          </p:txBody>
        </p:sp>
      </p:grpSp>
      <p:pic>
        <p:nvPicPr>
          <p:cNvPr id="11" name="object 18">
            <a:extLst>
              <a:ext uri="{FF2B5EF4-FFF2-40B4-BE49-F238E27FC236}">
                <a16:creationId xmlns:a16="http://schemas.microsoft.com/office/drawing/2014/main" id="{696EC6AB-FECF-FC6B-8F32-268819CF71EB}"/>
              </a:ext>
            </a:extLst>
          </p:cNvPr>
          <p:cNvPicPr/>
          <p:nvPr/>
        </p:nvPicPr>
        <p:blipFill>
          <a:blip r:embed="rId5" cstate="print"/>
          <a:stretch>
            <a:fillRect/>
          </a:stretch>
        </p:blipFill>
        <p:spPr>
          <a:xfrm>
            <a:off x="5136628" y="2281207"/>
            <a:ext cx="1791197" cy="1681130"/>
          </a:xfrm>
          <a:prstGeom prst="rect">
            <a:avLst/>
          </a:prstGeom>
        </p:spPr>
      </p:pic>
      <p:pic>
        <p:nvPicPr>
          <p:cNvPr id="12" name="object 21">
            <a:extLst>
              <a:ext uri="{FF2B5EF4-FFF2-40B4-BE49-F238E27FC236}">
                <a16:creationId xmlns:a16="http://schemas.microsoft.com/office/drawing/2014/main" id="{DA168F6B-1D13-01A0-3217-9260DABC621E}"/>
              </a:ext>
            </a:extLst>
          </p:cNvPr>
          <p:cNvPicPr/>
          <p:nvPr/>
        </p:nvPicPr>
        <p:blipFill>
          <a:blip r:embed="rId6" cstate="print"/>
          <a:stretch>
            <a:fillRect/>
          </a:stretch>
        </p:blipFill>
        <p:spPr>
          <a:xfrm>
            <a:off x="3810424" y="3121772"/>
            <a:ext cx="1050294" cy="1102285"/>
          </a:xfrm>
          <a:prstGeom prst="rect">
            <a:avLst/>
          </a:prstGeom>
        </p:spPr>
      </p:pic>
      <p:sp>
        <p:nvSpPr>
          <p:cNvPr id="14" name="Rectangle 13">
            <a:extLst>
              <a:ext uri="{FF2B5EF4-FFF2-40B4-BE49-F238E27FC236}">
                <a16:creationId xmlns:a16="http://schemas.microsoft.com/office/drawing/2014/main" id="{0A220E74-D9E9-11FD-2910-7AFE5E37F9EB}"/>
              </a:ext>
            </a:extLst>
          </p:cNvPr>
          <p:cNvSpPr/>
          <p:nvPr/>
        </p:nvSpPr>
        <p:spPr>
          <a:xfrm>
            <a:off x="7308427" y="4030826"/>
            <a:ext cx="485775" cy="18218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5" name="Picture 8">
            <a:extLst>
              <a:ext uri="{FF2B5EF4-FFF2-40B4-BE49-F238E27FC236}">
                <a16:creationId xmlns:a16="http://schemas.microsoft.com/office/drawing/2014/main" id="{88A1646B-85CC-98DC-0CCB-BD0E086F76DB}"/>
              </a:ext>
            </a:extLst>
          </p:cNvPr>
          <p:cNvPicPr/>
          <p:nvPr/>
        </p:nvPicPr>
        <p:blipFill>
          <a:blip r:embed="rId7" cstate="print">
            <a:extLst>
              <a:ext uri="{28A0092B-C50C-407E-A947-70E740481C1C}">
                <a14:useLocalDpi xmlns:a14="http://schemas.microsoft.com/office/drawing/2010/main" val="0"/>
              </a:ext>
            </a:extLst>
          </a:blip>
          <a:stretch>
            <a:fillRect/>
          </a:stretch>
        </p:blipFill>
        <p:spPr>
          <a:xfrm>
            <a:off x="3930436" y="3581411"/>
            <a:ext cx="722515" cy="285264"/>
          </a:xfrm>
          <a:prstGeom prst="rect">
            <a:avLst/>
          </a:prstGeom>
        </p:spPr>
      </p:pic>
      <p:pic>
        <p:nvPicPr>
          <p:cNvPr id="26" name="object 21">
            <a:extLst>
              <a:ext uri="{FF2B5EF4-FFF2-40B4-BE49-F238E27FC236}">
                <a16:creationId xmlns:a16="http://schemas.microsoft.com/office/drawing/2014/main" id="{F8947FB0-E3B2-91FB-5D15-BE5FF34D469B}"/>
              </a:ext>
            </a:extLst>
          </p:cNvPr>
          <p:cNvPicPr/>
          <p:nvPr/>
        </p:nvPicPr>
        <p:blipFill>
          <a:blip r:embed="rId6" cstate="print"/>
          <a:stretch>
            <a:fillRect/>
          </a:stretch>
        </p:blipFill>
        <p:spPr>
          <a:xfrm>
            <a:off x="7096926" y="3318366"/>
            <a:ext cx="1050294" cy="1102285"/>
          </a:xfrm>
          <a:prstGeom prst="rect">
            <a:avLst/>
          </a:prstGeom>
        </p:spPr>
      </p:pic>
      <p:pic>
        <p:nvPicPr>
          <p:cNvPr id="27" name="Picture 2">
            <a:extLst>
              <a:ext uri="{FF2B5EF4-FFF2-40B4-BE49-F238E27FC236}">
                <a16:creationId xmlns:a16="http://schemas.microsoft.com/office/drawing/2014/main" id="{DD1CC4EA-713C-7425-3D35-302D936EBC4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505767" y="2844971"/>
            <a:ext cx="1084561" cy="634440"/>
          </a:xfrm>
          <a:prstGeom prst="rect">
            <a:avLst/>
          </a:prstGeom>
        </p:spPr>
      </p:pic>
      <p:sp>
        <p:nvSpPr>
          <p:cNvPr id="10" name="ZoneTexte 9">
            <a:extLst>
              <a:ext uri="{FF2B5EF4-FFF2-40B4-BE49-F238E27FC236}">
                <a16:creationId xmlns:a16="http://schemas.microsoft.com/office/drawing/2014/main" id="{8D5C58CF-ABB2-866E-2A78-5DC0EFF50354}"/>
              </a:ext>
            </a:extLst>
          </p:cNvPr>
          <p:cNvSpPr txBox="1"/>
          <p:nvPr/>
        </p:nvSpPr>
        <p:spPr>
          <a:xfrm>
            <a:off x="420150" y="1296144"/>
            <a:ext cx="8465602" cy="369332"/>
          </a:xfrm>
          <a:prstGeom prst="rect">
            <a:avLst/>
          </a:prstGeom>
          <a:noFill/>
        </p:spPr>
        <p:txBody>
          <a:bodyPr wrap="square">
            <a:spAutoFit/>
          </a:bodyPr>
          <a:lstStyle/>
          <a:p>
            <a:pPr marL="285750" indent="-285750">
              <a:buClr>
                <a:schemeClr val="tx1">
                  <a:lumMod val="65000"/>
                  <a:lumOff val="35000"/>
                </a:schemeClr>
              </a:buClr>
              <a:buFont typeface="Wingdings" panose="05000000000000000000" pitchFamily="2" charset="2"/>
              <a:buChar char="Ø"/>
            </a:pPr>
            <a:r>
              <a:rPr lang="fr-FR" dirty="0">
                <a:solidFill>
                  <a:schemeClr val="bg2">
                    <a:lumMod val="25000"/>
                  </a:schemeClr>
                </a:solidFill>
                <a:latin typeface="Aptos Display" panose="020B0004020202020204" pitchFamily="34" charset="0"/>
              </a:rPr>
              <a:t>Tunisie Telecom figure au 1ér rang dans le </a:t>
            </a:r>
            <a:r>
              <a:rPr lang="fr-FR">
                <a:solidFill>
                  <a:schemeClr val="bg2">
                    <a:lumMod val="25000"/>
                  </a:schemeClr>
                </a:solidFill>
                <a:latin typeface="Aptos Display" panose="020B0004020202020204" pitchFamily="34" charset="0"/>
              </a:rPr>
              <a:t>Grand Tunis.</a:t>
            </a:r>
            <a:endParaRPr lang="fr-FR" dirty="0">
              <a:solidFill>
                <a:schemeClr val="bg2">
                  <a:lumMod val="25000"/>
                </a:schemeClr>
              </a:solidFill>
              <a:latin typeface="Aptos Display" panose="020B0004020202020204" pitchFamily="34" charset="0"/>
            </a:endParaRPr>
          </a:p>
        </p:txBody>
      </p:sp>
      <p:sp>
        <p:nvSpPr>
          <p:cNvPr id="29" name="ZoneTexte 28">
            <a:extLst>
              <a:ext uri="{FF2B5EF4-FFF2-40B4-BE49-F238E27FC236}">
                <a16:creationId xmlns:a16="http://schemas.microsoft.com/office/drawing/2014/main" id="{851F74CC-2799-CC3C-295C-37B8E8C4C31E}"/>
              </a:ext>
            </a:extLst>
          </p:cNvPr>
          <p:cNvSpPr txBox="1"/>
          <p:nvPr/>
        </p:nvSpPr>
        <p:spPr>
          <a:xfrm>
            <a:off x="7488757" y="748261"/>
            <a:ext cx="707366" cy="338554"/>
          </a:xfrm>
          <a:prstGeom prst="rect">
            <a:avLst/>
          </a:prstGeom>
          <a:noFill/>
        </p:spPr>
        <p:txBody>
          <a:bodyPr wrap="square" rtlCol="0">
            <a:spAutoFit/>
          </a:bodyPr>
          <a:lstStyle/>
          <a:p>
            <a:r>
              <a:rPr lang="fr-FR" sz="1600" dirty="0">
                <a:solidFill>
                  <a:schemeClr val="bg2">
                    <a:lumMod val="25000"/>
                  </a:schemeClr>
                </a:solidFill>
                <a:latin typeface="Aptos Display" panose="020B0004020202020204" pitchFamily="34" charset="0"/>
              </a:rPr>
              <a:t>1/2</a:t>
            </a:r>
          </a:p>
        </p:txBody>
      </p:sp>
      <p:sp>
        <p:nvSpPr>
          <p:cNvPr id="3" name="Espace réservé du numéro de diapositive 2">
            <a:extLst>
              <a:ext uri="{FF2B5EF4-FFF2-40B4-BE49-F238E27FC236}">
                <a16:creationId xmlns:a16="http://schemas.microsoft.com/office/drawing/2014/main" id="{11E37FB2-2064-D515-3E99-35F7D50F68E8}"/>
              </a:ext>
            </a:extLst>
          </p:cNvPr>
          <p:cNvSpPr>
            <a:spLocks noGrp="1"/>
          </p:cNvSpPr>
          <p:nvPr>
            <p:ph type="sldNum" sz="quarter" idx="12"/>
          </p:nvPr>
        </p:nvSpPr>
        <p:spPr/>
        <p:txBody>
          <a:bodyPr/>
          <a:lstStyle/>
          <a:p>
            <a:fld id="{B2AD7436-ADBA-43B7-9370-5627ADE4336A}" type="slidenum">
              <a:rPr lang="fr-FR" smtClean="0"/>
              <a:t>12</a:t>
            </a:fld>
            <a:endParaRPr lang="fr-FR"/>
          </a:p>
        </p:txBody>
      </p:sp>
      <p:sp>
        <p:nvSpPr>
          <p:cNvPr id="15" name="ZoneTexte 14">
            <a:extLst>
              <a:ext uri="{FF2B5EF4-FFF2-40B4-BE49-F238E27FC236}">
                <a16:creationId xmlns:a16="http://schemas.microsoft.com/office/drawing/2014/main" id="{77D2DA89-F606-AAF4-4A1B-427D4B023722}"/>
              </a:ext>
            </a:extLst>
          </p:cNvPr>
          <p:cNvSpPr txBox="1"/>
          <p:nvPr/>
        </p:nvSpPr>
        <p:spPr>
          <a:xfrm>
            <a:off x="5684036" y="3811684"/>
            <a:ext cx="701974" cy="338554"/>
          </a:xfrm>
          <a:prstGeom prst="rect">
            <a:avLst/>
          </a:prstGeom>
          <a:noFill/>
        </p:spPr>
        <p:txBody>
          <a:bodyPr wrap="square" rtlCol="0">
            <a:spAutoFit/>
          </a:bodyPr>
          <a:lstStyle/>
          <a:p>
            <a:pPr algn="ctr"/>
            <a:r>
              <a:rPr lang="fr-FR" sz="1600" dirty="0">
                <a:solidFill>
                  <a:schemeClr val="bg2">
                    <a:lumMod val="25000"/>
                  </a:schemeClr>
                </a:solidFill>
                <a:latin typeface="Aptos Display" panose="020B0004020202020204" pitchFamily="34" charset="0"/>
              </a:rPr>
              <a:t>9/24</a:t>
            </a:r>
          </a:p>
        </p:txBody>
      </p:sp>
      <p:sp>
        <p:nvSpPr>
          <p:cNvPr id="16" name="ZoneTexte 15">
            <a:extLst>
              <a:ext uri="{FF2B5EF4-FFF2-40B4-BE49-F238E27FC236}">
                <a16:creationId xmlns:a16="http://schemas.microsoft.com/office/drawing/2014/main" id="{DDD4F4DB-22A7-0DF8-DEDD-9BB318ECB9B4}"/>
              </a:ext>
            </a:extLst>
          </p:cNvPr>
          <p:cNvSpPr txBox="1"/>
          <p:nvPr/>
        </p:nvSpPr>
        <p:spPr>
          <a:xfrm>
            <a:off x="4011206" y="4101778"/>
            <a:ext cx="701974" cy="338554"/>
          </a:xfrm>
          <a:prstGeom prst="rect">
            <a:avLst/>
          </a:prstGeom>
          <a:noFill/>
        </p:spPr>
        <p:txBody>
          <a:bodyPr wrap="square" rtlCol="0">
            <a:spAutoFit/>
          </a:bodyPr>
          <a:lstStyle/>
          <a:p>
            <a:pPr algn="ctr"/>
            <a:r>
              <a:rPr lang="fr-FR" sz="1600" dirty="0">
                <a:solidFill>
                  <a:schemeClr val="bg2">
                    <a:lumMod val="25000"/>
                  </a:schemeClr>
                </a:solidFill>
                <a:latin typeface="Aptos Display" panose="020B0004020202020204" pitchFamily="34" charset="0"/>
              </a:rPr>
              <a:t>8/24</a:t>
            </a:r>
          </a:p>
        </p:txBody>
      </p:sp>
      <p:pic>
        <p:nvPicPr>
          <p:cNvPr id="8" name="Image 7">
            <a:extLst>
              <a:ext uri="{FF2B5EF4-FFF2-40B4-BE49-F238E27FC236}">
                <a16:creationId xmlns:a16="http://schemas.microsoft.com/office/drawing/2014/main" id="{950640C4-AF2A-FA38-DBED-491DAD059ED3}"/>
              </a:ext>
            </a:extLst>
          </p:cNvPr>
          <p:cNvPicPr>
            <a:picLocks noChangeAspect="1"/>
          </p:cNvPicPr>
          <p:nvPr/>
        </p:nvPicPr>
        <p:blipFill>
          <a:blip r:embed="rId9"/>
          <a:stretch>
            <a:fillRect/>
          </a:stretch>
        </p:blipFill>
        <p:spPr>
          <a:xfrm>
            <a:off x="6972747" y="2625864"/>
            <a:ext cx="1581371" cy="3010320"/>
          </a:xfrm>
          <a:prstGeom prst="rect">
            <a:avLst/>
          </a:prstGeom>
        </p:spPr>
      </p:pic>
      <p:pic>
        <p:nvPicPr>
          <p:cNvPr id="28" name="Image 27" descr="Une image contenant orange, texte, Police, Graphique&#10;&#10;Le contenu généré par l’IA peut être incorrect.">
            <a:extLst>
              <a:ext uri="{FF2B5EF4-FFF2-40B4-BE49-F238E27FC236}">
                <a16:creationId xmlns:a16="http://schemas.microsoft.com/office/drawing/2014/main" id="{1BCDFEA4-33FE-7C29-FE60-6723307DE33F}"/>
              </a:ext>
            </a:extLst>
          </p:cNvPr>
          <p:cNvPicPr>
            <a:picLocks noChangeAspect="1"/>
          </p:cNvPicPr>
          <p:nvPr/>
        </p:nvPicPr>
        <p:blipFill>
          <a:blip r:embed="rId10"/>
          <a:stretch>
            <a:fillRect/>
          </a:stretch>
        </p:blipFill>
        <p:spPr>
          <a:xfrm>
            <a:off x="7488757" y="3339638"/>
            <a:ext cx="485775" cy="483546"/>
          </a:xfrm>
          <a:prstGeom prst="rect">
            <a:avLst/>
          </a:prstGeom>
        </p:spPr>
      </p:pic>
      <p:sp>
        <p:nvSpPr>
          <p:cNvPr id="17" name="ZoneTexte 16">
            <a:extLst>
              <a:ext uri="{FF2B5EF4-FFF2-40B4-BE49-F238E27FC236}">
                <a16:creationId xmlns:a16="http://schemas.microsoft.com/office/drawing/2014/main" id="{7FA449BA-861A-1918-DF93-D9390976386D}"/>
              </a:ext>
            </a:extLst>
          </p:cNvPr>
          <p:cNvSpPr txBox="1"/>
          <p:nvPr/>
        </p:nvSpPr>
        <p:spPr>
          <a:xfrm>
            <a:off x="7380657" y="4008829"/>
            <a:ext cx="701974" cy="338554"/>
          </a:xfrm>
          <a:prstGeom prst="rect">
            <a:avLst/>
          </a:prstGeom>
          <a:noFill/>
        </p:spPr>
        <p:txBody>
          <a:bodyPr wrap="square" rtlCol="0">
            <a:spAutoFit/>
          </a:bodyPr>
          <a:lstStyle/>
          <a:p>
            <a:pPr algn="ctr"/>
            <a:r>
              <a:rPr lang="fr-FR" sz="1600" dirty="0">
                <a:solidFill>
                  <a:schemeClr val="bg2">
                    <a:lumMod val="25000"/>
                  </a:schemeClr>
                </a:solidFill>
                <a:latin typeface="Aptos Display" panose="020B0004020202020204" pitchFamily="34" charset="0"/>
              </a:rPr>
              <a:t>8/24</a:t>
            </a:r>
          </a:p>
        </p:txBody>
      </p:sp>
      <p:sp>
        <p:nvSpPr>
          <p:cNvPr id="2" name="Rectangle 1">
            <a:extLst>
              <a:ext uri="{FF2B5EF4-FFF2-40B4-BE49-F238E27FC236}">
                <a16:creationId xmlns:a16="http://schemas.microsoft.com/office/drawing/2014/main" id="{51B68D03-23B4-0AC3-106C-7C459B2612B9}"/>
              </a:ext>
            </a:extLst>
          </p:cNvPr>
          <p:cNvSpPr/>
          <p:nvPr/>
        </p:nvSpPr>
        <p:spPr>
          <a:xfrm>
            <a:off x="8549389" y="3581411"/>
            <a:ext cx="291316" cy="44941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5870014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DB3E1D-5CB7-2892-F0BD-D8618798F347}"/>
            </a:ext>
          </a:extLst>
        </p:cNvPr>
        <p:cNvGrpSpPr/>
        <p:nvPr/>
      </p:nvGrpSpPr>
      <p:grpSpPr>
        <a:xfrm>
          <a:off x="0" y="0"/>
          <a:ext cx="0" cy="0"/>
          <a:chOff x="0" y="0"/>
          <a:chExt cx="0" cy="0"/>
        </a:xfrm>
      </p:grpSpPr>
      <p:pic>
        <p:nvPicPr>
          <p:cNvPr id="18" name="Picture 4" descr="Telcotec Tunisie | LinkedIn">
            <a:extLst>
              <a:ext uri="{FF2B5EF4-FFF2-40B4-BE49-F238E27FC236}">
                <a16:creationId xmlns:a16="http://schemas.microsoft.com/office/drawing/2014/main" id="{8ADE69E5-0016-50E8-A99E-9F21708C3F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98596" y="45425"/>
            <a:ext cx="1065276" cy="1065276"/>
          </a:xfrm>
          <a:prstGeom prst="rect">
            <a:avLst/>
          </a:prstGeom>
          <a:noFill/>
          <a:extLst>
            <a:ext uri="{909E8E84-426E-40DD-AFC4-6F175D3DCCD1}">
              <a14:hiddenFill xmlns:a14="http://schemas.microsoft.com/office/drawing/2010/main">
                <a:solidFill>
                  <a:srgbClr val="FFFFFF"/>
                </a:solidFill>
              </a14:hiddenFill>
            </a:ext>
          </a:extLst>
        </p:spPr>
      </p:pic>
      <p:pic>
        <p:nvPicPr>
          <p:cNvPr id="19" name="object 11">
            <a:extLst>
              <a:ext uri="{FF2B5EF4-FFF2-40B4-BE49-F238E27FC236}">
                <a16:creationId xmlns:a16="http://schemas.microsoft.com/office/drawing/2014/main" id="{CFFFB915-AC3A-1FEE-9BFD-4ACDFFF5526F}"/>
              </a:ext>
            </a:extLst>
          </p:cNvPr>
          <p:cNvPicPr/>
          <p:nvPr/>
        </p:nvPicPr>
        <p:blipFill>
          <a:blip r:embed="rId3" cstate="print"/>
          <a:stretch>
            <a:fillRect/>
          </a:stretch>
        </p:blipFill>
        <p:spPr>
          <a:xfrm>
            <a:off x="183254" y="120204"/>
            <a:ext cx="1158240" cy="829932"/>
          </a:xfrm>
          <a:prstGeom prst="rect">
            <a:avLst/>
          </a:prstGeom>
        </p:spPr>
      </p:pic>
      <p:sp>
        <p:nvSpPr>
          <p:cNvPr id="21" name="object 12">
            <a:extLst>
              <a:ext uri="{FF2B5EF4-FFF2-40B4-BE49-F238E27FC236}">
                <a16:creationId xmlns:a16="http://schemas.microsoft.com/office/drawing/2014/main" id="{89022E74-F842-44B8-ED64-FDFFD5DB20A0}"/>
              </a:ext>
            </a:extLst>
          </p:cNvPr>
          <p:cNvSpPr txBox="1"/>
          <p:nvPr/>
        </p:nvSpPr>
        <p:spPr>
          <a:xfrm>
            <a:off x="3928523" y="444869"/>
            <a:ext cx="3697040" cy="505267"/>
          </a:xfrm>
          <a:prstGeom prst="rect">
            <a:avLst/>
          </a:prstGeom>
        </p:spPr>
        <p:txBody>
          <a:bodyPr vert="horz" wrap="square" lIns="0" tIns="12700" rIns="0" bIns="0" rtlCol="0">
            <a:spAutoFit/>
          </a:bodyPr>
          <a:lstStyle/>
          <a:p>
            <a:pPr algn="ctr">
              <a:spcBef>
                <a:spcPts val="100"/>
              </a:spcBef>
            </a:pPr>
            <a:r>
              <a:rPr lang="fr-FR" sz="3200" b="1" dirty="0">
                <a:solidFill>
                  <a:schemeClr val="bg2">
                    <a:lumMod val="25000"/>
                  </a:schemeClr>
                </a:solidFill>
                <a:latin typeface="Aptos Display" panose="020B0004020202020204" pitchFamily="34" charset="0"/>
              </a:rPr>
              <a:t>Classement par KPI</a:t>
            </a:r>
          </a:p>
        </p:txBody>
      </p:sp>
      <p:cxnSp>
        <p:nvCxnSpPr>
          <p:cNvPr id="10" name="Connecteur droit 9">
            <a:extLst>
              <a:ext uri="{FF2B5EF4-FFF2-40B4-BE49-F238E27FC236}">
                <a16:creationId xmlns:a16="http://schemas.microsoft.com/office/drawing/2014/main" id="{321EAD10-9FD6-8E70-39AD-221F690D5347}"/>
              </a:ext>
            </a:extLst>
          </p:cNvPr>
          <p:cNvCxnSpPr>
            <a:cxnSpLocks/>
          </p:cNvCxnSpPr>
          <p:nvPr/>
        </p:nvCxnSpPr>
        <p:spPr>
          <a:xfrm>
            <a:off x="5633272" y="1688253"/>
            <a:ext cx="73735" cy="4724878"/>
          </a:xfrm>
          <a:prstGeom prst="line">
            <a:avLst/>
          </a:prstGeom>
          <a:ln>
            <a:prstDash val="lgDash"/>
          </a:ln>
        </p:spPr>
        <p:style>
          <a:lnRef idx="2">
            <a:schemeClr val="accent1"/>
          </a:lnRef>
          <a:fillRef idx="0">
            <a:schemeClr val="accent1"/>
          </a:fillRef>
          <a:effectRef idx="1">
            <a:schemeClr val="accent1"/>
          </a:effectRef>
          <a:fontRef idx="minor">
            <a:schemeClr val="tx1"/>
          </a:fontRef>
        </p:style>
      </p:cxnSp>
      <p:cxnSp>
        <p:nvCxnSpPr>
          <p:cNvPr id="29" name="Connecteur droit 28">
            <a:extLst>
              <a:ext uri="{FF2B5EF4-FFF2-40B4-BE49-F238E27FC236}">
                <a16:creationId xmlns:a16="http://schemas.microsoft.com/office/drawing/2014/main" id="{7B794D01-A2E8-0546-F182-CDC394E4410B}"/>
              </a:ext>
            </a:extLst>
          </p:cNvPr>
          <p:cNvCxnSpPr>
            <a:cxnSpLocks/>
          </p:cNvCxnSpPr>
          <p:nvPr/>
        </p:nvCxnSpPr>
        <p:spPr>
          <a:xfrm flipH="1">
            <a:off x="183254" y="3949786"/>
            <a:ext cx="11447980" cy="100906"/>
          </a:xfrm>
          <a:prstGeom prst="line">
            <a:avLst/>
          </a:prstGeom>
          <a:ln>
            <a:prstDash val="lgDash"/>
          </a:ln>
        </p:spPr>
        <p:style>
          <a:lnRef idx="2">
            <a:schemeClr val="accent1"/>
          </a:lnRef>
          <a:fillRef idx="0">
            <a:schemeClr val="accent1"/>
          </a:fillRef>
          <a:effectRef idx="1">
            <a:schemeClr val="accent1"/>
          </a:effectRef>
          <a:fontRef idx="minor">
            <a:schemeClr val="tx1"/>
          </a:fontRef>
        </p:style>
      </p:cxnSp>
      <p:grpSp>
        <p:nvGrpSpPr>
          <p:cNvPr id="31" name="Groupe 30">
            <a:extLst>
              <a:ext uri="{FF2B5EF4-FFF2-40B4-BE49-F238E27FC236}">
                <a16:creationId xmlns:a16="http://schemas.microsoft.com/office/drawing/2014/main" id="{B8743040-AF80-428D-3972-CA73459B5FC3}"/>
              </a:ext>
            </a:extLst>
          </p:cNvPr>
          <p:cNvGrpSpPr/>
          <p:nvPr/>
        </p:nvGrpSpPr>
        <p:grpSpPr>
          <a:xfrm>
            <a:off x="1033568" y="1378126"/>
            <a:ext cx="4245800" cy="2555216"/>
            <a:chOff x="317574" y="1930520"/>
            <a:chExt cx="7635768" cy="4008932"/>
          </a:xfrm>
        </p:grpSpPr>
        <p:grpSp>
          <p:nvGrpSpPr>
            <p:cNvPr id="32" name="object 6">
              <a:extLst>
                <a:ext uri="{FF2B5EF4-FFF2-40B4-BE49-F238E27FC236}">
                  <a16:creationId xmlns:a16="http://schemas.microsoft.com/office/drawing/2014/main" id="{3EE9B239-1143-A26E-E6C4-06BBD2977458}"/>
                </a:ext>
              </a:extLst>
            </p:cNvPr>
            <p:cNvGrpSpPr/>
            <p:nvPr/>
          </p:nvGrpSpPr>
          <p:grpSpPr>
            <a:xfrm>
              <a:off x="317574" y="3078956"/>
              <a:ext cx="7635768" cy="2860496"/>
              <a:chOff x="2398776" y="3639312"/>
              <a:chExt cx="9483090" cy="3587750"/>
            </a:xfrm>
          </p:grpSpPr>
          <p:pic>
            <p:nvPicPr>
              <p:cNvPr id="37" name="object 7">
                <a:extLst>
                  <a:ext uri="{FF2B5EF4-FFF2-40B4-BE49-F238E27FC236}">
                    <a16:creationId xmlns:a16="http://schemas.microsoft.com/office/drawing/2014/main" id="{78FF5385-28AB-782D-5420-0CD140B776C2}"/>
                  </a:ext>
                </a:extLst>
              </p:cNvPr>
              <p:cNvPicPr/>
              <p:nvPr/>
            </p:nvPicPr>
            <p:blipFill>
              <a:blip r:embed="rId4" cstate="print"/>
              <a:stretch>
                <a:fillRect/>
              </a:stretch>
            </p:blipFill>
            <p:spPr>
              <a:xfrm>
                <a:off x="2398776" y="3639312"/>
                <a:ext cx="7391400" cy="3282696"/>
              </a:xfrm>
              <a:prstGeom prst="rect">
                <a:avLst/>
              </a:prstGeom>
            </p:spPr>
          </p:pic>
          <p:sp>
            <p:nvSpPr>
              <p:cNvPr id="38" name="object 8">
                <a:extLst>
                  <a:ext uri="{FF2B5EF4-FFF2-40B4-BE49-F238E27FC236}">
                    <a16:creationId xmlns:a16="http://schemas.microsoft.com/office/drawing/2014/main" id="{9C254BFA-41A5-0270-9836-C12C82B560FD}"/>
                  </a:ext>
                </a:extLst>
              </p:cNvPr>
              <p:cNvSpPr/>
              <p:nvPr/>
            </p:nvSpPr>
            <p:spPr>
              <a:xfrm>
                <a:off x="3906012" y="6853428"/>
                <a:ext cx="7970520" cy="368935"/>
              </a:xfrm>
              <a:custGeom>
                <a:avLst/>
                <a:gdLst/>
                <a:ahLst/>
                <a:cxnLst/>
                <a:rect l="l" t="t" r="r" b="b"/>
                <a:pathLst>
                  <a:path w="7970520" h="368934">
                    <a:moveTo>
                      <a:pt x="0" y="368807"/>
                    </a:moveTo>
                    <a:lnTo>
                      <a:pt x="7970520" y="368807"/>
                    </a:lnTo>
                    <a:lnTo>
                      <a:pt x="7970520" y="0"/>
                    </a:lnTo>
                    <a:lnTo>
                      <a:pt x="0" y="0"/>
                    </a:lnTo>
                    <a:lnTo>
                      <a:pt x="0" y="368807"/>
                    </a:lnTo>
                    <a:close/>
                  </a:path>
                </a:pathLst>
              </a:custGeom>
              <a:ln w="9523">
                <a:solidFill>
                  <a:srgbClr val="FFFFFF"/>
                </a:solidFill>
              </a:ln>
            </p:spPr>
            <p:txBody>
              <a:bodyPr wrap="square" lIns="0" tIns="0" rIns="0" bIns="0" rtlCol="0"/>
              <a:lstStyle/>
              <a:p>
                <a:pPr algn="ctr"/>
                <a:endParaRPr/>
              </a:p>
            </p:txBody>
          </p:sp>
        </p:grpSp>
        <p:pic>
          <p:nvPicPr>
            <p:cNvPr id="33" name="object 20">
              <a:extLst>
                <a:ext uri="{FF2B5EF4-FFF2-40B4-BE49-F238E27FC236}">
                  <a16:creationId xmlns:a16="http://schemas.microsoft.com/office/drawing/2014/main" id="{48A2DCC1-3E7E-F891-0606-075701E2D38B}"/>
                </a:ext>
              </a:extLst>
            </p:cNvPr>
            <p:cNvPicPr/>
            <p:nvPr/>
          </p:nvPicPr>
          <p:blipFill>
            <a:blip r:embed="rId5" cstate="print"/>
            <a:stretch>
              <a:fillRect/>
            </a:stretch>
          </p:blipFill>
          <p:spPr>
            <a:xfrm>
              <a:off x="4822098" y="3390627"/>
              <a:ext cx="923359" cy="814550"/>
            </a:xfrm>
            <a:prstGeom prst="rect">
              <a:avLst/>
            </a:prstGeom>
          </p:spPr>
        </p:pic>
        <p:pic>
          <p:nvPicPr>
            <p:cNvPr id="34" name="object 18">
              <a:extLst>
                <a:ext uri="{FF2B5EF4-FFF2-40B4-BE49-F238E27FC236}">
                  <a16:creationId xmlns:a16="http://schemas.microsoft.com/office/drawing/2014/main" id="{8DBECB49-28EA-2D66-7EDE-8FA38743F40D}"/>
                </a:ext>
              </a:extLst>
            </p:cNvPr>
            <p:cNvPicPr/>
            <p:nvPr/>
          </p:nvPicPr>
          <p:blipFill>
            <a:blip r:embed="rId6" cstate="print"/>
            <a:stretch>
              <a:fillRect/>
            </a:stretch>
          </p:blipFill>
          <p:spPr>
            <a:xfrm>
              <a:off x="2507242" y="1930520"/>
              <a:ext cx="1791197" cy="1681130"/>
            </a:xfrm>
            <a:prstGeom prst="rect">
              <a:avLst/>
            </a:prstGeom>
          </p:spPr>
        </p:pic>
        <p:pic>
          <p:nvPicPr>
            <p:cNvPr id="35" name="object 21">
              <a:extLst>
                <a:ext uri="{FF2B5EF4-FFF2-40B4-BE49-F238E27FC236}">
                  <a16:creationId xmlns:a16="http://schemas.microsoft.com/office/drawing/2014/main" id="{CAFB48F8-BAFF-E1E0-4E1C-D948169781A5}"/>
                </a:ext>
              </a:extLst>
            </p:cNvPr>
            <p:cNvPicPr/>
            <p:nvPr/>
          </p:nvPicPr>
          <p:blipFill>
            <a:blip r:embed="rId7" cstate="print"/>
            <a:stretch>
              <a:fillRect/>
            </a:stretch>
          </p:blipFill>
          <p:spPr>
            <a:xfrm>
              <a:off x="827312" y="2839485"/>
              <a:ext cx="1050294" cy="1102285"/>
            </a:xfrm>
            <a:prstGeom prst="rect">
              <a:avLst/>
            </a:prstGeom>
          </p:spPr>
        </p:pic>
        <p:sp>
          <p:nvSpPr>
            <p:cNvPr id="36" name="Rectangle 35">
              <a:extLst>
                <a:ext uri="{FF2B5EF4-FFF2-40B4-BE49-F238E27FC236}">
                  <a16:creationId xmlns:a16="http://schemas.microsoft.com/office/drawing/2014/main" id="{59EE73C0-7878-9AC9-54CF-48F5E49FE84C}"/>
                </a:ext>
              </a:extLst>
            </p:cNvPr>
            <p:cNvSpPr/>
            <p:nvPr/>
          </p:nvSpPr>
          <p:spPr>
            <a:xfrm>
              <a:off x="5024976" y="3750256"/>
              <a:ext cx="485775" cy="18218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pic>
        <p:nvPicPr>
          <p:cNvPr id="39" name="Picture 2">
            <a:extLst>
              <a:ext uri="{FF2B5EF4-FFF2-40B4-BE49-F238E27FC236}">
                <a16:creationId xmlns:a16="http://schemas.microsoft.com/office/drawing/2014/main" id="{E0A953F7-6C5B-E8D5-AB90-BCB2D20D078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457494" y="1750015"/>
            <a:ext cx="602136" cy="414933"/>
          </a:xfrm>
          <a:prstGeom prst="rect">
            <a:avLst/>
          </a:prstGeom>
        </p:spPr>
      </p:pic>
      <p:pic>
        <p:nvPicPr>
          <p:cNvPr id="40" name="Picture 6">
            <a:extLst>
              <a:ext uri="{FF2B5EF4-FFF2-40B4-BE49-F238E27FC236}">
                <a16:creationId xmlns:a16="http://schemas.microsoft.com/office/drawing/2014/main" id="{A1429C41-CC9E-7596-F5B5-23F2DBB51D6A}"/>
              </a:ext>
            </a:extLst>
          </p:cNvPr>
          <p:cNvPicPr/>
          <p:nvPr/>
        </p:nvPicPr>
        <p:blipFill>
          <a:blip r:embed="rId9" cstate="print">
            <a:extLst>
              <a:ext uri="{28A0092B-C50C-407E-A947-70E740481C1C}">
                <a14:useLocalDpi xmlns:a14="http://schemas.microsoft.com/office/drawing/2010/main" val="0"/>
              </a:ext>
            </a:extLst>
          </a:blip>
          <a:stretch>
            <a:fillRect/>
          </a:stretch>
        </p:blipFill>
        <p:spPr>
          <a:xfrm>
            <a:off x="1416727" y="2172279"/>
            <a:ext cx="358486" cy="322303"/>
          </a:xfrm>
          <a:prstGeom prst="rect">
            <a:avLst/>
          </a:prstGeom>
        </p:spPr>
      </p:pic>
      <p:pic>
        <p:nvPicPr>
          <p:cNvPr id="41" name="Picture 8">
            <a:extLst>
              <a:ext uri="{FF2B5EF4-FFF2-40B4-BE49-F238E27FC236}">
                <a16:creationId xmlns:a16="http://schemas.microsoft.com/office/drawing/2014/main" id="{EA971A63-52F3-8AC0-8B7A-1DFCE52D1B99}"/>
              </a:ext>
            </a:extLst>
          </p:cNvPr>
          <p:cNvPicPr/>
          <p:nvPr/>
        </p:nvPicPr>
        <p:blipFill>
          <a:blip r:embed="rId10" cstate="print">
            <a:extLst>
              <a:ext uri="{28A0092B-C50C-407E-A947-70E740481C1C}">
                <a14:useLocalDpi xmlns:a14="http://schemas.microsoft.com/office/drawing/2010/main" val="0"/>
              </a:ext>
            </a:extLst>
          </a:blip>
          <a:stretch>
            <a:fillRect/>
          </a:stretch>
        </p:blipFill>
        <p:spPr>
          <a:xfrm>
            <a:off x="3560759" y="2507706"/>
            <a:ext cx="450743" cy="161534"/>
          </a:xfrm>
          <a:prstGeom prst="rect">
            <a:avLst/>
          </a:prstGeom>
        </p:spPr>
      </p:pic>
      <p:sp>
        <p:nvSpPr>
          <p:cNvPr id="42" name="ZoneTexte 41">
            <a:extLst>
              <a:ext uri="{FF2B5EF4-FFF2-40B4-BE49-F238E27FC236}">
                <a16:creationId xmlns:a16="http://schemas.microsoft.com/office/drawing/2014/main" id="{12FCB17B-50D2-660A-CCBD-CDF2AABDD694}"/>
              </a:ext>
            </a:extLst>
          </p:cNvPr>
          <p:cNvSpPr txBox="1"/>
          <p:nvPr/>
        </p:nvSpPr>
        <p:spPr>
          <a:xfrm>
            <a:off x="76386" y="3628268"/>
            <a:ext cx="5556886" cy="307777"/>
          </a:xfrm>
          <a:prstGeom prst="rect">
            <a:avLst/>
          </a:prstGeom>
          <a:noFill/>
        </p:spPr>
        <p:txBody>
          <a:bodyPr wrap="square">
            <a:spAutoFit/>
          </a:bodyPr>
          <a:lstStyle/>
          <a:p>
            <a:pPr marL="285750" indent="-285750">
              <a:buClr>
                <a:schemeClr val="tx1">
                  <a:lumMod val="65000"/>
                  <a:lumOff val="35000"/>
                </a:schemeClr>
              </a:buClr>
              <a:buFont typeface="Wingdings" panose="05000000000000000000" pitchFamily="2" charset="2"/>
              <a:buChar char="Ø"/>
            </a:pPr>
            <a:r>
              <a:rPr lang="fr-FR" sz="1400" dirty="0">
                <a:solidFill>
                  <a:schemeClr val="bg2">
                    <a:lumMod val="25000"/>
                  </a:schemeClr>
                </a:solidFill>
                <a:latin typeface="Aptos Display" panose="020B0004020202020204" pitchFamily="34" charset="0"/>
              </a:rPr>
              <a:t>Tunisie Telecom figure au 1ér rang dans le gouvernorat de Manouba. </a:t>
            </a:r>
          </a:p>
        </p:txBody>
      </p:sp>
      <p:grpSp>
        <p:nvGrpSpPr>
          <p:cNvPr id="43" name="Groupe 42">
            <a:extLst>
              <a:ext uri="{FF2B5EF4-FFF2-40B4-BE49-F238E27FC236}">
                <a16:creationId xmlns:a16="http://schemas.microsoft.com/office/drawing/2014/main" id="{58FF4FCC-A795-983D-6A62-201E123E0FD2}"/>
              </a:ext>
            </a:extLst>
          </p:cNvPr>
          <p:cNvGrpSpPr/>
          <p:nvPr/>
        </p:nvGrpSpPr>
        <p:grpSpPr>
          <a:xfrm>
            <a:off x="7123224" y="1369494"/>
            <a:ext cx="4245800" cy="2555216"/>
            <a:chOff x="317574" y="1930520"/>
            <a:chExt cx="7635768" cy="4008932"/>
          </a:xfrm>
        </p:grpSpPr>
        <p:grpSp>
          <p:nvGrpSpPr>
            <p:cNvPr id="44" name="object 6">
              <a:extLst>
                <a:ext uri="{FF2B5EF4-FFF2-40B4-BE49-F238E27FC236}">
                  <a16:creationId xmlns:a16="http://schemas.microsoft.com/office/drawing/2014/main" id="{1486DE6A-1D81-EF80-AC27-EA19A9C72F2A}"/>
                </a:ext>
              </a:extLst>
            </p:cNvPr>
            <p:cNvGrpSpPr/>
            <p:nvPr/>
          </p:nvGrpSpPr>
          <p:grpSpPr>
            <a:xfrm>
              <a:off x="317574" y="3078956"/>
              <a:ext cx="7635768" cy="2860496"/>
              <a:chOff x="2398776" y="3639312"/>
              <a:chExt cx="9483090" cy="3587750"/>
            </a:xfrm>
          </p:grpSpPr>
          <p:pic>
            <p:nvPicPr>
              <p:cNvPr id="49" name="object 7">
                <a:extLst>
                  <a:ext uri="{FF2B5EF4-FFF2-40B4-BE49-F238E27FC236}">
                    <a16:creationId xmlns:a16="http://schemas.microsoft.com/office/drawing/2014/main" id="{11ADDA80-C290-818C-6F8D-9267C7999173}"/>
                  </a:ext>
                </a:extLst>
              </p:cNvPr>
              <p:cNvPicPr/>
              <p:nvPr/>
            </p:nvPicPr>
            <p:blipFill>
              <a:blip r:embed="rId4" cstate="print"/>
              <a:stretch>
                <a:fillRect/>
              </a:stretch>
            </p:blipFill>
            <p:spPr>
              <a:xfrm>
                <a:off x="2398776" y="3639312"/>
                <a:ext cx="7391400" cy="3282696"/>
              </a:xfrm>
              <a:prstGeom prst="rect">
                <a:avLst/>
              </a:prstGeom>
            </p:spPr>
          </p:pic>
          <p:sp>
            <p:nvSpPr>
              <p:cNvPr id="50" name="object 8">
                <a:extLst>
                  <a:ext uri="{FF2B5EF4-FFF2-40B4-BE49-F238E27FC236}">
                    <a16:creationId xmlns:a16="http://schemas.microsoft.com/office/drawing/2014/main" id="{C0BBF725-BF0D-0C83-7240-48FC3442E70D}"/>
                  </a:ext>
                </a:extLst>
              </p:cNvPr>
              <p:cNvSpPr/>
              <p:nvPr/>
            </p:nvSpPr>
            <p:spPr>
              <a:xfrm>
                <a:off x="3906012" y="6853428"/>
                <a:ext cx="7970520" cy="368935"/>
              </a:xfrm>
              <a:custGeom>
                <a:avLst/>
                <a:gdLst/>
                <a:ahLst/>
                <a:cxnLst/>
                <a:rect l="l" t="t" r="r" b="b"/>
                <a:pathLst>
                  <a:path w="7970520" h="368934">
                    <a:moveTo>
                      <a:pt x="0" y="368807"/>
                    </a:moveTo>
                    <a:lnTo>
                      <a:pt x="7970520" y="368807"/>
                    </a:lnTo>
                    <a:lnTo>
                      <a:pt x="7970520" y="0"/>
                    </a:lnTo>
                    <a:lnTo>
                      <a:pt x="0" y="0"/>
                    </a:lnTo>
                    <a:lnTo>
                      <a:pt x="0" y="368807"/>
                    </a:lnTo>
                    <a:close/>
                  </a:path>
                </a:pathLst>
              </a:custGeom>
              <a:ln w="9523">
                <a:solidFill>
                  <a:srgbClr val="FFFFFF"/>
                </a:solidFill>
              </a:ln>
            </p:spPr>
            <p:txBody>
              <a:bodyPr wrap="square" lIns="0" tIns="0" rIns="0" bIns="0" rtlCol="0"/>
              <a:lstStyle/>
              <a:p>
                <a:pPr algn="ctr"/>
                <a:endParaRPr/>
              </a:p>
            </p:txBody>
          </p:sp>
        </p:grpSp>
        <p:pic>
          <p:nvPicPr>
            <p:cNvPr id="45" name="object 20">
              <a:extLst>
                <a:ext uri="{FF2B5EF4-FFF2-40B4-BE49-F238E27FC236}">
                  <a16:creationId xmlns:a16="http://schemas.microsoft.com/office/drawing/2014/main" id="{41B052B7-955C-8E49-49BE-AE30BBBABCFC}"/>
                </a:ext>
              </a:extLst>
            </p:cNvPr>
            <p:cNvPicPr/>
            <p:nvPr/>
          </p:nvPicPr>
          <p:blipFill>
            <a:blip r:embed="rId5" cstate="print"/>
            <a:stretch>
              <a:fillRect/>
            </a:stretch>
          </p:blipFill>
          <p:spPr>
            <a:xfrm>
              <a:off x="4822098" y="3390627"/>
              <a:ext cx="923359" cy="814550"/>
            </a:xfrm>
            <a:prstGeom prst="rect">
              <a:avLst/>
            </a:prstGeom>
          </p:spPr>
        </p:pic>
        <p:pic>
          <p:nvPicPr>
            <p:cNvPr id="46" name="object 18">
              <a:extLst>
                <a:ext uri="{FF2B5EF4-FFF2-40B4-BE49-F238E27FC236}">
                  <a16:creationId xmlns:a16="http://schemas.microsoft.com/office/drawing/2014/main" id="{C1ADB4BA-D6A8-D7BD-4F23-6B5DC1E33EB3}"/>
                </a:ext>
              </a:extLst>
            </p:cNvPr>
            <p:cNvPicPr/>
            <p:nvPr/>
          </p:nvPicPr>
          <p:blipFill>
            <a:blip r:embed="rId6" cstate="print"/>
            <a:stretch>
              <a:fillRect/>
            </a:stretch>
          </p:blipFill>
          <p:spPr>
            <a:xfrm>
              <a:off x="2507242" y="1930520"/>
              <a:ext cx="1791197" cy="1681130"/>
            </a:xfrm>
            <a:prstGeom prst="rect">
              <a:avLst/>
            </a:prstGeom>
          </p:spPr>
        </p:pic>
        <p:pic>
          <p:nvPicPr>
            <p:cNvPr id="47" name="object 21">
              <a:extLst>
                <a:ext uri="{FF2B5EF4-FFF2-40B4-BE49-F238E27FC236}">
                  <a16:creationId xmlns:a16="http://schemas.microsoft.com/office/drawing/2014/main" id="{71B94B99-9116-7F8B-2AC2-540F3A7018AC}"/>
                </a:ext>
              </a:extLst>
            </p:cNvPr>
            <p:cNvPicPr/>
            <p:nvPr/>
          </p:nvPicPr>
          <p:blipFill>
            <a:blip r:embed="rId7" cstate="print"/>
            <a:stretch>
              <a:fillRect/>
            </a:stretch>
          </p:blipFill>
          <p:spPr>
            <a:xfrm>
              <a:off x="827312" y="2839485"/>
              <a:ext cx="1050294" cy="1102285"/>
            </a:xfrm>
            <a:prstGeom prst="rect">
              <a:avLst/>
            </a:prstGeom>
          </p:spPr>
        </p:pic>
        <p:sp>
          <p:nvSpPr>
            <p:cNvPr id="48" name="Rectangle 47">
              <a:extLst>
                <a:ext uri="{FF2B5EF4-FFF2-40B4-BE49-F238E27FC236}">
                  <a16:creationId xmlns:a16="http://schemas.microsoft.com/office/drawing/2014/main" id="{1FE2B4AE-97D6-18EC-35DD-A253198FD0CF}"/>
                </a:ext>
              </a:extLst>
            </p:cNvPr>
            <p:cNvSpPr/>
            <p:nvPr/>
          </p:nvSpPr>
          <p:spPr>
            <a:xfrm>
              <a:off x="5024976" y="3750256"/>
              <a:ext cx="485775" cy="18218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52" name="Groupe 51">
            <a:extLst>
              <a:ext uri="{FF2B5EF4-FFF2-40B4-BE49-F238E27FC236}">
                <a16:creationId xmlns:a16="http://schemas.microsoft.com/office/drawing/2014/main" id="{D38D9E79-AC76-FB03-97F0-8A663634727F}"/>
              </a:ext>
            </a:extLst>
          </p:cNvPr>
          <p:cNvGrpSpPr/>
          <p:nvPr/>
        </p:nvGrpSpPr>
        <p:grpSpPr>
          <a:xfrm>
            <a:off x="7100266" y="4026711"/>
            <a:ext cx="4245800" cy="2555216"/>
            <a:chOff x="317574" y="1930520"/>
            <a:chExt cx="7635768" cy="4008932"/>
          </a:xfrm>
        </p:grpSpPr>
        <p:grpSp>
          <p:nvGrpSpPr>
            <p:cNvPr id="53" name="object 6">
              <a:extLst>
                <a:ext uri="{FF2B5EF4-FFF2-40B4-BE49-F238E27FC236}">
                  <a16:creationId xmlns:a16="http://schemas.microsoft.com/office/drawing/2014/main" id="{4AD2B8F0-2160-DC0E-CCBE-EBFAEF106688}"/>
                </a:ext>
              </a:extLst>
            </p:cNvPr>
            <p:cNvGrpSpPr/>
            <p:nvPr/>
          </p:nvGrpSpPr>
          <p:grpSpPr>
            <a:xfrm>
              <a:off x="317574" y="3078956"/>
              <a:ext cx="7635768" cy="2860496"/>
              <a:chOff x="2398776" y="3639312"/>
              <a:chExt cx="9483090" cy="3587750"/>
            </a:xfrm>
          </p:grpSpPr>
          <p:pic>
            <p:nvPicPr>
              <p:cNvPr id="58" name="object 7">
                <a:extLst>
                  <a:ext uri="{FF2B5EF4-FFF2-40B4-BE49-F238E27FC236}">
                    <a16:creationId xmlns:a16="http://schemas.microsoft.com/office/drawing/2014/main" id="{1F0E0CB8-30E5-148C-C45C-CB1281E1AE32}"/>
                  </a:ext>
                </a:extLst>
              </p:cNvPr>
              <p:cNvPicPr/>
              <p:nvPr/>
            </p:nvPicPr>
            <p:blipFill>
              <a:blip r:embed="rId4" cstate="print"/>
              <a:stretch>
                <a:fillRect/>
              </a:stretch>
            </p:blipFill>
            <p:spPr>
              <a:xfrm>
                <a:off x="2398776" y="3639312"/>
                <a:ext cx="7391400" cy="3282696"/>
              </a:xfrm>
              <a:prstGeom prst="rect">
                <a:avLst/>
              </a:prstGeom>
            </p:spPr>
          </p:pic>
          <p:sp>
            <p:nvSpPr>
              <p:cNvPr id="59" name="object 8">
                <a:extLst>
                  <a:ext uri="{FF2B5EF4-FFF2-40B4-BE49-F238E27FC236}">
                    <a16:creationId xmlns:a16="http://schemas.microsoft.com/office/drawing/2014/main" id="{1A447C43-EE59-2780-CBEB-DE856446217A}"/>
                  </a:ext>
                </a:extLst>
              </p:cNvPr>
              <p:cNvSpPr/>
              <p:nvPr/>
            </p:nvSpPr>
            <p:spPr>
              <a:xfrm>
                <a:off x="3906012" y="6853428"/>
                <a:ext cx="7970520" cy="368935"/>
              </a:xfrm>
              <a:custGeom>
                <a:avLst/>
                <a:gdLst/>
                <a:ahLst/>
                <a:cxnLst/>
                <a:rect l="l" t="t" r="r" b="b"/>
                <a:pathLst>
                  <a:path w="7970520" h="368934">
                    <a:moveTo>
                      <a:pt x="0" y="368807"/>
                    </a:moveTo>
                    <a:lnTo>
                      <a:pt x="7970520" y="368807"/>
                    </a:lnTo>
                    <a:lnTo>
                      <a:pt x="7970520" y="0"/>
                    </a:lnTo>
                    <a:lnTo>
                      <a:pt x="0" y="0"/>
                    </a:lnTo>
                    <a:lnTo>
                      <a:pt x="0" y="368807"/>
                    </a:lnTo>
                    <a:close/>
                  </a:path>
                </a:pathLst>
              </a:custGeom>
              <a:ln w="9523">
                <a:solidFill>
                  <a:srgbClr val="FFFFFF"/>
                </a:solidFill>
              </a:ln>
            </p:spPr>
            <p:txBody>
              <a:bodyPr wrap="square" lIns="0" tIns="0" rIns="0" bIns="0" rtlCol="0"/>
              <a:lstStyle/>
              <a:p>
                <a:pPr algn="ctr"/>
                <a:endParaRPr/>
              </a:p>
            </p:txBody>
          </p:sp>
        </p:grpSp>
        <p:pic>
          <p:nvPicPr>
            <p:cNvPr id="54" name="object 20">
              <a:extLst>
                <a:ext uri="{FF2B5EF4-FFF2-40B4-BE49-F238E27FC236}">
                  <a16:creationId xmlns:a16="http://schemas.microsoft.com/office/drawing/2014/main" id="{8B31CBAD-56D3-3709-0640-89FA0E1383C8}"/>
                </a:ext>
              </a:extLst>
            </p:cNvPr>
            <p:cNvPicPr/>
            <p:nvPr/>
          </p:nvPicPr>
          <p:blipFill>
            <a:blip r:embed="rId5" cstate="print"/>
            <a:stretch>
              <a:fillRect/>
            </a:stretch>
          </p:blipFill>
          <p:spPr>
            <a:xfrm>
              <a:off x="4822098" y="3390627"/>
              <a:ext cx="923359" cy="814550"/>
            </a:xfrm>
            <a:prstGeom prst="rect">
              <a:avLst/>
            </a:prstGeom>
          </p:spPr>
        </p:pic>
        <p:pic>
          <p:nvPicPr>
            <p:cNvPr id="55" name="object 18">
              <a:extLst>
                <a:ext uri="{FF2B5EF4-FFF2-40B4-BE49-F238E27FC236}">
                  <a16:creationId xmlns:a16="http://schemas.microsoft.com/office/drawing/2014/main" id="{C2D51FC7-BAAD-B55A-E3D4-61D5911C694A}"/>
                </a:ext>
              </a:extLst>
            </p:cNvPr>
            <p:cNvPicPr/>
            <p:nvPr/>
          </p:nvPicPr>
          <p:blipFill>
            <a:blip r:embed="rId6" cstate="print"/>
            <a:stretch>
              <a:fillRect/>
            </a:stretch>
          </p:blipFill>
          <p:spPr>
            <a:xfrm>
              <a:off x="2507242" y="1930520"/>
              <a:ext cx="1791197" cy="1681130"/>
            </a:xfrm>
            <a:prstGeom prst="rect">
              <a:avLst/>
            </a:prstGeom>
          </p:spPr>
        </p:pic>
        <p:pic>
          <p:nvPicPr>
            <p:cNvPr id="56" name="object 21">
              <a:extLst>
                <a:ext uri="{FF2B5EF4-FFF2-40B4-BE49-F238E27FC236}">
                  <a16:creationId xmlns:a16="http://schemas.microsoft.com/office/drawing/2014/main" id="{F1223F18-544F-9C6F-FB71-4BAA84886CDD}"/>
                </a:ext>
              </a:extLst>
            </p:cNvPr>
            <p:cNvPicPr/>
            <p:nvPr/>
          </p:nvPicPr>
          <p:blipFill>
            <a:blip r:embed="rId7" cstate="print"/>
            <a:stretch>
              <a:fillRect/>
            </a:stretch>
          </p:blipFill>
          <p:spPr>
            <a:xfrm>
              <a:off x="827312" y="2839485"/>
              <a:ext cx="1050294" cy="1102285"/>
            </a:xfrm>
            <a:prstGeom prst="rect">
              <a:avLst/>
            </a:prstGeom>
          </p:spPr>
        </p:pic>
        <p:sp>
          <p:nvSpPr>
            <p:cNvPr id="57" name="Rectangle 56">
              <a:extLst>
                <a:ext uri="{FF2B5EF4-FFF2-40B4-BE49-F238E27FC236}">
                  <a16:creationId xmlns:a16="http://schemas.microsoft.com/office/drawing/2014/main" id="{B5ED3B03-D788-CB6B-CFE1-36CEA7987631}"/>
                </a:ext>
              </a:extLst>
            </p:cNvPr>
            <p:cNvSpPr/>
            <p:nvPr/>
          </p:nvSpPr>
          <p:spPr>
            <a:xfrm>
              <a:off x="5024976" y="3750256"/>
              <a:ext cx="485775" cy="18218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60" name="Groupe 59">
            <a:extLst>
              <a:ext uri="{FF2B5EF4-FFF2-40B4-BE49-F238E27FC236}">
                <a16:creationId xmlns:a16="http://schemas.microsoft.com/office/drawing/2014/main" id="{BCF17102-2544-F841-1D02-B5A00E22FFDA}"/>
              </a:ext>
            </a:extLst>
          </p:cNvPr>
          <p:cNvGrpSpPr/>
          <p:nvPr/>
        </p:nvGrpSpPr>
        <p:grpSpPr>
          <a:xfrm>
            <a:off x="1079991" y="4095538"/>
            <a:ext cx="4245800" cy="2555216"/>
            <a:chOff x="317574" y="1930520"/>
            <a:chExt cx="7635768" cy="4008932"/>
          </a:xfrm>
        </p:grpSpPr>
        <p:grpSp>
          <p:nvGrpSpPr>
            <p:cNvPr id="61" name="object 6">
              <a:extLst>
                <a:ext uri="{FF2B5EF4-FFF2-40B4-BE49-F238E27FC236}">
                  <a16:creationId xmlns:a16="http://schemas.microsoft.com/office/drawing/2014/main" id="{D4797763-049D-9DDE-E975-359321F2706A}"/>
                </a:ext>
              </a:extLst>
            </p:cNvPr>
            <p:cNvGrpSpPr/>
            <p:nvPr/>
          </p:nvGrpSpPr>
          <p:grpSpPr>
            <a:xfrm>
              <a:off x="317574" y="3078956"/>
              <a:ext cx="7635768" cy="2860496"/>
              <a:chOff x="2398776" y="3639312"/>
              <a:chExt cx="9483090" cy="3587750"/>
            </a:xfrm>
          </p:grpSpPr>
          <p:pic>
            <p:nvPicPr>
              <p:cNvPr id="66" name="object 7">
                <a:extLst>
                  <a:ext uri="{FF2B5EF4-FFF2-40B4-BE49-F238E27FC236}">
                    <a16:creationId xmlns:a16="http://schemas.microsoft.com/office/drawing/2014/main" id="{8B912052-2A3C-7E5D-E641-34D8EB0DDF29}"/>
                  </a:ext>
                </a:extLst>
              </p:cNvPr>
              <p:cNvPicPr/>
              <p:nvPr/>
            </p:nvPicPr>
            <p:blipFill>
              <a:blip r:embed="rId4" cstate="print"/>
              <a:stretch>
                <a:fillRect/>
              </a:stretch>
            </p:blipFill>
            <p:spPr>
              <a:xfrm>
                <a:off x="2398776" y="3639312"/>
                <a:ext cx="7391400" cy="3282696"/>
              </a:xfrm>
              <a:prstGeom prst="rect">
                <a:avLst/>
              </a:prstGeom>
            </p:spPr>
          </p:pic>
          <p:sp>
            <p:nvSpPr>
              <p:cNvPr id="67" name="object 8">
                <a:extLst>
                  <a:ext uri="{FF2B5EF4-FFF2-40B4-BE49-F238E27FC236}">
                    <a16:creationId xmlns:a16="http://schemas.microsoft.com/office/drawing/2014/main" id="{36EB8CBF-2CCF-664F-DDE1-57659CAC62EC}"/>
                  </a:ext>
                </a:extLst>
              </p:cNvPr>
              <p:cNvSpPr/>
              <p:nvPr/>
            </p:nvSpPr>
            <p:spPr>
              <a:xfrm>
                <a:off x="3906012" y="6853428"/>
                <a:ext cx="7970520" cy="368935"/>
              </a:xfrm>
              <a:custGeom>
                <a:avLst/>
                <a:gdLst/>
                <a:ahLst/>
                <a:cxnLst/>
                <a:rect l="l" t="t" r="r" b="b"/>
                <a:pathLst>
                  <a:path w="7970520" h="368934">
                    <a:moveTo>
                      <a:pt x="0" y="368807"/>
                    </a:moveTo>
                    <a:lnTo>
                      <a:pt x="7970520" y="368807"/>
                    </a:lnTo>
                    <a:lnTo>
                      <a:pt x="7970520" y="0"/>
                    </a:lnTo>
                    <a:lnTo>
                      <a:pt x="0" y="0"/>
                    </a:lnTo>
                    <a:lnTo>
                      <a:pt x="0" y="368807"/>
                    </a:lnTo>
                    <a:close/>
                  </a:path>
                </a:pathLst>
              </a:custGeom>
              <a:ln w="9523">
                <a:solidFill>
                  <a:srgbClr val="FFFFFF"/>
                </a:solidFill>
              </a:ln>
            </p:spPr>
            <p:txBody>
              <a:bodyPr wrap="square" lIns="0" tIns="0" rIns="0" bIns="0" rtlCol="0"/>
              <a:lstStyle/>
              <a:p>
                <a:pPr algn="ctr"/>
                <a:endParaRPr/>
              </a:p>
            </p:txBody>
          </p:sp>
        </p:grpSp>
        <p:pic>
          <p:nvPicPr>
            <p:cNvPr id="62" name="object 20">
              <a:extLst>
                <a:ext uri="{FF2B5EF4-FFF2-40B4-BE49-F238E27FC236}">
                  <a16:creationId xmlns:a16="http://schemas.microsoft.com/office/drawing/2014/main" id="{E53221D8-935E-8D03-933D-DC6E9BD50BC7}"/>
                </a:ext>
              </a:extLst>
            </p:cNvPr>
            <p:cNvPicPr/>
            <p:nvPr/>
          </p:nvPicPr>
          <p:blipFill>
            <a:blip r:embed="rId5" cstate="print"/>
            <a:stretch>
              <a:fillRect/>
            </a:stretch>
          </p:blipFill>
          <p:spPr>
            <a:xfrm>
              <a:off x="4822098" y="3390627"/>
              <a:ext cx="923359" cy="814550"/>
            </a:xfrm>
            <a:prstGeom prst="rect">
              <a:avLst/>
            </a:prstGeom>
          </p:spPr>
        </p:pic>
        <p:pic>
          <p:nvPicPr>
            <p:cNvPr id="63" name="object 18">
              <a:extLst>
                <a:ext uri="{FF2B5EF4-FFF2-40B4-BE49-F238E27FC236}">
                  <a16:creationId xmlns:a16="http://schemas.microsoft.com/office/drawing/2014/main" id="{6E17160D-5E6A-A2A5-9E72-00709266F2AD}"/>
                </a:ext>
              </a:extLst>
            </p:cNvPr>
            <p:cNvPicPr/>
            <p:nvPr/>
          </p:nvPicPr>
          <p:blipFill>
            <a:blip r:embed="rId6" cstate="print"/>
            <a:stretch>
              <a:fillRect/>
            </a:stretch>
          </p:blipFill>
          <p:spPr>
            <a:xfrm>
              <a:off x="2507242" y="1930520"/>
              <a:ext cx="1791197" cy="1681130"/>
            </a:xfrm>
            <a:prstGeom prst="rect">
              <a:avLst/>
            </a:prstGeom>
          </p:spPr>
        </p:pic>
        <p:pic>
          <p:nvPicPr>
            <p:cNvPr id="64" name="object 21">
              <a:extLst>
                <a:ext uri="{FF2B5EF4-FFF2-40B4-BE49-F238E27FC236}">
                  <a16:creationId xmlns:a16="http://schemas.microsoft.com/office/drawing/2014/main" id="{B4EED322-07D9-25D8-DB1F-E489B6ED70E8}"/>
                </a:ext>
              </a:extLst>
            </p:cNvPr>
            <p:cNvPicPr/>
            <p:nvPr/>
          </p:nvPicPr>
          <p:blipFill>
            <a:blip r:embed="rId7" cstate="print"/>
            <a:stretch>
              <a:fillRect/>
            </a:stretch>
          </p:blipFill>
          <p:spPr>
            <a:xfrm>
              <a:off x="827312" y="2839485"/>
              <a:ext cx="1050294" cy="1102285"/>
            </a:xfrm>
            <a:prstGeom prst="rect">
              <a:avLst/>
            </a:prstGeom>
          </p:spPr>
        </p:pic>
        <p:sp>
          <p:nvSpPr>
            <p:cNvPr id="65" name="Rectangle 64">
              <a:extLst>
                <a:ext uri="{FF2B5EF4-FFF2-40B4-BE49-F238E27FC236}">
                  <a16:creationId xmlns:a16="http://schemas.microsoft.com/office/drawing/2014/main" id="{D913EA41-FAF1-CA3A-C200-29CD17101F3D}"/>
                </a:ext>
              </a:extLst>
            </p:cNvPr>
            <p:cNvSpPr/>
            <p:nvPr/>
          </p:nvSpPr>
          <p:spPr>
            <a:xfrm>
              <a:off x="5024976" y="3750256"/>
              <a:ext cx="485775" cy="18218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68" name="ZoneTexte 67">
            <a:extLst>
              <a:ext uri="{FF2B5EF4-FFF2-40B4-BE49-F238E27FC236}">
                <a16:creationId xmlns:a16="http://schemas.microsoft.com/office/drawing/2014/main" id="{BCBC5DC4-2FD7-2F7F-5E21-E7A1D04E5341}"/>
              </a:ext>
            </a:extLst>
          </p:cNvPr>
          <p:cNvSpPr txBox="1"/>
          <p:nvPr/>
        </p:nvSpPr>
        <p:spPr>
          <a:xfrm>
            <a:off x="5951805" y="3623177"/>
            <a:ext cx="5556886" cy="307777"/>
          </a:xfrm>
          <a:prstGeom prst="rect">
            <a:avLst/>
          </a:prstGeom>
          <a:noFill/>
        </p:spPr>
        <p:txBody>
          <a:bodyPr wrap="square">
            <a:spAutoFit/>
          </a:bodyPr>
          <a:lstStyle/>
          <a:p>
            <a:pPr marL="285750" indent="-285750">
              <a:buClr>
                <a:schemeClr val="tx1">
                  <a:lumMod val="65000"/>
                  <a:lumOff val="35000"/>
                </a:schemeClr>
              </a:buClr>
              <a:buFont typeface="Wingdings" panose="05000000000000000000" pitchFamily="2" charset="2"/>
              <a:buChar char="Ø"/>
            </a:pPr>
            <a:r>
              <a:rPr lang="fr-FR" sz="1400" dirty="0">
                <a:solidFill>
                  <a:schemeClr val="bg2">
                    <a:lumMod val="25000"/>
                  </a:schemeClr>
                </a:solidFill>
                <a:latin typeface="Aptos Display" panose="020B0004020202020204" pitchFamily="34" charset="0"/>
              </a:rPr>
              <a:t>Tunisie Telecom figure au 1ér rang dans le gouvernorat de Ariana. </a:t>
            </a:r>
          </a:p>
        </p:txBody>
      </p:sp>
      <p:sp>
        <p:nvSpPr>
          <p:cNvPr id="69" name="ZoneTexte 68">
            <a:extLst>
              <a:ext uri="{FF2B5EF4-FFF2-40B4-BE49-F238E27FC236}">
                <a16:creationId xmlns:a16="http://schemas.microsoft.com/office/drawing/2014/main" id="{4631FAD9-3D54-F0EE-E257-8B0CD73CBED5}"/>
              </a:ext>
            </a:extLst>
          </p:cNvPr>
          <p:cNvSpPr txBox="1"/>
          <p:nvPr/>
        </p:nvSpPr>
        <p:spPr>
          <a:xfrm>
            <a:off x="96888" y="6383441"/>
            <a:ext cx="5556886" cy="307777"/>
          </a:xfrm>
          <a:prstGeom prst="rect">
            <a:avLst/>
          </a:prstGeom>
          <a:noFill/>
        </p:spPr>
        <p:txBody>
          <a:bodyPr wrap="square">
            <a:spAutoFit/>
          </a:bodyPr>
          <a:lstStyle/>
          <a:p>
            <a:pPr marL="285750" indent="-285750">
              <a:buClr>
                <a:schemeClr val="tx1">
                  <a:lumMod val="65000"/>
                  <a:lumOff val="35000"/>
                </a:schemeClr>
              </a:buClr>
              <a:buFont typeface="Wingdings" panose="05000000000000000000" pitchFamily="2" charset="2"/>
              <a:buChar char="Ø"/>
            </a:pPr>
            <a:r>
              <a:rPr lang="fr-FR" sz="1400" dirty="0">
                <a:solidFill>
                  <a:schemeClr val="bg2">
                    <a:lumMod val="25000"/>
                  </a:schemeClr>
                </a:solidFill>
                <a:latin typeface="Aptos Display" panose="020B0004020202020204" pitchFamily="34" charset="0"/>
              </a:rPr>
              <a:t>Tunisie Telecom figure au 2éme rang dans le gouvernorat de Tunis. </a:t>
            </a:r>
          </a:p>
        </p:txBody>
      </p:sp>
      <p:sp>
        <p:nvSpPr>
          <p:cNvPr id="70" name="ZoneTexte 69">
            <a:extLst>
              <a:ext uri="{FF2B5EF4-FFF2-40B4-BE49-F238E27FC236}">
                <a16:creationId xmlns:a16="http://schemas.microsoft.com/office/drawing/2014/main" id="{CF8C7049-7781-F252-B338-4517ACA0A902}"/>
              </a:ext>
            </a:extLst>
          </p:cNvPr>
          <p:cNvSpPr txBox="1"/>
          <p:nvPr/>
        </p:nvSpPr>
        <p:spPr>
          <a:xfrm>
            <a:off x="5998228" y="6357537"/>
            <a:ext cx="5556886" cy="307777"/>
          </a:xfrm>
          <a:prstGeom prst="rect">
            <a:avLst/>
          </a:prstGeom>
          <a:noFill/>
        </p:spPr>
        <p:txBody>
          <a:bodyPr wrap="square">
            <a:spAutoFit/>
          </a:bodyPr>
          <a:lstStyle/>
          <a:p>
            <a:pPr marL="285750" indent="-285750">
              <a:buClr>
                <a:schemeClr val="tx1">
                  <a:lumMod val="65000"/>
                  <a:lumOff val="35000"/>
                </a:schemeClr>
              </a:buClr>
              <a:buFont typeface="Wingdings" panose="05000000000000000000" pitchFamily="2" charset="2"/>
              <a:buChar char="Ø"/>
            </a:pPr>
            <a:r>
              <a:rPr lang="fr-FR" sz="1400" dirty="0">
                <a:solidFill>
                  <a:schemeClr val="bg2">
                    <a:lumMod val="25000"/>
                  </a:schemeClr>
                </a:solidFill>
                <a:latin typeface="Aptos Display" panose="020B0004020202020204" pitchFamily="34" charset="0"/>
              </a:rPr>
              <a:t>Tunisie Telecom figure au 1ér rang dans le gouvernorat de Ben Arous. </a:t>
            </a:r>
          </a:p>
        </p:txBody>
      </p:sp>
      <p:pic>
        <p:nvPicPr>
          <p:cNvPr id="71" name="Picture 2">
            <a:extLst>
              <a:ext uri="{FF2B5EF4-FFF2-40B4-BE49-F238E27FC236}">
                <a16:creationId xmlns:a16="http://schemas.microsoft.com/office/drawing/2014/main" id="{50405A1D-D8CC-11F3-3738-7BEE6FAD45D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564383" y="1748157"/>
            <a:ext cx="602136" cy="414933"/>
          </a:xfrm>
          <a:prstGeom prst="rect">
            <a:avLst/>
          </a:prstGeom>
        </p:spPr>
      </p:pic>
      <p:pic>
        <p:nvPicPr>
          <p:cNvPr id="72" name="Picture 6">
            <a:extLst>
              <a:ext uri="{FF2B5EF4-FFF2-40B4-BE49-F238E27FC236}">
                <a16:creationId xmlns:a16="http://schemas.microsoft.com/office/drawing/2014/main" id="{8973501F-8BFE-0AE1-C210-64666E0B3901}"/>
              </a:ext>
            </a:extLst>
          </p:cNvPr>
          <p:cNvPicPr/>
          <p:nvPr/>
        </p:nvPicPr>
        <p:blipFill>
          <a:blip r:embed="rId9" cstate="print">
            <a:extLst>
              <a:ext uri="{28A0092B-C50C-407E-A947-70E740481C1C}">
                <a14:useLocalDpi xmlns:a14="http://schemas.microsoft.com/office/drawing/2010/main" val="0"/>
              </a:ext>
            </a:extLst>
          </a:blip>
          <a:stretch>
            <a:fillRect/>
          </a:stretch>
        </p:blipFill>
        <p:spPr>
          <a:xfrm>
            <a:off x="7523616" y="2170421"/>
            <a:ext cx="358486" cy="322303"/>
          </a:xfrm>
          <a:prstGeom prst="rect">
            <a:avLst/>
          </a:prstGeom>
        </p:spPr>
      </p:pic>
      <p:pic>
        <p:nvPicPr>
          <p:cNvPr id="73" name="Picture 8">
            <a:extLst>
              <a:ext uri="{FF2B5EF4-FFF2-40B4-BE49-F238E27FC236}">
                <a16:creationId xmlns:a16="http://schemas.microsoft.com/office/drawing/2014/main" id="{37FD05DB-3DEA-E0CB-ED4A-F3118C011B17}"/>
              </a:ext>
            </a:extLst>
          </p:cNvPr>
          <p:cNvPicPr/>
          <p:nvPr/>
        </p:nvPicPr>
        <p:blipFill>
          <a:blip r:embed="rId10" cstate="print">
            <a:extLst>
              <a:ext uri="{28A0092B-C50C-407E-A947-70E740481C1C}">
                <a14:useLocalDpi xmlns:a14="http://schemas.microsoft.com/office/drawing/2010/main" val="0"/>
              </a:ext>
            </a:extLst>
          </a:blip>
          <a:stretch>
            <a:fillRect/>
          </a:stretch>
        </p:blipFill>
        <p:spPr>
          <a:xfrm>
            <a:off x="9667648" y="2505848"/>
            <a:ext cx="450743" cy="161534"/>
          </a:xfrm>
          <a:prstGeom prst="rect">
            <a:avLst/>
          </a:prstGeom>
        </p:spPr>
      </p:pic>
      <p:pic>
        <p:nvPicPr>
          <p:cNvPr id="77" name="Picture 2">
            <a:extLst>
              <a:ext uri="{FF2B5EF4-FFF2-40B4-BE49-F238E27FC236}">
                <a16:creationId xmlns:a16="http://schemas.microsoft.com/office/drawing/2014/main" id="{C027BC9B-A294-E4DC-3433-6DEC926239D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519520" y="4406314"/>
            <a:ext cx="592023" cy="407965"/>
          </a:xfrm>
          <a:prstGeom prst="rect">
            <a:avLst/>
          </a:prstGeom>
        </p:spPr>
      </p:pic>
      <p:pic>
        <p:nvPicPr>
          <p:cNvPr id="79" name="Picture 6">
            <a:extLst>
              <a:ext uri="{FF2B5EF4-FFF2-40B4-BE49-F238E27FC236}">
                <a16:creationId xmlns:a16="http://schemas.microsoft.com/office/drawing/2014/main" id="{1C2BB994-7A3F-F53F-BBB6-125BEA0249B3}"/>
              </a:ext>
            </a:extLst>
          </p:cNvPr>
          <p:cNvPicPr/>
          <p:nvPr/>
        </p:nvPicPr>
        <p:blipFill>
          <a:blip r:embed="rId9" cstate="print">
            <a:extLst>
              <a:ext uri="{28A0092B-C50C-407E-A947-70E740481C1C}">
                <a14:useLocalDpi xmlns:a14="http://schemas.microsoft.com/office/drawing/2010/main" val="0"/>
              </a:ext>
            </a:extLst>
          </a:blip>
          <a:stretch>
            <a:fillRect/>
          </a:stretch>
        </p:blipFill>
        <p:spPr>
          <a:xfrm>
            <a:off x="9740732" y="5107228"/>
            <a:ext cx="270111" cy="259066"/>
          </a:xfrm>
          <a:prstGeom prst="rect">
            <a:avLst/>
          </a:prstGeom>
        </p:spPr>
      </p:pic>
      <p:pic>
        <p:nvPicPr>
          <p:cNvPr id="80" name="Picture 8">
            <a:extLst>
              <a:ext uri="{FF2B5EF4-FFF2-40B4-BE49-F238E27FC236}">
                <a16:creationId xmlns:a16="http://schemas.microsoft.com/office/drawing/2014/main" id="{1DCC95AF-CC8E-7DFD-BBB2-7E4D417247DA}"/>
              </a:ext>
            </a:extLst>
          </p:cNvPr>
          <p:cNvPicPr/>
          <p:nvPr/>
        </p:nvPicPr>
        <p:blipFill>
          <a:blip r:embed="rId10" cstate="print">
            <a:extLst>
              <a:ext uri="{28A0092B-C50C-407E-A947-70E740481C1C}">
                <a14:useLocalDpi xmlns:a14="http://schemas.microsoft.com/office/drawing/2010/main" val="0"/>
              </a:ext>
            </a:extLst>
          </a:blip>
          <a:stretch>
            <a:fillRect/>
          </a:stretch>
        </p:blipFill>
        <p:spPr>
          <a:xfrm>
            <a:off x="2519919" y="4555156"/>
            <a:ext cx="551211" cy="281272"/>
          </a:xfrm>
          <a:prstGeom prst="rect">
            <a:avLst/>
          </a:prstGeom>
        </p:spPr>
      </p:pic>
      <p:pic>
        <p:nvPicPr>
          <p:cNvPr id="81" name="Picture 2">
            <a:extLst>
              <a:ext uri="{FF2B5EF4-FFF2-40B4-BE49-F238E27FC236}">
                <a16:creationId xmlns:a16="http://schemas.microsoft.com/office/drawing/2014/main" id="{52EBEE3A-A361-3CFA-C84A-FBA0C5A1031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63429" y="4892607"/>
            <a:ext cx="435620" cy="300187"/>
          </a:xfrm>
          <a:prstGeom prst="rect">
            <a:avLst/>
          </a:prstGeom>
        </p:spPr>
      </p:pic>
      <p:pic>
        <p:nvPicPr>
          <p:cNvPr id="82" name="Picture 6">
            <a:extLst>
              <a:ext uri="{FF2B5EF4-FFF2-40B4-BE49-F238E27FC236}">
                <a16:creationId xmlns:a16="http://schemas.microsoft.com/office/drawing/2014/main" id="{1D920660-9F80-6F5D-FB05-0886C078BA48}"/>
              </a:ext>
            </a:extLst>
          </p:cNvPr>
          <p:cNvPicPr/>
          <p:nvPr/>
        </p:nvPicPr>
        <p:blipFill>
          <a:blip r:embed="rId9" cstate="print">
            <a:extLst>
              <a:ext uri="{28A0092B-C50C-407E-A947-70E740481C1C}">
                <a14:useLocalDpi xmlns:a14="http://schemas.microsoft.com/office/drawing/2010/main" val="0"/>
              </a:ext>
            </a:extLst>
          </a:blip>
          <a:stretch>
            <a:fillRect/>
          </a:stretch>
        </p:blipFill>
        <p:spPr>
          <a:xfrm>
            <a:off x="3699842" y="5166513"/>
            <a:ext cx="270111" cy="259066"/>
          </a:xfrm>
          <a:prstGeom prst="rect">
            <a:avLst/>
          </a:prstGeom>
        </p:spPr>
      </p:pic>
      <p:sp>
        <p:nvSpPr>
          <p:cNvPr id="2" name="ZoneTexte 1">
            <a:extLst>
              <a:ext uri="{FF2B5EF4-FFF2-40B4-BE49-F238E27FC236}">
                <a16:creationId xmlns:a16="http://schemas.microsoft.com/office/drawing/2014/main" id="{C371620B-2BE4-ED0C-2EFD-E608898E851E}"/>
              </a:ext>
            </a:extLst>
          </p:cNvPr>
          <p:cNvSpPr txBox="1"/>
          <p:nvPr/>
        </p:nvSpPr>
        <p:spPr>
          <a:xfrm>
            <a:off x="7421408" y="744906"/>
            <a:ext cx="707366" cy="338554"/>
          </a:xfrm>
          <a:prstGeom prst="rect">
            <a:avLst/>
          </a:prstGeom>
          <a:noFill/>
        </p:spPr>
        <p:txBody>
          <a:bodyPr wrap="square" rtlCol="0">
            <a:spAutoFit/>
          </a:bodyPr>
          <a:lstStyle/>
          <a:p>
            <a:r>
              <a:rPr lang="fr-FR" sz="1600" dirty="0">
                <a:solidFill>
                  <a:schemeClr val="bg2">
                    <a:lumMod val="25000"/>
                  </a:schemeClr>
                </a:solidFill>
                <a:latin typeface="Aptos Display" panose="020B0004020202020204" pitchFamily="34" charset="0"/>
              </a:rPr>
              <a:t>2/2</a:t>
            </a:r>
          </a:p>
        </p:txBody>
      </p:sp>
      <p:sp>
        <p:nvSpPr>
          <p:cNvPr id="4" name="Espace réservé du numéro de diapositive 3">
            <a:extLst>
              <a:ext uri="{FF2B5EF4-FFF2-40B4-BE49-F238E27FC236}">
                <a16:creationId xmlns:a16="http://schemas.microsoft.com/office/drawing/2014/main" id="{CC9AA9BF-16DA-B455-D9B3-FCE2A4D0C585}"/>
              </a:ext>
            </a:extLst>
          </p:cNvPr>
          <p:cNvSpPr>
            <a:spLocks noGrp="1"/>
          </p:cNvSpPr>
          <p:nvPr>
            <p:ph type="sldNum" sz="quarter" idx="12"/>
          </p:nvPr>
        </p:nvSpPr>
        <p:spPr/>
        <p:txBody>
          <a:bodyPr/>
          <a:lstStyle/>
          <a:p>
            <a:fld id="{B2AD7436-ADBA-43B7-9370-5627ADE4336A}" type="slidenum">
              <a:rPr lang="fr-FR" smtClean="0"/>
              <a:t>13</a:t>
            </a:fld>
            <a:endParaRPr lang="fr-FR"/>
          </a:p>
        </p:txBody>
      </p:sp>
      <p:sp>
        <p:nvSpPr>
          <p:cNvPr id="3" name="ZoneTexte 2">
            <a:extLst>
              <a:ext uri="{FF2B5EF4-FFF2-40B4-BE49-F238E27FC236}">
                <a16:creationId xmlns:a16="http://schemas.microsoft.com/office/drawing/2014/main" id="{C2BE694A-F814-F39D-A9D3-E98FC473E246}"/>
              </a:ext>
            </a:extLst>
          </p:cNvPr>
          <p:cNvSpPr txBox="1"/>
          <p:nvPr/>
        </p:nvSpPr>
        <p:spPr>
          <a:xfrm>
            <a:off x="146655" y="1611813"/>
            <a:ext cx="1050294" cy="369332"/>
          </a:xfrm>
          <a:prstGeom prst="rect">
            <a:avLst/>
          </a:prstGeom>
          <a:noFill/>
        </p:spPr>
        <p:txBody>
          <a:bodyPr wrap="square" rtlCol="0">
            <a:spAutoFit/>
          </a:bodyPr>
          <a:lstStyle/>
          <a:p>
            <a:pPr algn="ctr"/>
            <a:r>
              <a:rPr lang="fr-FR" dirty="0">
                <a:solidFill>
                  <a:schemeClr val="bg2">
                    <a:lumMod val="25000"/>
                  </a:schemeClr>
                </a:solidFill>
                <a:latin typeface="Aptos Display" panose="020B0004020202020204" pitchFamily="34" charset="0"/>
              </a:rPr>
              <a:t>Manouba</a:t>
            </a:r>
          </a:p>
        </p:txBody>
      </p:sp>
      <p:sp>
        <p:nvSpPr>
          <p:cNvPr id="5" name="ZoneTexte 4">
            <a:extLst>
              <a:ext uri="{FF2B5EF4-FFF2-40B4-BE49-F238E27FC236}">
                <a16:creationId xmlns:a16="http://schemas.microsoft.com/office/drawing/2014/main" id="{AB3B8E6B-6085-941D-D41E-0DF245B12E00}"/>
              </a:ext>
            </a:extLst>
          </p:cNvPr>
          <p:cNvSpPr txBox="1"/>
          <p:nvPr/>
        </p:nvSpPr>
        <p:spPr>
          <a:xfrm>
            <a:off x="5841873" y="1710427"/>
            <a:ext cx="1050294" cy="369332"/>
          </a:xfrm>
          <a:prstGeom prst="rect">
            <a:avLst/>
          </a:prstGeom>
          <a:noFill/>
        </p:spPr>
        <p:txBody>
          <a:bodyPr wrap="square" rtlCol="0">
            <a:spAutoFit/>
          </a:bodyPr>
          <a:lstStyle/>
          <a:p>
            <a:pPr algn="ctr"/>
            <a:r>
              <a:rPr lang="fr-FR" dirty="0">
                <a:solidFill>
                  <a:schemeClr val="bg2">
                    <a:lumMod val="25000"/>
                  </a:schemeClr>
                </a:solidFill>
                <a:latin typeface="Aptos Display" panose="020B0004020202020204" pitchFamily="34" charset="0"/>
              </a:rPr>
              <a:t>Ariana</a:t>
            </a:r>
          </a:p>
        </p:txBody>
      </p:sp>
      <p:sp>
        <p:nvSpPr>
          <p:cNvPr id="6" name="ZoneTexte 5">
            <a:extLst>
              <a:ext uri="{FF2B5EF4-FFF2-40B4-BE49-F238E27FC236}">
                <a16:creationId xmlns:a16="http://schemas.microsoft.com/office/drawing/2014/main" id="{7BD11766-68E4-1819-64BE-C89BA777805D}"/>
              </a:ext>
            </a:extLst>
          </p:cNvPr>
          <p:cNvSpPr txBox="1"/>
          <p:nvPr/>
        </p:nvSpPr>
        <p:spPr>
          <a:xfrm>
            <a:off x="5772541" y="4362510"/>
            <a:ext cx="1381825" cy="369332"/>
          </a:xfrm>
          <a:prstGeom prst="rect">
            <a:avLst/>
          </a:prstGeom>
          <a:noFill/>
        </p:spPr>
        <p:txBody>
          <a:bodyPr wrap="square" rtlCol="0">
            <a:spAutoFit/>
          </a:bodyPr>
          <a:lstStyle/>
          <a:p>
            <a:pPr algn="ctr"/>
            <a:r>
              <a:rPr lang="fr-FR" dirty="0">
                <a:solidFill>
                  <a:schemeClr val="bg2">
                    <a:lumMod val="25000"/>
                  </a:schemeClr>
                </a:solidFill>
                <a:latin typeface="Aptos Display" panose="020B0004020202020204" pitchFamily="34" charset="0"/>
              </a:rPr>
              <a:t>Ben Arous</a:t>
            </a:r>
          </a:p>
        </p:txBody>
      </p:sp>
      <p:sp>
        <p:nvSpPr>
          <p:cNvPr id="7" name="ZoneTexte 6">
            <a:extLst>
              <a:ext uri="{FF2B5EF4-FFF2-40B4-BE49-F238E27FC236}">
                <a16:creationId xmlns:a16="http://schemas.microsoft.com/office/drawing/2014/main" id="{B4D873CE-7E4A-9E3C-ED00-114D9BA1F737}"/>
              </a:ext>
            </a:extLst>
          </p:cNvPr>
          <p:cNvSpPr txBox="1"/>
          <p:nvPr/>
        </p:nvSpPr>
        <p:spPr>
          <a:xfrm>
            <a:off x="-21071" y="4423641"/>
            <a:ext cx="1050294" cy="369332"/>
          </a:xfrm>
          <a:prstGeom prst="rect">
            <a:avLst/>
          </a:prstGeom>
          <a:noFill/>
        </p:spPr>
        <p:txBody>
          <a:bodyPr wrap="square" rtlCol="0">
            <a:spAutoFit/>
          </a:bodyPr>
          <a:lstStyle/>
          <a:p>
            <a:pPr algn="ctr"/>
            <a:r>
              <a:rPr lang="fr-FR" dirty="0">
                <a:solidFill>
                  <a:schemeClr val="bg2">
                    <a:lumMod val="25000"/>
                  </a:schemeClr>
                </a:solidFill>
                <a:latin typeface="Aptos Display" panose="020B0004020202020204" pitchFamily="34" charset="0"/>
              </a:rPr>
              <a:t>Tunis</a:t>
            </a:r>
          </a:p>
        </p:txBody>
      </p:sp>
      <p:sp>
        <p:nvSpPr>
          <p:cNvPr id="8" name="ZoneTexte 7">
            <a:extLst>
              <a:ext uri="{FF2B5EF4-FFF2-40B4-BE49-F238E27FC236}">
                <a16:creationId xmlns:a16="http://schemas.microsoft.com/office/drawing/2014/main" id="{EF4A11B7-7F70-4EBE-E325-457D838F7C1B}"/>
              </a:ext>
            </a:extLst>
          </p:cNvPr>
          <p:cNvSpPr txBox="1"/>
          <p:nvPr/>
        </p:nvSpPr>
        <p:spPr>
          <a:xfrm>
            <a:off x="2407575" y="2318277"/>
            <a:ext cx="701974" cy="307777"/>
          </a:xfrm>
          <a:prstGeom prst="rect">
            <a:avLst/>
          </a:prstGeom>
          <a:noFill/>
        </p:spPr>
        <p:txBody>
          <a:bodyPr wrap="square" rtlCol="0">
            <a:spAutoFit/>
          </a:bodyPr>
          <a:lstStyle/>
          <a:p>
            <a:pPr algn="ctr"/>
            <a:r>
              <a:rPr lang="fr-FR" sz="1400" dirty="0">
                <a:solidFill>
                  <a:schemeClr val="bg2">
                    <a:lumMod val="25000"/>
                  </a:schemeClr>
                </a:solidFill>
                <a:latin typeface="Aptos Display" panose="020B0004020202020204" pitchFamily="34" charset="0"/>
              </a:rPr>
              <a:t>12/24</a:t>
            </a:r>
          </a:p>
        </p:txBody>
      </p:sp>
      <p:sp>
        <p:nvSpPr>
          <p:cNvPr id="9" name="ZoneTexte 8">
            <a:extLst>
              <a:ext uri="{FF2B5EF4-FFF2-40B4-BE49-F238E27FC236}">
                <a16:creationId xmlns:a16="http://schemas.microsoft.com/office/drawing/2014/main" id="{B05FB441-EC64-6D8E-EBA0-DB41DE1EE744}"/>
              </a:ext>
            </a:extLst>
          </p:cNvPr>
          <p:cNvSpPr txBox="1"/>
          <p:nvPr/>
        </p:nvSpPr>
        <p:spPr>
          <a:xfrm>
            <a:off x="1272408" y="2547767"/>
            <a:ext cx="701974" cy="307777"/>
          </a:xfrm>
          <a:prstGeom prst="rect">
            <a:avLst/>
          </a:prstGeom>
          <a:noFill/>
        </p:spPr>
        <p:txBody>
          <a:bodyPr wrap="square" rtlCol="0">
            <a:spAutoFit/>
          </a:bodyPr>
          <a:lstStyle/>
          <a:p>
            <a:pPr algn="ctr"/>
            <a:r>
              <a:rPr lang="fr-FR" sz="1400" dirty="0">
                <a:solidFill>
                  <a:schemeClr val="bg2">
                    <a:lumMod val="25000"/>
                  </a:schemeClr>
                </a:solidFill>
                <a:latin typeface="Aptos Display" panose="020B0004020202020204" pitchFamily="34" charset="0"/>
              </a:rPr>
              <a:t>10/24</a:t>
            </a:r>
          </a:p>
        </p:txBody>
      </p:sp>
      <p:sp>
        <p:nvSpPr>
          <p:cNvPr id="11" name="ZoneTexte 10">
            <a:extLst>
              <a:ext uri="{FF2B5EF4-FFF2-40B4-BE49-F238E27FC236}">
                <a16:creationId xmlns:a16="http://schemas.microsoft.com/office/drawing/2014/main" id="{F455EECB-778E-26B8-C6CD-038709544E2B}"/>
              </a:ext>
            </a:extLst>
          </p:cNvPr>
          <p:cNvSpPr txBox="1"/>
          <p:nvPr/>
        </p:nvSpPr>
        <p:spPr>
          <a:xfrm>
            <a:off x="3481567" y="2757706"/>
            <a:ext cx="701974" cy="307777"/>
          </a:xfrm>
          <a:prstGeom prst="rect">
            <a:avLst/>
          </a:prstGeom>
          <a:noFill/>
        </p:spPr>
        <p:txBody>
          <a:bodyPr wrap="square" rtlCol="0">
            <a:spAutoFit/>
          </a:bodyPr>
          <a:lstStyle/>
          <a:p>
            <a:pPr algn="ctr"/>
            <a:r>
              <a:rPr lang="fr-FR" sz="1400" dirty="0">
                <a:solidFill>
                  <a:schemeClr val="bg2">
                    <a:lumMod val="25000"/>
                  </a:schemeClr>
                </a:solidFill>
                <a:latin typeface="Aptos Display" panose="020B0004020202020204" pitchFamily="34" charset="0"/>
              </a:rPr>
              <a:t>5/24</a:t>
            </a:r>
          </a:p>
        </p:txBody>
      </p:sp>
      <p:sp>
        <p:nvSpPr>
          <p:cNvPr id="12" name="ZoneTexte 11">
            <a:extLst>
              <a:ext uri="{FF2B5EF4-FFF2-40B4-BE49-F238E27FC236}">
                <a16:creationId xmlns:a16="http://schemas.microsoft.com/office/drawing/2014/main" id="{B646414F-E0FE-4AC0-C6C7-855C5A50AC26}"/>
              </a:ext>
            </a:extLst>
          </p:cNvPr>
          <p:cNvSpPr txBox="1"/>
          <p:nvPr/>
        </p:nvSpPr>
        <p:spPr>
          <a:xfrm>
            <a:off x="8464545" y="2279843"/>
            <a:ext cx="701974" cy="307777"/>
          </a:xfrm>
          <a:prstGeom prst="rect">
            <a:avLst/>
          </a:prstGeom>
          <a:noFill/>
        </p:spPr>
        <p:txBody>
          <a:bodyPr wrap="square" rtlCol="0">
            <a:spAutoFit/>
          </a:bodyPr>
          <a:lstStyle/>
          <a:p>
            <a:pPr algn="ctr"/>
            <a:r>
              <a:rPr lang="fr-FR" sz="1400" dirty="0">
                <a:solidFill>
                  <a:schemeClr val="bg2">
                    <a:lumMod val="25000"/>
                  </a:schemeClr>
                </a:solidFill>
                <a:latin typeface="Aptos Display" panose="020B0004020202020204" pitchFamily="34" charset="0"/>
              </a:rPr>
              <a:t>10/24</a:t>
            </a:r>
          </a:p>
        </p:txBody>
      </p:sp>
      <p:sp>
        <p:nvSpPr>
          <p:cNvPr id="13" name="ZoneTexte 12">
            <a:extLst>
              <a:ext uri="{FF2B5EF4-FFF2-40B4-BE49-F238E27FC236}">
                <a16:creationId xmlns:a16="http://schemas.microsoft.com/office/drawing/2014/main" id="{A4700277-FEC7-1083-B97C-BD641C2625FE}"/>
              </a:ext>
            </a:extLst>
          </p:cNvPr>
          <p:cNvSpPr txBox="1"/>
          <p:nvPr/>
        </p:nvSpPr>
        <p:spPr>
          <a:xfrm>
            <a:off x="7329378" y="2509333"/>
            <a:ext cx="701974" cy="307777"/>
          </a:xfrm>
          <a:prstGeom prst="rect">
            <a:avLst/>
          </a:prstGeom>
          <a:noFill/>
        </p:spPr>
        <p:txBody>
          <a:bodyPr wrap="square" rtlCol="0">
            <a:spAutoFit/>
          </a:bodyPr>
          <a:lstStyle/>
          <a:p>
            <a:pPr algn="ctr"/>
            <a:r>
              <a:rPr lang="fr-FR" sz="1400" dirty="0">
                <a:solidFill>
                  <a:schemeClr val="bg2">
                    <a:lumMod val="25000"/>
                  </a:schemeClr>
                </a:solidFill>
                <a:latin typeface="Aptos Display" panose="020B0004020202020204" pitchFamily="34" charset="0"/>
              </a:rPr>
              <a:t>9/24</a:t>
            </a:r>
          </a:p>
        </p:txBody>
      </p:sp>
      <p:sp>
        <p:nvSpPr>
          <p:cNvPr id="14" name="ZoneTexte 13">
            <a:extLst>
              <a:ext uri="{FF2B5EF4-FFF2-40B4-BE49-F238E27FC236}">
                <a16:creationId xmlns:a16="http://schemas.microsoft.com/office/drawing/2014/main" id="{E471422F-AD44-15D8-40A6-23E0C4A7518F}"/>
              </a:ext>
            </a:extLst>
          </p:cNvPr>
          <p:cNvSpPr txBox="1"/>
          <p:nvPr/>
        </p:nvSpPr>
        <p:spPr>
          <a:xfrm>
            <a:off x="9538537" y="2719272"/>
            <a:ext cx="701974" cy="307777"/>
          </a:xfrm>
          <a:prstGeom prst="rect">
            <a:avLst/>
          </a:prstGeom>
          <a:noFill/>
        </p:spPr>
        <p:txBody>
          <a:bodyPr wrap="square" rtlCol="0">
            <a:spAutoFit/>
          </a:bodyPr>
          <a:lstStyle/>
          <a:p>
            <a:pPr algn="ctr"/>
            <a:r>
              <a:rPr lang="fr-FR" sz="1400" dirty="0">
                <a:solidFill>
                  <a:schemeClr val="bg2">
                    <a:lumMod val="25000"/>
                  </a:schemeClr>
                </a:solidFill>
                <a:latin typeface="Aptos Display" panose="020B0004020202020204" pitchFamily="34" charset="0"/>
              </a:rPr>
              <a:t>6/24</a:t>
            </a:r>
          </a:p>
        </p:txBody>
      </p:sp>
      <p:sp>
        <p:nvSpPr>
          <p:cNvPr id="15" name="ZoneTexte 14">
            <a:extLst>
              <a:ext uri="{FF2B5EF4-FFF2-40B4-BE49-F238E27FC236}">
                <a16:creationId xmlns:a16="http://schemas.microsoft.com/office/drawing/2014/main" id="{6ACAC70A-CA3B-A59D-B329-12A3C25B1E74}"/>
              </a:ext>
            </a:extLst>
          </p:cNvPr>
          <p:cNvSpPr txBox="1"/>
          <p:nvPr/>
        </p:nvSpPr>
        <p:spPr>
          <a:xfrm>
            <a:off x="2407084" y="5021202"/>
            <a:ext cx="701974" cy="307777"/>
          </a:xfrm>
          <a:prstGeom prst="rect">
            <a:avLst/>
          </a:prstGeom>
          <a:noFill/>
        </p:spPr>
        <p:txBody>
          <a:bodyPr wrap="square" rtlCol="0">
            <a:spAutoFit/>
          </a:bodyPr>
          <a:lstStyle/>
          <a:p>
            <a:pPr algn="ctr"/>
            <a:r>
              <a:rPr lang="fr-FR" sz="1400" dirty="0">
                <a:solidFill>
                  <a:schemeClr val="bg2">
                    <a:lumMod val="25000"/>
                  </a:schemeClr>
                </a:solidFill>
                <a:latin typeface="Aptos Display" panose="020B0004020202020204" pitchFamily="34" charset="0"/>
              </a:rPr>
              <a:t>14/24</a:t>
            </a:r>
          </a:p>
        </p:txBody>
      </p:sp>
      <p:sp>
        <p:nvSpPr>
          <p:cNvPr id="16" name="ZoneTexte 15">
            <a:extLst>
              <a:ext uri="{FF2B5EF4-FFF2-40B4-BE49-F238E27FC236}">
                <a16:creationId xmlns:a16="http://schemas.microsoft.com/office/drawing/2014/main" id="{0EE2BB95-45BA-224B-B018-30124677C45E}"/>
              </a:ext>
            </a:extLst>
          </p:cNvPr>
          <p:cNvSpPr txBox="1"/>
          <p:nvPr/>
        </p:nvSpPr>
        <p:spPr>
          <a:xfrm>
            <a:off x="1271917" y="5250692"/>
            <a:ext cx="701974" cy="307777"/>
          </a:xfrm>
          <a:prstGeom prst="rect">
            <a:avLst/>
          </a:prstGeom>
          <a:noFill/>
        </p:spPr>
        <p:txBody>
          <a:bodyPr wrap="square" rtlCol="0">
            <a:spAutoFit/>
          </a:bodyPr>
          <a:lstStyle/>
          <a:p>
            <a:pPr algn="ctr"/>
            <a:r>
              <a:rPr lang="fr-FR" sz="1400" dirty="0">
                <a:solidFill>
                  <a:schemeClr val="bg2">
                    <a:lumMod val="25000"/>
                  </a:schemeClr>
                </a:solidFill>
                <a:latin typeface="Aptos Display" panose="020B0004020202020204" pitchFamily="34" charset="0"/>
              </a:rPr>
              <a:t>9/24</a:t>
            </a:r>
          </a:p>
        </p:txBody>
      </p:sp>
      <p:sp>
        <p:nvSpPr>
          <p:cNvPr id="17" name="ZoneTexte 16">
            <a:extLst>
              <a:ext uri="{FF2B5EF4-FFF2-40B4-BE49-F238E27FC236}">
                <a16:creationId xmlns:a16="http://schemas.microsoft.com/office/drawing/2014/main" id="{0861A205-F91C-327F-178B-0A01B7039C77}"/>
              </a:ext>
            </a:extLst>
          </p:cNvPr>
          <p:cNvSpPr txBox="1"/>
          <p:nvPr/>
        </p:nvSpPr>
        <p:spPr>
          <a:xfrm>
            <a:off x="3481076" y="5460631"/>
            <a:ext cx="701974" cy="307777"/>
          </a:xfrm>
          <a:prstGeom prst="rect">
            <a:avLst/>
          </a:prstGeom>
          <a:noFill/>
        </p:spPr>
        <p:txBody>
          <a:bodyPr wrap="square" rtlCol="0">
            <a:spAutoFit/>
          </a:bodyPr>
          <a:lstStyle/>
          <a:p>
            <a:pPr algn="ctr"/>
            <a:r>
              <a:rPr lang="fr-FR" sz="1400" dirty="0">
                <a:solidFill>
                  <a:schemeClr val="bg2">
                    <a:lumMod val="25000"/>
                  </a:schemeClr>
                </a:solidFill>
                <a:latin typeface="Aptos Display" panose="020B0004020202020204" pitchFamily="34" charset="0"/>
              </a:rPr>
              <a:t>3/24</a:t>
            </a:r>
          </a:p>
        </p:txBody>
      </p:sp>
      <p:sp>
        <p:nvSpPr>
          <p:cNvPr id="20" name="ZoneTexte 19">
            <a:extLst>
              <a:ext uri="{FF2B5EF4-FFF2-40B4-BE49-F238E27FC236}">
                <a16:creationId xmlns:a16="http://schemas.microsoft.com/office/drawing/2014/main" id="{3EDA01A7-D66E-755B-7065-1469D54FE630}"/>
              </a:ext>
            </a:extLst>
          </p:cNvPr>
          <p:cNvSpPr txBox="1"/>
          <p:nvPr/>
        </p:nvSpPr>
        <p:spPr>
          <a:xfrm>
            <a:off x="8432677" y="4966511"/>
            <a:ext cx="701974" cy="307777"/>
          </a:xfrm>
          <a:prstGeom prst="rect">
            <a:avLst/>
          </a:prstGeom>
          <a:noFill/>
        </p:spPr>
        <p:txBody>
          <a:bodyPr wrap="square" rtlCol="0">
            <a:spAutoFit/>
          </a:bodyPr>
          <a:lstStyle/>
          <a:p>
            <a:pPr algn="ctr"/>
            <a:r>
              <a:rPr lang="fr-FR" sz="1400" dirty="0">
                <a:solidFill>
                  <a:schemeClr val="bg2">
                    <a:lumMod val="25000"/>
                  </a:schemeClr>
                </a:solidFill>
                <a:latin typeface="Aptos Display" panose="020B0004020202020204" pitchFamily="34" charset="0"/>
              </a:rPr>
              <a:t>9/24</a:t>
            </a:r>
          </a:p>
        </p:txBody>
      </p:sp>
      <p:sp>
        <p:nvSpPr>
          <p:cNvPr id="23" name="ZoneTexte 22">
            <a:extLst>
              <a:ext uri="{FF2B5EF4-FFF2-40B4-BE49-F238E27FC236}">
                <a16:creationId xmlns:a16="http://schemas.microsoft.com/office/drawing/2014/main" id="{F7C6E59D-D074-370E-20E0-EF0F19FD45CC}"/>
              </a:ext>
            </a:extLst>
          </p:cNvPr>
          <p:cNvSpPr txBox="1"/>
          <p:nvPr/>
        </p:nvSpPr>
        <p:spPr>
          <a:xfrm>
            <a:off x="9524496" y="5374713"/>
            <a:ext cx="701974" cy="307777"/>
          </a:xfrm>
          <a:prstGeom prst="rect">
            <a:avLst/>
          </a:prstGeom>
          <a:noFill/>
        </p:spPr>
        <p:txBody>
          <a:bodyPr wrap="square" rtlCol="0">
            <a:spAutoFit/>
          </a:bodyPr>
          <a:lstStyle/>
          <a:p>
            <a:pPr algn="ctr"/>
            <a:r>
              <a:rPr lang="fr-FR" sz="1400" dirty="0">
                <a:solidFill>
                  <a:schemeClr val="bg2">
                    <a:lumMod val="25000"/>
                  </a:schemeClr>
                </a:solidFill>
                <a:latin typeface="Aptos Display" panose="020B0004020202020204" pitchFamily="34" charset="0"/>
              </a:rPr>
              <a:t>8/24</a:t>
            </a:r>
          </a:p>
        </p:txBody>
      </p:sp>
      <p:pic>
        <p:nvPicPr>
          <p:cNvPr id="25" name="Image 24">
            <a:extLst>
              <a:ext uri="{FF2B5EF4-FFF2-40B4-BE49-F238E27FC236}">
                <a16:creationId xmlns:a16="http://schemas.microsoft.com/office/drawing/2014/main" id="{59D4954F-C3D7-B8D2-687A-D2F21D46F8F8}"/>
              </a:ext>
            </a:extLst>
          </p:cNvPr>
          <p:cNvPicPr>
            <a:picLocks noChangeAspect="1"/>
          </p:cNvPicPr>
          <p:nvPr/>
        </p:nvPicPr>
        <p:blipFill>
          <a:blip r:embed="rId11"/>
          <a:stretch>
            <a:fillRect/>
          </a:stretch>
        </p:blipFill>
        <p:spPr>
          <a:xfrm>
            <a:off x="9754596" y="5685971"/>
            <a:ext cx="434378" cy="419136"/>
          </a:xfrm>
          <a:prstGeom prst="rect">
            <a:avLst/>
          </a:prstGeom>
        </p:spPr>
      </p:pic>
      <p:pic>
        <p:nvPicPr>
          <p:cNvPr id="28" name="Image 27">
            <a:extLst>
              <a:ext uri="{FF2B5EF4-FFF2-40B4-BE49-F238E27FC236}">
                <a16:creationId xmlns:a16="http://schemas.microsoft.com/office/drawing/2014/main" id="{8F5521D3-B3A2-9CCB-C0FD-BD7AAF4BE48B}"/>
              </a:ext>
            </a:extLst>
          </p:cNvPr>
          <p:cNvPicPr>
            <a:picLocks noChangeAspect="1"/>
          </p:cNvPicPr>
          <p:nvPr/>
        </p:nvPicPr>
        <p:blipFill>
          <a:blip r:embed="rId12"/>
          <a:stretch>
            <a:fillRect/>
          </a:stretch>
        </p:blipFill>
        <p:spPr>
          <a:xfrm>
            <a:off x="6997409" y="4249050"/>
            <a:ext cx="1171622" cy="2014227"/>
          </a:xfrm>
          <a:prstGeom prst="rect">
            <a:avLst/>
          </a:prstGeom>
        </p:spPr>
      </p:pic>
      <p:pic>
        <p:nvPicPr>
          <p:cNvPr id="78" name="Picture 8">
            <a:extLst>
              <a:ext uri="{FF2B5EF4-FFF2-40B4-BE49-F238E27FC236}">
                <a16:creationId xmlns:a16="http://schemas.microsoft.com/office/drawing/2014/main" id="{E0E1A147-48C7-A7A5-9CA0-481533F983D4}"/>
              </a:ext>
            </a:extLst>
          </p:cNvPr>
          <p:cNvPicPr/>
          <p:nvPr/>
        </p:nvPicPr>
        <p:blipFill>
          <a:blip r:embed="rId10" cstate="print">
            <a:extLst>
              <a:ext uri="{28A0092B-C50C-407E-A947-70E740481C1C}">
                <a14:useLocalDpi xmlns:a14="http://schemas.microsoft.com/office/drawing/2010/main" val="0"/>
              </a:ext>
            </a:extLst>
          </a:blip>
          <a:stretch>
            <a:fillRect/>
          </a:stretch>
        </p:blipFill>
        <p:spPr>
          <a:xfrm>
            <a:off x="7283513" y="4566205"/>
            <a:ext cx="514536" cy="305133"/>
          </a:xfrm>
          <a:prstGeom prst="rect">
            <a:avLst/>
          </a:prstGeom>
        </p:spPr>
      </p:pic>
      <p:sp>
        <p:nvSpPr>
          <p:cNvPr id="22" name="ZoneTexte 21">
            <a:extLst>
              <a:ext uri="{FF2B5EF4-FFF2-40B4-BE49-F238E27FC236}">
                <a16:creationId xmlns:a16="http://schemas.microsoft.com/office/drawing/2014/main" id="{468F81E1-BF22-1850-E7CA-AF1925A9342C}"/>
              </a:ext>
            </a:extLst>
          </p:cNvPr>
          <p:cNvSpPr txBox="1"/>
          <p:nvPr/>
        </p:nvSpPr>
        <p:spPr>
          <a:xfrm>
            <a:off x="7234921" y="5035437"/>
            <a:ext cx="701974" cy="307777"/>
          </a:xfrm>
          <a:prstGeom prst="rect">
            <a:avLst/>
          </a:prstGeom>
          <a:noFill/>
        </p:spPr>
        <p:txBody>
          <a:bodyPr wrap="square" rtlCol="0">
            <a:spAutoFit/>
          </a:bodyPr>
          <a:lstStyle/>
          <a:p>
            <a:pPr algn="ctr"/>
            <a:r>
              <a:rPr lang="fr-FR" sz="1400" dirty="0">
                <a:solidFill>
                  <a:schemeClr val="bg2">
                    <a:lumMod val="25000"/>
                  </a:schemeClr>
                </a:solidFill>
                <a:latin typeface="Aptos Display" panose="020B0004020202020204" pitchFamily="34" charset="0"/>
              </a:rPr>
              <a:t>9/24</a:t>
            </a:r>
          </a:p>
        </p:txBody>
      </p:sp>
      <p:sp>
        <p:nvSpPr>
          <p:cNvPr id="30" name="ZoneTexte 29">
            <a:extLst>
              <a:ext uri="{FF2B5EF4-FFF2-40B4-BE49-F238E27FC236}">
                <a16:creationId xmlns:a16="http://schemas.microsoft.com/office/drawing/2014/main" id="{DF6D2DF5-82AE-C76C-9F30-E31EE075D85F}"/>
              </a:ext>
            </a:extLst>
          </p:cNvPr>
          <p:cNvSpPr txBox="1"/>
          <p:nvPr/>
        </p:nvSpPr>
        <p:spPr>
          <a:xfrm>
            <a:off x="332339" y="1072471"/>
            <a:ext cx="11713006" cy="369332"/>
          </a:xfrm>
          <a:prstGeom prst="rect">
            <a:avLst/>
          </a:prstGeom>
          <a:noFill/>
        </p:spPr>
        <p:txBody>
          <a:bodyPr wrap="square">
            <a:spAutoFit/>
          </a:bodyPr>
          <a:lstStyle>
            <a:defPPr>
              <a:defRPr lang="fr-FR"/>
            </a:defPPr>
            <a:lvl1pPr marL="171450" indent="-171450">
              <a:buClr>
                <a:schemeClr val="tx1">
                  <a:lumMod val="65000"/>
                  <a:lumOff val="35000"/>
                </a:schemeClr>
              </a:buClr>
              <a:buFont typeface="Wingdings" panose="05000000000000000000" pitchFamily="2" charset="2"/>
              <a:buChar char="Ø"/>
              <a:defRPr b="0" i="0" u="none" strike="noStrike" baseline="0">
                <a:solidFill>
                  <a:schemeClr val="bg2">
                    <a:lumMod val="25000"/>
                  </a:schemeClr>
                </a:solidFill>
                <a:latin typeface="Aptos Display" panose="020B0004020202020204" pitchFamily="34" charset="0"/>
              </a:defRPr>
            </a:lvl1pPr>
          </a:lstStyle>
          <a:p>
            <a:r>
              <a:rPr lang="fr-FR" dirty="0"/>
              <a:t>Selon le classement des KPI, Tunisie Telecom figure parmi les meilleurs dans tous les gouvernorats, à l’exception de Tunis.</a:t>
            </a:r>
          </a:p>
        </p:txBody>
      </p:sp>
    </p:spTree>
    <p:extLst>
      <p:ext uri="{BB962C8B-B14F-4D97-AF65-F5344CB8AC3E}">
        <p14:creationId xmlns:p14="http://schemas.microsoft.com/office/powerpoint/2010/main" val="20238470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64AFD1-99CE-A9C5-F6B0-63FBFD1F260F}"/>
            </a:ext>
          </a:extLst>
        </p:cNvPr>
        <p:cNvGrpSpPr/>
        <p:nvPr/>
      </p:nvGrpSpPr>
      <p:grpSpPr>
        <a:xfrm>
          <a:off x="0" y="0"/>
          <a:ext cx="0" cy="0"/>
          <a:chOff x="0" y="0"/>
          <a:chExt cx="0" cy="0"/>
        </a:xfrm>
      </p:grpSpPr>
      <p:pic>
        <p:nvPicPr>
          <p:cNvPr id="18" name="Picture 4" descr="Telcotec Tunisie | LinkedIn">
            <a:extLst>
              <a:ext uri="{FF2B5EF4-FFF2-40B4-BE49-F238E27FC236}">
                <a16:creationId xmlns:a16="http://schemas.microsoft.com/office/drawing/2014/main" id="{49CFB1C5-E4BA-1AAB-22F2-83C29C9C58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98596" y="45425"/>
            <a:ext cx="1065276" cy="1065276"/>
          </a:xfrm>
          <a:prstGeom prst="rect">
            <a:avLst/>
          </a:prstGeom>
          <a:noFill/>
          <a:extLst>
            <a:ext uri="{909E8E84-426E-40DD-AFC4-6F175D3DCCD1}">
              <a14:hiddenFill xmlns:a14="http://schemas.microsoft.com/office/drawing/2010/main">
                <a:solidFill>
                  <a:srgbClr val="FFFFFF"/>
                </a:solidFill>
              </a14:hiddenFill>
            </a:ext>
          </a:extLst>
        </p:spPr>
      </p:pic>
      <p:pic>
        <p:nvPicPr>
          <p:cNvPr id="19" name="object 11">
            <a:extLst>
              <a:ext uri="{FF2B5EF4-FFF2-40B4-BE49-F238E27FC236}">
                <a16:creationId xmlns:a16="http://schemas.microsoft.com/office/drawing/2014/main" id="{A45428E9-002A-E557-899C-10E35AABC2F9}"/>
              </a:ext>
            </a:extLst>
          </p:cNvPr>
          <p:cNvPicPr/>
          <p:nvPr/>
        </p:nvPicPr>
        <p:blipFill>
          <a:blip r:embed="rId3" cstate="print"/>
          <a:stretch>
            <a:fillRect/>
          </a:stretch>
        </p:blipFill>
        <p:spPr>
          <a:xfrm>
            <a:off x="183254" y="120204"/>
            <a:ext cx="1158240" cy="829932"/>
          </a:xfrm>
          <a:prstGeom prst="rect">
            <a:avLst/>
          </a:prstGeom>
        </p:spPr>
      </p:pic>
      <p:sp>
        <p:nvSpPr>
          <p:cNvPr id="5" name="ZoneTexte 4">
            <a:extLst>
              <a:ext uri="{FF2B5EF4-FFF2-40B4-BE49-F238E27FC236}">
                <a16:creationId xmlns:a16="http://schemas.microsoft.com/office/drawing/2014/main" id="{DB4700B5-116B-D4C4-E4F0-35A0E84AE57F}"/>
              </a:ext>
            </a:extLst>
          </p:cNvPr>
          <p:cNvSpPr txBox="1"/>
          <p:nvPr/>
        </p:nvSpPr>
        <p:spPr>
          <a:xfrm>
            <a:off x="839755" y="273560"/>
            <a:ext cx="10258841" cy="523220"/>
          </a:xfrm>
          <a:prstGeom prst="rect">
            <a:avLst/>
          </a:prstGeom>
          <a:noFill/>
        </p:spPr>
        <p:txBody>
          <a:bodyPr wrap="square">
            <a:spAutoFit/>
          </a:bodyPr>
          <a:lstStyle>
            <a:defPPr>
              <a:defRPr lang="fr-FR"/>
            </a:defPPr>
            <a:lvl1pPr algn="ctr">
              <a:defRPr sz="3200" b="1">
                <a:solidFill>
                  <a:schemeClr val="bg2">
                    <a:lumMod val="25000"/>
                  </a:schemeClr>
                </a:solidFill>
                <a:latin typeface="Aptos Display" panose="020B0004020202020204" pitchFamily="34" charset="0"/>
              </a:defRPr>
            </a:lvl1pPr>
          </a:lstStyle>
          <a:p>
            <a:r>
              <a:rPr lang="fr-FR" sz="2800" dirty="0"/>
              <a:t>Benchmarking: Classement par indicateur de performance </a:t>
            </a:r>
          </a:p>
        </p:txBody>
      </p:sp>
      <p:sp>
        <p:nvSpPr>
          <p:cNvPr id="4" name="Espace réservé du numéro de diapositive 3">
            <a:extLst>
              <a:ext uri="{FF2B5EF4-FFF2-40B4-BE49-F238E27FC236}">
                <a16:creationId xmlns:a16="http://schemas.microsoft.com/office/drawing/2014/main" id="{105FBB48-3593-200A-3E45-ED7665F4DBFA}"/>
              </a:ext>
            </a:extLst>
          </p:cNvPr>
          <p:cNvSpPr>
            <a:spLocks noGrp="1"/>
          </p:cNvSpPr>
          <p:nvPr>
            <p:ph type="sldNum" sz="quarter" idx="12"/>
          </p:nvPr>
        </p:nvSpPr>
        <p:spPr/>
        <p:txBody>
          <a:bodyPr/>
          <a:lstStyle/>
          <a:p>
            <a:fld id="{B2AD7436-ADBA-43B7-9370-5627ADE4336A}" type="slidenum">
              <a:rPr lang="fr-FR" smtClean="0"/>
              <a:t>14</a:t>
            </a:fld>
            <a:endParaRPr lang="fr-FR"/>
          </a:p>
        </p:txBody>
      </p:sp>
      <p:sp>
        <p:nvSpPr>
          <p:cNvPr id="2" name="ZoneTexte 1">
            <a:extLst>
              <a:ext uri="{FF2B5EF4-FFF2-40B4-BE49-F238E27FC236}">
                <a16:creationId xmlns:a16="http://schemas.microsoft.com/office/drawing/2014/main" id="{BC640DE7-8BAF-D21A-8F2F-AFFE02211625}"/>
              </a:ext>
            </a:extLst>
          </p:cNvPr>
          <p:cNvSpPr txBox="1"/>
          <p:nvPr/>
        </p:nvSpPr>
        <p:spPr>
          <a:xfrm>
            <a:off x="332339" y="1072471"/>
            <a:ext cx="11149809" cy="646331"/>
          </a:xfrm>
          <a:prstGeom prst="rect">
            <a:avLst/>
          </a:prstGeom>
          <a:noFill/>
        </p:spPr>
        <p:txBody>
          <a:bodyPr wrap="square">
            <a:spAutoFit/>
          </a:bodyPr>
          <a:lstStyle>
            <a:defPPr>
              <a:defRPr lang="fr-FR"/>
            </a:defPPr>
            <a:lvl1pPr marL="171450" indent="-171450">
              <a:buClr>
                <a:schemeClr val="tx1">
                  <a:lumMod val="65000"/>
                  <a:lumOff val="35000"/>
                </a:schemeClr>
              </a:buClr>
              <a:buFont typeface="Wingdings" panose="05000000000000000000" pitchFamily="2" charset="2"/>
              <a:buChar char="Ø"/>
              <a:defRPr b="0" i="0" u="none" strike="noStrike" baseline="0">
                <a:solidFill>
                  <a:schemeClr val="bg2">
                    <a:lumMod val="25000"/>
                  </a:schemeClr>
                </a:solidFill>
                <a:latin typeface="Aptos Display" panose="020B0004020202020204" pitchFamily="34" charset="0"/>
              </a:defRPr>
            </a:lvl1pPr>
          </a:lstStyle>
          <a:p>
            <a:r>
              <a:rPr lang="fr-FR" dirty="0"/>
              <a:t> TT affiche de bonnes performances en couverture et en services data 3G, mais des axes d’amélioration persistent sur la qualité voix (MOS) et la latence.</a:t>
            </a:r>
          </a:p>
        </p:txBody>
      </p:sp>
      <p:pic>
        <p:nvPicPr>
          <p:cNvPr id="14" name="Image 13">
            <a:extLst>
              <a:ext uri="{FF2B5EF4-FFF2-40B4-BE49-F238E27FC236}">
                <a16:creationId xmlns:a16="http://schemas.microsoft.com/office/drawing/2014/main" id="{02B3D6B7-3B1F-DC1F-18B9-50D6C96FEF77}"/>
              </a:ext>
            </a:extLst>
          </p:cNvPr>
          <p:cNvPicPr>
            <a:picLocks noChangeAspect="1"/>
          </p:cNvPicPr>
          <p:nvPr/>
        </p:nvPicPr>
        <p:blipFill>
          <a:blip r:embed="rId4"/>
          <a:stretch>
            <a:fillRect/>
          </a:stretch>
        </p:blipFill>
        <p:spPr>
          <a:xfrm>
            <a:off x="2446280" y="1718802"/>
            <a:ext cx="7016481" cy="5121887"/>
          </a:xfrm>
          <a:prstGeom prst="rect">
            <a:avLst/>
          </a:prstGeom>
        </p:spPr>
      </p:pic>
    </p:spTree>
    <p:extLst>
      <p:ext uri="{BB962C8B-B14F-4D97-AF65-F5344CB8AC3E}">
        <p14:creationId xmlns:p14="http://schemas.microsoft.com/office/powerpoint/2010/main" val="7584945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029">
          <a:extLst>
            <a:ext uri="{FF2B5EF4-FFF2-40B4-BE49-F238E27FC236}">
              <a16:creationId xmlns:a16="http://schemas.microsoft.com/office/drawing/2014/main" id="{602ADE75-DDE1-DEFF-D43D-AD12EE60F848}"/>
            </a:ext>
          </a:extLst>
        </p:cNvPr>
        <p:cNvGrpSpPr/>
        <p:nvPr/>
      </p:nvGrpSpPr>
      <p:grpSpPr>
        <a:xfrm>
          <a:off x="0" y="0"/>
          <a:ext cx="0" cy="0"/>
          <a:chOff x="0" y="0"/>
          <a:chExt cx="0" cy="0"/>
        </a:xfrm>
      </p:grpSpPr>
      <p:pic>
        <p:nvPicPr>
          <p:cNvPr id="19" name="object 11">
            <a:extLst>
              <a:ext uri="{FF2B5EF4-FFF2-40B4-BE49-F238E27FC236}">
                <a16:creationId xmlns:a16="http://schemas.microsoft.com/office/drawing/2014/main" id="{BF779FEB-0345-A8CB-7E23-72DD652B9568}"/>
              </a:ext>
            </a:extLst>
          </p:cNvPr>
          <p:cNvPicPr/>
          <p:nvPr/>
        </p:nvPicPr>
        <p:blipFill>
          <a:blip r:embed="rId3" cstate="print"/>
          <a:stretch>
            <a:fillRect/>
          </a:stretch>
        </p:blipFill>
        <p:spPr>
          <a:xfrm>
            <a:off x="183254" y="120204"/>
            <a:ext cx="1158240" cy="829932"/>
          </a:xfrm>
          <a:prstGeom prst="rect">
            <a:avLst/>
          </a:prstGeom>
        </p:spPr>
      </p:pic>
      <p:pic>
        <p:nvPicPr>
          <p:cNvPr id="20" name="Picture 4" descr="Telcotec Tunisie | LinkedIn">
            <a:extLst>
              <a:ext uri="{FF2B5EF4-FFF2-40B4-BE49-F238E27FC236}">
                <a16:creationId xmlns:a16="http://schemas.microsoft.com/office/drawing/2014/main" id="{F2453001-A76A-6132-AF7C-11C44FD1252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98596" y="45425"/>
            <a:ext cx="1065276" cy="1065276"/>
          </a:xfrm>
          <a:prstGeom prst="rect">
            <a:avLst/>
          </a:prstGeom>
          <a:noFill/>
          <a:extLst>
            <a:ext uri="{909E8E84-426E-40DD-AFC4-6F175D3DCCD1}">
              <a14:hiddenFill xmlns:a14="http://schemas.microsoft.com/office/drawing/2010/main">
                <a:solidFill>
                  <a:srgbClr val="FFFFFF"/>
                </a:solidFill>
              </a14:hiddenFill>
            </a:ext>
          </a:extLst>
        </p:spPr>
      </p:pic>
      <p:grpSp>
        <p:nvGrpSpPr>
          <p:cNvPr id="1035" name="Google Shape;1035;p25">
            <a:extLst>
              <a:ext uri="{FF2B5EF4-FFF2-40B4-BE49-F238E27FC236}">
                <a16:creationId xmlns:a16="http://schemas.microsoft.com/office/drawing/2014/main" id="{33A0873B-4673-D7C0-645A-BA4A79BE23DA}"/>
              </a:ext>
            </a:extLst>
          </p:cNvPr>
          <p:cNvGrpSpPr/>
          <p:nvPr/>
        </p:nvGrpSpPr>
        <p:grpSpPr>
          <a:xfrm>
            <a:off x="9627797" y="783203"/>
            <a:ext cx="1653207" cy="778821"/>
            <a:chOff x="6947135" y="2460525"/>
            <a:chExt cx="1239905" cy="584116"/>
          </a:xfrm>
        </p:grpSpPr>
        <p:sp>
          <p:nvSpPr>
            <p:cNvPr id="1036" name="Google Shape;1036;p25">
              <a:extLst>
                <a:ext uri="{FF2B5EF4-FFF2-40B4-BE49-F238E27FC236}">
                  <a16:creationId xmlns:a16="http://schemas.microsoft.com/office/drawing/2014/main" id="{E6D1995C-2FBB-7994-13C8-E5DC78B9A8C5}"/>
                </a:ext>
              </a:extLst>
            </p:cNvPr>
            <p:cNvSpPr/>
            <p:nvPr/>
          </p:nvSpPr>
          <p:spPr>
            <a:xfrm>
              <a:off x="7878097" y="2638928"/>
              <a:ext cx="304483" cy="39265"/>
            </a:xfrm>
            <a:custGeom>
              <a:avLst/>
              <a:gdLst/>
              <a:ahLst/>
              <a:cxnLst/>
              <a:rect l="l" t="t" r="r" b="b"/>
              <a:pathLst>
                <a:path w="3823" h="493" extrusionOk="0">
                  <a:moveTo>
                    <a:pt x="1" y="1"/>
                  </a:moveTo>
                  <a:lnTo>
                    <a:pt x="1" y="492"/>
                  </a:lnTo>
                  <a:lnTo>
                    <a:pt x="3823" y="492"/>
                  </a:lnTo>
                  <a:lnTo>
                    <a:pt x="3823" y="1"/>
                  </a:ln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037" name="Google Shape;1037;p25">
              <a:extLst>
                <a:ext uri="{FF2B5EF4-FFF2-40B4-BE49-F238E27FC236}">
                  <a16:creationId xmlns:a16="http://schemas.microsoft.com/office/drawing/2014/main" id="{8348B7C0-53D9-F81F-7339-68B3AD4B9B84}"/>
                </a:ext>
              </a:extLst>
            </p:cNvPr>
            <p:cNvSpPr/>
            <p:nvPr/>
          </p:nvSpPr>
          <p:spPr>
            <a:xfrm>
              <a:off x="7872920" y="2634468"/>
              <a:ext cx="314120" cy="48106"/>
            </a:xfrm>
            <a:custGeom>
              <a:avLst/>
              <a:gdLst/>
              <a:ahLst/>
              <a:cxnLst/>
              <a:rect l="l" t="t" r="r" b="b"/>
              <a:pathLst>
                <a:path w="3944" h="604" extrusionOk="0">
                  <a:moveTo>
                    <a:pt x="3823" y="112"/>
                  </a:moveTo>
                  <a:lnTo>
                    <a:pt x="3823" y="483"/>
                  </a:lnTo>
                  <a:lnTo>
                    <a:pt x="121" y="483"/>
                  </a:lnTo>
                  <a:lnTo>
                    <a:pt x="121" y="112"/>
                  </a:lnTo>
                  <a:close/>
                  <a:moveTo>
                    <a:pt x="56" y="1"/>
                  </a:moveTo>
                  <a:cubicBezTo>
                    <a:pt x="47" y="1"/>
                    <a:pt x="28" y="1"/>
                    <a:pt x="19" y="10"/>
                  </a:cubicBezTo>
                  <a:cubicBezTo>
                    <a:pt x="10" y="29"/>
                    <a:pt x="1" y="38"/>
                    <a:pt x="1" y="57"/>
                  </a:cubicBezTo>
                  <a:lnTo>
                    <a:pt x="1" y="548"/>
                  </a:lnTo>
                  <a:cubicBezTo>
                    <a:pt x="1" y="576"/>
                    <a:pt x="28" y="604"/>
                    <a:pt x="56" y="604"/>
                  </a:cubicBezTo>
                  <a:lnTo>
                    <a:pt x="3878" y="604"/>
                  </a:lnTo>
                  <a:cubicBezTo>
                    <a:pt x="3897" y="604"/>
                    <a:pt x="3915" y="595"/>
                    <a:pt x="3925" y="585"/>
                  </a:cubicBezTo>
                  <a:cubicBezTo>
                    <a:pt x="3934" y="576"/>
                    <a:pt x="3943" y="558"/>
                    <a:pt x="3943" y="548"/>
                  </a:cubicBezTo>
                  <a:lnTo>
                    <a:pt x="3943" y="57"/>
                  </a:lnTo>
                  <a:cubicBezTo>
                    <a:pt x="3943" y="19"/>
                    <a:pt x="3915" y="1"/>
                    <a:pt x="3878"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38" name="Google Shape;1038;p25">
              <a:extLst>
                <a:ext uri="{FF2B5EF4-FFF2-40B4-BE49-F238E27FC236}">
                  <a16:creationId xmlns:a16="http://schemas.microsoft.com/office/drawing/2014/main" id="{E30DEB76-B8A0-9E8A-0B7F-0D0DBA274774}"/>
                </a:ext>
              </a:extLst>
            </p:cNvPr>
            <p:cNvSpPr/>
            <p:nvPr/>
          </p:nvSpPr>
          <p:spPr>
            <a:xfrm>
              <a:off x="7878097" y="2725342"/>
              <a:ext cx="174423" cy="25247"/>
            </a:xfrm>
            <a:custGeom>
              <a:avLst/>
              <a:gdLst/>
              <a:ahLst/>
              <a:cxnLst/>
              <a:rect l="l" t="t" r="r" b="b"/>
              <a:pathLst>
                <a:path w="2190" h="317" extrusionOk="0">
                  <a:moveTo>
                    <a:pt x="1" y="1"/>
                  </a:moveTo>
                  <a:lnTo>
                    <a:pt x="1" y="316"/>
                  </a:lnTo>
                  <a:lnTo>
                    <a:pt x="2190" y="316"/>
                  </a:lnTo>
                  <a:lnTo>
                    <a:pt x="2190" y="1"/>
                  </a:ln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039" name="Google Shape;1039;p25">
              <a:extLst>
                <a:ext uri="{FF2B5EF4-FFF2-40B4-BE49-F238E27FC236}">
                  <a16:creationId xmlns:a16="http://schemas.microsoft.com/office/drawing/2014/main" id="{C1939FC0-36C6-9A94-5E8E-74F73A622405}"/>
                </a:ext>
              </a:extLst>
            </p:cNvPr>
            <p:cNvSpPr/>
            <p:nvPr/>
          </p:nvSpPr>
          <p:spPr>
            <a:xfrm>
              <a:off x="7872920" y="2720165"/>
              <a:ext cx="184060" cy="34805"/>
            </a:xfrm>
            <a:custGeom>
              <a:avLst/>
              <a:gdLst/>
              <a:ahLst/>
              <a:cxnLst/>
              <a:rect l="l" t="t" r="r" b="b"/>
              <a:pathLst>
                <a:path w="2311" h="437" extrusionOk="0">
                  <a:moveTo>
                    <a:pt x="2199" y="122"/>
                  </a:moveTo>
                  <a:lnTo>
                    <a:pt x="2199" y="326"/>
                  </a:lnTo>
                  <a:lnTo>
                    <a:pt x="121" y="326"/>
                  </a:lnTo>
                  <a:lnTo>
                    <a:pt x="121" y="122"/>
                  </a:lnTo>
                  <a:close/>
                  <a:moveTo>
                    <a:pt x="66" y="1"/>
                  </a:moveTo>
                  <a:cubicBezTo>
                    <a:pt x="28" y="1"/>
                    <a:pt x="1" y="29"/>
                    <a:pt x="1" y="66"/>
                  </a:cubicBezTo>
                  <a:lnTo>
                    <a:pt x="1" y="381"/>
                  </a:lnTo>
                  <a:cubicBezTo>
                    <a:pt x="1" y="400"/>
                    <a:pt x="10" y="409"/>
                    <a:pt x="19" y="418"/>
                  </a:cubicBezTo>
                  <a:cubicBezTo>
                    <a:pt x="28" y="437"/>
                    <a:pt x="47" y="437"/>
                    <a:pt x="66" y="437"/>
                  </a:cubicBezTo>
                  <a:lnTo>
                    <a:pt x="2255" y="437"/>
                  </a:lnTo>
                  <a:cubicBezTo>
                    <a:pt x="2292" y="437"/>
                    <a:pt x="2311" y="409"/>
                    <a:pt x="2311" y="381"/>
                  </a:cubicBezTo>
                  <a:lnTo>
                    <a:pt x="2311" y="66"/>
                  </a:lnTo>
                  <a:cubicBezTo>
                    <a:pt x="2311" y="47"/>
                    <a:pt x="2311" y="29"/>
                    <a:pt x="2301" y="20"/>
                  </a:cubicBezTo>
                  <a:cubicBezTo>
                    <a:pt x="2283" y="10"/>
                    <a:pt x="2273" y="1"/>
                    <a:pt x="2255"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40" name="Google Shape;1040;p25">
              <a:extLst>
                <a:ext uri="{FF2B5EF4-FFF2-40B4-BE49-F238E27FC236}">
                  <a16:creationId xmlns:a16="http://schemas.microsoft.com/office/drawing/2014/main" id="{BC69FDD0-37D0-268A-E663-630402967684}"/>
                </a:ext>
              </a:extLst>
            </p:cNvPr>
            <p:cNvSpPr/>
            <p:nvPr/>
          </p:nvSpPr>
          <p:spPr>
            <a:xfrm>
              <a:off x="7878097" y="2797818"/>
              <a:ext cx="174423" cy="25168"/>
            </a:xfrm>
            <a:custGeom>
              <a:avLst/>
              <a:gdLst/>
              <a:ahLst/>
              <a:cxnLst/>
              <a:rect l="l" t="t" r="r" b="b"/>
              <a:pathLst>
                <a:path w="2190" h="316" extrusionOk="0">
                  <a:moveTo>
                    <a:pt x="1" y="0"/>
                  </a:moveTo>
                  <a:lnTo>
                    <a:pt x="1" y="315"/>
                  </a:lnTo>
                  <a:lnTo>
                    <a:pt x="2190" y="315"/>
                  </a:lnTo>
                  <a:lnTo>
                    <a:pt x="2190" y="0"/>
                  </a:ln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041" name="Google Shape;1041;p25">
              <a:extLst>
                <a:ext uri="{FF2B5EF4-FFF2-40B4-BE49-F238E27FC236}">
                  <a16:creationId xmlns:a16="http://schemas.microsoft.com/office/drawing/2014/main" id="{D122ADC1-DFDC-992D-6354-F0782DBA8E5D}"/>
                </a:ext>
              </a:extLst>
            </p:cNvPr>
            <p:cNvSpPr/>
            <p:nvPr/>
          </p:nvSpPr>
          <p:spPr>
            <a:xfrm>
              <a:off x="7872920" y="2793358"/>
              <a:ext cx="184060" cy="34805"/>
            </a:xfrm>
            <a:custGeom>
              <a:avLst/>
              <a:gdLst/>
              <a:ahLst/>
              <a:cxnLst/>
              <a:rect l="l" t="t" r="r" b="b"/>
              <a:pathLst>
                <a:path w="2311" h="437" extrusionOk="0">
                  <a:moveTo>
                    <a:pt x="2199" y="112"/>
                  </a:moveTo>
                  <a:lnTo>
                    <a:pt x="2199" y="316"/>
                  </a:lnTo>
                  <a:lnTo>
                    <a:pt x="121" y="316"/>
                  </a:lnTo>
                  <a:lnTo>
                    <a:pt x="121" y="112"/>
                  </a:lnTo>
                  <a:close/>
                  <a:moveTo>
                    <a:pt x="66" y="0"/>
                  </a:moveTo>
                  <a:cubicBezTo>
                    <a:pt x="28" y="0"/>
                    <a:pt x="1" y="28"/>
                    <a:pt x="1" y="56"/>
                  </a:cubicBezTo>
                  <a:lnTo>
                    <a:pt x="1" y="371"/>
                  </a:lnTo>
                  <a:cubicBezTo>
                    <a:pt x="1" y="390"/>
                    <a:pt x="10" y="409"/>
                    <a:pt x="19" y="418"/>
                  </a:cubicBezTo>
                  <a:cubicBezTo>
                    <a:pt x="28" y="427"/>
                    <a:pt x="47" y="436"/>
                    <a:pt x="66" y="436"/>
                  </a:cubicBezTo>
                  <a:lnTo>
                    <a:pt x="2255" y="436"/>
                  </a:lnTo>
                  <a:cubicBezTo>
                    <a:pt x="2273" y="436"/>
                    <a:pt x="2283" y="427"/>
                    <a:pt x="2301" y="418"/>
                  </a:cubicBezTo>
                  <a:cubicBezTo>
                    <a:pt x="2311" y="409"/>
                    <a:pt x="2311" y="390"/>
                    <a:pt x="2311" y="371"/>
                  </a:cubicBezTo>
                  <a:lnTo>
                    <a:pt x="2311" y="56"/>
                  </a:lnTo>
                  <a:cubicBezTo>
                    <a:pt x="2311" y="28"/>
                    <a:pt x="2292" y="0"/>
                    <a:pt x="2255"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42" name="Google Shape;1042;p25">
              <a:extLst>
                <a:ext uri="{FF2B5EF4-FFF2-40B4-BE49-F238E27FC236}">
                  <a16:creationId xmlns:a16="http://schemas.microsoft.com/office/drawing/2014/main" id="{FBE441A9-683B-CD46-013A-C2A052CB6E76}"/>
                </a:ext>
              </a:extLst>
            </p:cNvPr>
            <p:cNvSpPr/>
            <p:nvPr/>
          </p:nvSpPr>
          <p:spPr>
            <a:xfrm>
              <a:off x="6985603" y="2857631"/>
              <a:ext cx="295563" cy="127910"/>
            </a:xfrm>
            <a:custGeom>
              <a:avLst/>
              <a:gdLst/>
              <a:ahLst/>
              <a:cxnLst/>
              <a:rect l="l" t="t" r="r" b="b"/>
              <a:pathLst>
                <a:path w="3711" h="1606" extrusionOk="0">
                  <a:moveTo>
                    <a:pt x="3711" y="0"/>
                  </a:moveTo>
                  <a:lnTo>
                    <a:pt x="0" y="1605"/>
                  </a:lnTo>
                </a:path>
              </a:pathLst>
            </a:custGeom>
            <a:solidFill>
              <a:srgbClr val="E16F1A"/>
            </a:solidFill>
            <a:ln>
              <a:noFill/>
            </a:ln>
          </p:spPr>
          <p:txBody>
            <a:bodyPr spcFirstLastPara="1" wrap="square" lIns="121900" tIns="121900" rIns="121900" bIns="121900" anchor="ctr" anchorCtr="0">
              <a:noAutofit/>
            </a:bodyPr>
            <a:lstStyle/>
            <a:p>
              <a:endParaRPr sz="2400"/>
            </a:p>
          </p:txBody>
        </p:sp>
        <p:sp>
          <p:nvSpPr>
            <p:cNvPr id="1043" name="Google Shape;1043;p25">
              <a:extLst>
                <a:ext uri="{FF2B5EF4-FFF2-40B4-BE49-F238E27FC236}">
                  <a16:creationId xmlns:a16="http://schemas.microsoft.com/office/drawing/2014/main" id="{E4791649-4702-F770-92A5-E6A96DDBD15B}"/>
                </a:ext>
              </a:extLst>
            </p:cNvPr>
            <p:cNvSpPr/>
            <p:nvPr/>
          </p:nvSpPr>
          <p:spPr>
            <a:xfrm>
              <a:off x="6980426" y="2853330"/>
              <a:ext cx="305916" cy="136591"/>
            </a:xfrm>
            <a:custGeom>
              <a:avLst/>
              <a:gdLst/>
              <a:ahLst/>
              <a:cxnLst/>
              <a:rect l="l" t="t" r="r" b="b"/>
              <a:pathLst>
                <a:path w="3841" h="1715" extrusionOk="0">
                  <a:moveTo>
                    <a:pt x="3773" y="1"/>
                  </a:moveTo>
                  <a:cubicBezTo>
                    <a:pt x="3764" y="1"/>
                    <a:pt x="3756" y="3"/>
                    <a:pt x="3748" y="8"/>
                  </a:cubicBezTo>
                  <a:lnTo>
                    <a:pt x="47" y="1604"/>
                  </a:lnTo>
                  <a:cubicBezTo>
                    <a:pt x="10" y="1613"/>
                    <a:pt x="0" y="1650"/>
                    <a:pt x="10" y="1678"/>
                  </a:cubicBezTo>
                  <a:cubicBezTo>
                    <a:pt x="19" y="1696"/>
                    <a:pt x="47" y="1715"/>
                    <a:pt x="65" y="1715"/>
                  </a:cubicBezTo>
                  <a:cubicBezTo>
                    <a:pt x="75" y="1715"/>
                    <a:pt x="84" y="1715"/>
                    <a:pt x="84" y="1706"/>
                  </a:cubicBezTo>
                  <a:lnTo>
                    <a:pt x="3795" y="110"/>
                  </a:lnTo>
                  <a:cubicBezTo>
                    <a:pt x="3822" y="101"/>
                    <a:pt x="3841" y="64"/>
                    <a:pt x="3832" y="36"/>
                  </a:cubicBezTo>
                  <a:cubicBezTo>
                    <a:pt x="3818" y="16"/>
                    <a:pt x="3795" y="1"/>
                    <a:pt x="3773"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44" name="Google Shape;1044;p25">
              <a:extLst>
                <a:ext uri="{FF2B5EF4-FFF2-40B4-BE49-F238E27FC236}">
                  <a16:creationId xmlns:a16="http://schemas.microsoft.com/office/drawing/2014/main" id="{F6C31643-1526-5E27-DDA2-4B2E2D061DBD}"/>
                </a:ext>
              </a:extLst>
            </p:cNvPr>
            <p:cNvSpPr/>
            <p:nvPr/>
          </p:nvSpPr>
          <p:spPr>
            <a:xfrm>
              <a:off x="6951595" y="2965470"/>
              <a:ext cx="48822" cy="48106"/>
            </a:xfrm>
            <a:custGeom>
              <a:avLst/>
              <a:gdLst/>
              <a:ahLst/>
              <a:cxnLst/>
              <a:rect l="l" t="t" r="r" b="b"/>
              <a:pathLst>
                <a:path w="613" h="604" extrusionOk="0">
                  <a:moveTo>
                    <a:pt x="168" y="1"/>
                  </a:moveTo>
                  <a:lnTo>
                    <a:pt x="1" y="446"/>
                  </a:lnTo>
                  <a:lnTo>
                    <a:pt x="446" y="604"/>
                  </a:lnTo>
                  <a:lnTo>
                    <a:pt x="613" y="159"/>
                  </a:lnTo>
                  <a:lnTo>
                    <a:pt x="168" y="1"/>
                  </a:ln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045" name="Google Shape;1045;p25">
              <a:extLst>
                <a:ext uri="{FF2B5EF4-FFF2-40B4-BE49-F238E27FC236}">
                  <a16:creationId xmlns:a16="http://schemas.microsoft.com/office/drawing/2014/main" id="{D11427B6-1668-1DA1-BDDA-FEE83FC1EAB0}"/>
                </a:ext>
              </a:extLst>
            </p:cNvPr>
            <p:cNvSpPr/>
            <p:nvPr/>
          </p:nvSpPr>
          <p:spPr>
            <a:xfrm>
              <a:off x="6947135" y="2961487"/>
              <a:ext cx="57743" cy="57265"/>
            </a:xfrm>
            <a:custGeom>
              <a:avLst/>
              <a:gdLst/>
              <a:ahLst/>
              <a:cxnLst/>
              <a:rect l="l" t="t" r="r" b="b"/>
              <a:pathLst>
                <a:path w="725" h="719" extrusionOk="0">
                  <a:moveTo>
                    <a:pt x="251" y="134"/>
                  </a:moveTo>
                  <a:lnTo>
                    <a:pt x="595" y="255"/>
                  </a:lnTo>
                  <a:lnTo>
                    <a:pt x="465" y="589"/>
                  </a:lnTo>
                  <a:lnTo>
                    <a:pt x="131" y="468"/>
                  </a:lnTo>
                  <a:lnTo>
                    <a:pt x="251" y="134"/>
                  </a:lnTo>
                  <a:close/>
                  <a:moveTo>
                    <a:pt x="216" y="1"/>
                  </a:moveTo>
                  <a:cubicBezTo>
                    <a:pt x="192" y="1"/>
                    <a:pt x="175" y="11"/>
                    <a:pt x="168" y="32"/>
                  </a:cubicBezTo>
                  <a:lnTo>
                    <a:pt x="1" y="478"/>
                  </a:lnTo>
                  <a:cubicBezTo>
                    <a:pt x="1" y="496"/>
                    <a:pt x="1" y="515"/>
                    <a:pt x="10" y="524"/>
                  </a:cubicBezTo>
                  <a:cubicBezTo>
                    <a:pt x="10" y="543"/>
                    <a:pt x="29" y="552"/>
                    <a:pt x="38" y="552"/>
                  </a:cubicBezTo>
                  <a:lnTo>
                    <a:pt x="483" y="719"/>
                  </a:lnTo>
                  <a:lnTo>
                    <a:pt x="502" y="719"/>
                  </a:lnTo>
                  <a:cubicBezTo>
                    <a:pt x="530" y="719"/>
                    <a:pt x="548" y="700"/>
                    <a:pt x="558" y="682"/>
                  </a:cubicBezTo>
                  <a:lnTo>
                    <a:pt x="715" y="236"/>
                  </a:lnTo>
                  <a:cubicBezTo>
                    <a:pt x="724" y="209"/>
                    <a:pt x="715" y="171"/>
                    <a:pt x="678" y="162"/>
                  </a:cubicBezTo>
                  <a:lnTo>
                    <a:pt x="242" y="4"/>
                  </a:lnTo>
                  <a:cubicBezTo>
                    <a:pt x="233" y="2"/>
                    <a:pt x="224" y="1"/>
                    <a:pt x="216"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46" name="Google Shape;1046;p25">
              <a:extLst>
                <a:ext uri="{FF2B5EF4-FFF2-40B4-BE49-F238E27FC236}">
                  <a16:creationId xmlns:a16="http://schemas.microsoft.com/office/drawing/2014/main" id="{D9083443-B871-9864-AB41-D5575A400C19}"/>
                </a:ext>
              </a:extLst>
            </p:cNvPr>
            <p:cNvSpPr/>
            <p:nvPr/>
          </p:nvSpPr>
          <p:spPr>
            <a:xfrm>
              <a:off x="7244624" y="2467051"/>
              <a:ext cx="591922" cy="551701"/>
            </a:xfrm>
            <a:custGeom>
              <a:avLst/>
              <a:gdLst/>
              <a:ahLst/>
              <a:cxnLst/>
              <a:rect l="l" t="t" r="r" b="b"/>
              <a:pathLst>
                <a:path w="7432" h="6927" extrusionOk="0">
                  <a:moveTo>
                    <a:pt x="3715" y="0"/>
                  </a:moveTo>
                  <a:cubicBezTo>
                    <a:pt x="2032" y="0"/>
                    <a:pt x="558" y="1228"/>
                    <a:pt x="288" y="2944"/>
                  </a:cubicBezTo>
                  <a:cubicBezTo>
                    <a:pt x="1" y="4827"/>
                    <a:pt x="1300" y="6599"/>
                    <a:pt x="3192" y="6886"/>
                  </a:cubicBezTo>
                  <a:cubicBezTo>
                    <a:pt x="3369" y="6913"/>
                    <a:pt x="3545" y="6927"/>
                    <a:pt x="3718" y="6927"/>
                  </a:cubicBezTo>
                  <a:cubicBezTo>
                    <a:pt x="5395" y="6927"/>
                    <a:pt x="6874" y="5707"/>
                    <a:pt x="7135" y="3992"/>
                  </a:cubicBezTo>
                  <a:cubicBezTo>
                    <a:pt x="7432" y="2100"/>
                    <a:pt x="6133" y="328"/>
                    <a:pt x="4240" y="40"/>
                  </a:cubicBezTo>
                  <a:cubicBezTo>
                    <a:pt x="4064" y="13"/>
                    <a:pt x="3888" y="0"/>
                    <a:pt x="3715" y="0"/>
                  </a:cubicBezTo>
                  <a:close/>
                </a:path>
              </a:pathLst>
            </a:custGeom>
            <a:solidFill>
              <a:schemeClr val="dk1"/>
            </a:solidFill>
            <a:ln>
              <a:noFill/>
            </a:ln>
          </p:spPr>
          <p:txBody>
            <a:bodyPr spcFirstLastPara="1" wrap="square" lIns="121900" tIns="121900" rIns="121900" bIns="121900" anchor="ctr" anchorCtr="0">
              <a:noAutofit/>
            </a:bodyPr>
            <a:lstStyle/>
            <a:p>
              <a:endParaRPr sz="2400" dirty="0"/>
            </a:p>
          </p:txBody>
        </p:sp>
        <p:sp>
          <p:nvSpPr>
            <p:cNvPr id="1047" name="Google Shape;1047;p25">
              <a:extLst>
                <a:ext uri="{FF2B5EF4-FFF2-40B4-BE49-F238E27FC236}">
                  <a16:creationId xmlns:a16="http://schemas.microsoft.com/office/drawing/2014/main" id="{E44D9062-B4C9-B909-256B-07E6B1122F3C}"/>
                </a:ext>
              </a:extLst>
            </p:cNvPr>
            <p:cNvSpPr/>
            <p:nvPr/>
          </p:nvSpPr>
          <p:spPr>
            <a:xfrm>
              <a:off x="7259659" y="2483223"/>
              <a:ext cx="589692" cy="561418"/>
            </a:xfrm>
            <a:custGeom>
              <a:avLst/>
              <a:gdLst/>
              <a:ahLst/>
              <a:cxnLst/>
              <a:rect l="l" t="t" r="r" b="b"/>
              <a:pathLst>
                <a:path w="7404" h="7049" extrusionOk="0">
                  <a:moveTo>
                    <a:pt x="3777" y="119"/>
                  </a:moveTo>
                  <a:cubicBezTo>
                    <a:pt x="3944" y="119"/>
                    <a:pt x="4120" y="128"/>
                    <a:pt x="4296" y="156"/>
                  </a:cubicBezTo>
                  <a:cubicBezTo>
                    <a:pt x="5196" y="295"/>
                    <a:pt x="5984" y="777"/>
                    <a:pt x="6522" y="1510"/>
                  </a:cubicBezTo>
                  <a:cubicBezTo>
                    <a:pt x="7061" y="2243"/>
                    <a:pt x="7283" y="3143"/>
                    <a:pt x="7144" y="4043"/>
                  </a:cubicBezTo>
                  <a:cubicBezTo>
                    <a:pt x="7005" y="4943"/>
                    <a:pt x="6532" y="5731"/>
                    <a:pt x="5799" y="6269"/>
                  </a:cubicBezTo>
                  <a:cubicBezTo>
                    <a:pt x="5209" y="6702"/>
                    <a:pt x="4510" y="6931"/>
                    <a:pt x="3791" y="6931"/>
                  </a:cubicBezTo>
                  <a:cubicBezTo>
                    <a:pt x="3617" y="6931"/>
                    <a:pt x="3442" y="6918"/>
                    <a:pt x="3266" y="6891"/>
                  </a:cubicBezTo>
                  <a:cubicBezTo>
                    <a:pt x="1411" y="6603"/>
                    <a:pt x="131" y="4868"/>
                    <a:pt x="418" y="3013"/>
                  </a:cubicBezTo>
                  <a:cubicBezTo>
                    <a:pt x="558" y="2113"/>
                    <a:pt x="1031" y="1315"/>
                    <a:pt x="1764" y="777"/>
                  </a:cubicBezTo>
                  <a:cubicBezTo>
                    <a:pt x="2357" y="351"/>
                    <a:pt x="3053" y="119"/>
                    <a:pt x="3777" y="119"/>
                  </a:cubicBezTo>
                  <a:close/>
                  <a:moveTo>
                    <a:pt x="3765" y="1"/>
                  </a:moveTo>
                  <a:cubicBezTo>
                    <a:pt x="3026" y="1"/>
                    <a:pt x="2309" y="238"/>
                    <a:pt x="1699" y="685"/>
                  </a:cubicBezTo>
                  <a:cubicBezTo>
                    <a:pt x="938" y="1241"/>
                    <a:pt x="446" y="2058"/>
                    <a:pt x="298" y="2995"/>
                  </a:cubicBezTo>
                  <a:cubicBezTo>
                    <a:pt x="1" y="4915"/>
                    <a:pt x="1328" y="6714"/>
                    <a:pt x="3248" y="7002"/>
                  </a:cubicBezTo>
                  <a:cubicBezTo>
                    <a:pt x="3424" y="7030"/>
                    <a:pt x="3610" y="7048"/>
                    <a:pt x="3786" y="7048"/>
                  </a:cubicBezTo>
                  <a:cubicBezTo>
                    <a:pt x="4528" y="7048"/>
                    <a:pt x="5252" y="6807"/>
                    <a:pt x="5864" y="6362"/>
                  </a:cubicBezTo>
                  <a:cubicBezTo>
                    <a:pt x="6625" y="5805"/>
                    <a:pt x="7116" y="4989"/>
                    <a:pt x="7265" y="4061"/>
                  </a:cubicBezTo>
                  <a:cubicBezTo>
                    <a:pt x="7404" y="3134"/>
                    <a:pt x="7172" y="2197"/>
                    <a:pt x="6615" y="1445"/>
                  </a:cubicBezTo>
                  <a:cubicBezTo>
                    <a:pt x="6059" y="685"/>
                    <a:pt x="5242" y="184"/>
                    <a:pt x="4315" y="45"/>
                  </a:cubicBezTo>
                  <a:cubicBezTo>
                    <a:pt x="4131" y="15"/>
                    <a:pt x="3947" y="1"/>
                    <a:pt x="3765"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49" name="Google Shape;1049;p25">
              <a:extLst>
                <a:ext uri="{FF2B5EF4-FFF2-40B4-BE49-F238E27FC236}">
                  <a16:creationId xmlns:a16="http://schemas.microsoft.com/office/drawing/2014/main" id="{94DA4FE4-F191-09A6-4AF8-5BAFA4EC8FC8}"/>
                </a:ext>
              </a:extLst>
            </p:cNvPr>
            <p:cNvSpPr/>
            <p:nvPr/>
          </p:nvSpPr>
          <p:spPr>
            <a:xfrm>
              <a:off x="7232341" y="2460525"/>
              <a:ext cx="601479" cy="561179"/>
            </a:xfrm>
            <a:custGeom>
              <a:avLst/>
              <a:gdLst/>
              <a:ahLst/>
              <a:cxnLst/>
              <a:rect l="l" t="t" r="r" b="b"/>
              <a:pathLst>
                <a:path w="7552" h="7046" extrusionOk="0">
                  <a:moveTo>
                    <a:pt x="3765" y="122"/>
                  </a:moveTo>
                  <a:cubicBezTo>
                    <a:pt x="3937" y="122"/>
                    <a:pt x="4111" y="135"/>
                    <a:pt x="4287" y="163"/>
                  </a:cubicBezTo>
                  <a:cubicBezTo>
                    <a:pt x="6142" y="441"/>
                    <a:pt x="7422" y="2185"/>
                    <a:pt x="7144" y="4040"/>
                  </a:cubicBezTo>
                  <a:cubicBezTo>
                    <a:pt x="6883" y="5720"/>
                    <a:pt x="5429" y="6929"/>
                    <a:pt x="3779" y="6929"/>
                  </a:cubicBezTo>
                  <a:cubicBezTo>
                    <a:pt x="3607" y="6929"/>
                    <a:pt x="3432" y="6915"/>
                    <a:pt x="3257" y="6888"/>
                  </a:cubicBezTo>
                  <a:cubicBezTo>
                    <a:pt x="1401" y="6601"/>
                    <a:pt x="121" y="4866"/>
                    <a:pt x="409" y="3011"/>
                  </a:cubicBezTo>
                  <a:cubicBezTo>
                    <a:pt x="669" y="1331"/>
                    <a:pt x="2116" y="122"/>
                    <a:pt x="3765" y="122"/>
                  </a:cubicBezTo>
                  <a:close/>
                  <a:moveTo>
                    <a:pt x="3769" y="0"/>
                  </a:moveTo>
                  <a:cubicBezTo>
                    <a:pt x="2067" y="0"/>
                    <a:pt x="558" y="1253"/>
                    <a:pt x="298" y="2992"/>
                  </a:cubicBezTo>
                  <a:cubicBezTo>
                    <a:pt x="1" y="4912"/>
                    <a:pt x="1318" y="6712"/>
                    <a:pt x="3238" y="6999"/>
                  </a:cubicBezTo>
                  <a:cubicBezTo>
                    <a:pt x="3415" y="7027"/>
                    <a:pt x="3600" y="7046"/>
                    <a:pt x="3776" y="7046"/>
                  </a:cubicBezTo>
                  <a:cubicBezTo>
                    <a:pt x="5483" y="7046"/>
                    <a:pt x="6986" y="5794"/>
                    <a:pt x="7255" y="4059"/>
                  </a:cubicBezTo>
                  <a:cubicBezTo>
                    <a:pt x="7552" y="2139"/>
                    <a:pt x="6225" y="339"/>
                    <a:pt x="4305" y="42"/>
                  </a:cubicBezTo>
                  <a:cubicBezTo>
                    <a:pt x="4125" y="14"/>
                    <a:pt x="3946" y="0"/>
                    <a:pt x="3769"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50" name="Google Shape;1050;p25">
              <a:extLst>
                <a:ext uri="{FF2B5EF4-FFF2-40B4-BE49-F238E27FC236}">
                  <a16:creationId xmlns:a16="http://schemas.microsoft.com/office/drawing/2014/main" id="{364CC950-2100-BDE5-5259-F7E29CA1F5BB}"/>
                </a:ext>
              </a:extLst>
            </p:cNvPr>
            <p:cNvSpPr/>
            <p:nvPr/>
          </p:nvSpPr>
          <p:spPr>
            <a:xfrm>
              <a:off x="7615828" y="2510541"/>
              <a:ext cx="134520" cy="135158"/>
            </a:xfrm>
            <a:custGeom>
              <a:avLst/>
              <a:gdLst/>
              <a:ahLst/>
              <a:cxnLst/>
              <a:rect l="l" t="t" r="r" b="b"/>
              <a:pathLst>
                <a:path w="1689" h="1697" extrusionOk="0">
                  <a:moveTo>
                    <a:pt x="102" y="1"/>
                  </a:moveTo>
                  <a:cubicBezTo>
                    <a:pt x="67" y="1"/>
                    <a:pt x="33" y="20"/>
                    <a:pt x="19" y="54"/>
                  </a:cubicBezTo>
                  <a:cubicBezTo>
                    <a:pt x="0" y="91"/>
                    <a:pt x="19" y="147"/>
                    <a:pt x="65" y="165"/>
                  </a:cubicBezTo>
                  <a:cubicBezTo>
                    <a:pt x="705" y="462"/>
                    <a:pt x="1216" y="991"/>
                    <a:pt x="1512" y="1640"/>
                  </a:cubicBezTo>
                  <a:cubicBezTo>
                    <a:pt x="1522" y="1678"/>
                    <a:pt x="1559" y="1696"/>
                    <a:pt x="1587" y="1696"/>
                  </a:cubicBezTo>
                  <a:cubicBezTo>
                    <a:pt x="1596" y="1696"/>
                    <a:pt x="1614" y="1696"/>
                    <a:pt x="1624" y="1687"/>
                  </a:cubicBezTo>
                  <a:cubicBezTo>
                    <a:pt x="1670" y="1668"/>
                    <a:pt x="1689" y="1622"/>
                    <a:pt x="1670" y="1575"/>
                  </a:cubicBezTo>
                  <a:cubicBezTo>
                    <a:pt x="1364" y="880"/>
                    <a:pt x="817" y="323"/>
                    <a:pt x="139" y="8"/>
                  </a:cubicBezTo>
                  <a:cubicBezTo>
                    <a:pt x="127" y="3"/>
                    <a:pt x="115" y="1"/>
                    <a:pt x="102" y="1"/>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053" name="Google Shape;1053;p25">
              <a:extLst>
                <a:ext uri="{FF2B5EF4-FFF2-40B4-BE49-F238E27FC236}">
                  <a16:creationId xmlns:a16="http://schemas.microsoft.com/office/drawing/2014/main" id="{5EAF3C20-5ADE-31CE-3F8E-B75AB92123D7}"/>
                </a:ext>
              </a:extLst>
            </p:cNvPr>
            <p:cNvSpPr/>
            <p:nvPr/>
          </p:nvSpPr>
          <p:spPr>
            <a:xfrm>
              <a:off x="7448814" y="2585725"/>
              <a:ext cx="159688" cy="31858"/>
            </a:xfrm>
            <a:custGeom>
              <a:avLst/>
              <a:gdLst/>
              <a:ahLst/>
              <a:cxnLst/>
              <a:rect l="l" t="t" r="r" b="b"/>
              <a:pathLst>
                <a:path w="2005" h="400" extrusionOk="0">
                  <a:moveTo>
                    <a:pt x="400" y="1"/>
                  </a:moveTo>
                  <a:cubicBezTo>
                    <a:pt x="177" y="1"/>
                    <a:pt x="1" y="177"/>
                    <a:pt x="1" y="400"/>
                  </a:cubicBezTo>
                  <a:lnTo>
                    <a:pt x="2005" y="400"/>
                  </a:lnTo>
                  <a:cubicBezTo>
                    <a:pt x="2005" y="177"/>
                    <a:pt x="1828" y="1"/>
                    <a:pt x="1606"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54" name="Google Shape;1054;p25">
              <a:extLst>
                <a:ext uri="{FF2B5EF4-FFF2-40B4-BE49-F238E27FC236}">
                  <a16:creationId xmlns:a16="http://schemas.microsoft.com/office/drawing/2014/main" id="{31E6CB9B-DD67-B8E0-8C5A-46542F30CBC3}"/>
                </a:ext>
              </a:extLst>
            </p:cNvPr>
            <p:cNvSpPr/>
            <p:nvPr/>
          </p:nvSpPr>
          <p:spPr>
            <a:xfrm>
              <a:off x="7443637" y="2580549"/>
              <a:ext cx="169325" cy="41495"/>
            </a:xfrm>
            <a:custGeom>
              <a:avLst/>
              <a:gdLst/>
              <a:ahLst/>
              <a:cxnLst/>
              <a:rect l="l" t="t" r="r" b="b"/>
              <a:pathLst>
                <a:path w="2126" h="521" extrusionOk="0">
                  <a:moveTo>
                    <a:pt x="1671" y="121"/>
                  </a:moveTo>
                  <a:cubicBezTo>
                    <a:pt x="1838" y="121"/>
                    <a:pt x="1977" y="242"/>
                    <a:pt x="2005" y="409"/>
                  </a:cubicBezTo>
                  <a:lnTo>
                    <a:pt x="121" y="409"/>
                  </a:lnTo>
                  <a:cubicBezTo>
                    <a:pt x="149" y="242"/>
                    <a:pt x="288" y="121"/>
                    <a:pt x="465" y="121"/>
                  </a:cubicBezTo>
                  <a:close/>
                  <a:moveTo>
                    <a:pt x="465" y="1"/>
                  </a:moveTo>
                  <a:cubicBezTo>
                    <a:pt x="205" y="1"/>
                    <a:pt x="1" y="205"/>
                    <a:pt x="1" y="465"/>
                  </a:cubicBezTo>
                  <a:cubicBezTo>
                    <a:pt x="1" y="520"/>
                    <a:pt x="1" y="520"/>
                    <a:pt x="353" y="520"/>
                  </a:cubicBezTo>
                  <a:lnTo>
                    <a:pt x="1736" y="520"/>
                  </a:lnTo>
                  <a:cubicBezTo>
                    <a:pt x="2125" y="520"/>
                    <a:pt x="2125" y="520"/>
                    <a:pt x="2125" y="465"/>
                  </a:cubicBezTo>
                  <a:cubicBezTo>
                    <a:pt x="2125" y="205"/>
                    <a:pt x="1921" y="1"/>
                    <a:pt x="1671"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57" name="Google Shape;1057;p25">
              <a:extLst>
                <a:ext uri="{FF2B5EF4-FFF2-40B4-BE49-F238E27FC236}">
                  <a16:creationId xmlns:a16="http://schemas.microsoft.com/office/drawing/2014/main" id="{D43D15D7-708B-28A2-E0C6-1F3BCD7D3B40}"/>
                </a:ext>
              </a:extLst>
            </p:cNvPr>
            <p:cNvSpPr/>
            <p:nvPr/>
          </p:nvSpPr>
          <p:spPr>
            <a:xfrm>
              <a:off x="7516830" y="2570195"/>
              <a:ext cx="22938" cy="22301"/>
            </a:xfrm>
            <a:custGeom>
              <a:avLst/>
              <a:gdLst/>
              <a:ahLst/>
              <a:cxnLst/>
              <a:rect l="l" t="t" r="r" b="b"/>
              <a:pathLst>
                <a:path w="288" h="280" extrusionOk="0">
                  <a:moveTo>
                    <a:pt x="149" y="1"/>
                  </a:moveTo>
                  <a:cubicBezTo>
                    <a:pt x="65" y="1"/>
                    <a:pt x="0" y="56"/>
                    <a:pt x="0" y="140"/>
                  </a:cubicBezTo>
                  <a:cubicBezTo>
                    <a:pt x="0" y="214"/>
                    <a:pt x="65" y="279"/>
                    <a:pt x="149" y="279"/>
                  </a:cubicBezTo>
                  <a:cubicBezTo>
                    <a:pt x="223" y="279"/>
                    <a:pt x="288" y="214"/>
                    <a:pt x="288" y="140"/>
                  </a:cubicBezTo>
                  <a:cubicBezTo>
                    <a:pt x="288" y="66"/>
                    <a:pt x="223" y="1"/>
                    <a:pt x="149" y="1"/>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060" name="Google Shape;1060;p25">
              <a:extLst>
                <a:ext uri="{FF2B5EF4-FFF2-40B4-BE49-F238E27FC236}">
                  <a16:creationId xmlns:a16="http://schemas.microsoft.com/office/drawing/2014/main" id="{4C2F524B-E4BF-0655-1877-BC9E490F1988}"/>
                </a:ext>
              </a:extLst>
            </p:cNvPr>
            <p:cNvSpPr/>
            <p:nvPr/>
          </p:nvSpPr>
          <p:spPr>
            <a:xfrm>
              <a:off x="7496840" y="2655175"/>
              <a:ext cx="68096" cy="9717"/>
            </a:xfrm>
            <a:custGeom>
              <a:avLst/>
              <a:gdLst/>
              <a:ahLst/>
              <a:cxnLst/>
              <a:rect l="l" t="t" r="r" b="b"/>
              <a:pathLst>
                <a:path w="855" h="122" extrusionOk="0">
                  <a:moveTo>
                    <a:pt x="66" y="1"/>
                  </a:moveTo>
                  <a:cubicBezTo>
                    <a:pt x="29" y="1"/>
                    <a:pt x="1" y="28"/>
                    <a:pt x="1" y="56"/>
                  </a:cubicBezTo>
                  <a:cubicBezTo>
                    <a:pt x="1" y="93"/>
                    <a:pt x="29" y="121"/>
                    <a:pt x="66" y="121"/>
                  </a:cubicBezTo>
                  <a:lnTo>
                    <a:pt x="799" y="121"/>
                  </a:lnTo>
                  <a:cubicBezTo>
                    <a:pt x="826" y="121"/>
                    <a:pt x="854" y="93"/>
                    <a:pt x="854" y="56"/>
                  </a:cubicBezTo>
                  <a:cubicBezTo>
                    <a:pt x="854" y="28"/>
                    <a:pt x="826" y="1"/>
                    <a:pt x="799" y="1"/>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1061" name="Google Shape;1061;p25">
              <a:extLst>
                <a:ext uri="{FF2B5EF4-FFF2-40B4-BE49-F238E27FC236}">
                  <a16:creationId xmlns:a16="http://schemas.microsoft.com/office/drawing/2014/main" id="{33142D84-B358-5516-766F-D9CD7D90D1C8}"/>
                </a:ext>
              </a:extLst>
            </p:cNvPr>
            <p:cNvSpPr/>
            <p:nvPr/>
          </p:nvSpPr>
          <p:spPr>
            <a:xfrm>
              <a:off x="7496840" y="2727572"/>
              <a:ext cx="68096" cy="9000"/>
            </a:xfrm>
            <a:custGeom>
              <a:avLst/>
              <a:gdLst/>
              <a:ahLst/>
              <a:cxnLst/>
              <a:rect l="l" t="t" r="r" b="b"/>
              <a:pathLst>
                <a:path w="855" h="113" extrusionOk="0">
                  <a:moveTo>
                    <a:pt x="66" y="1"/>
                  </a:moveTo>
                  <a:cubicBezTo>
                    <a:pt x="29" y="1"/>
                    <a:pt x="1" y="29"/>
                    <a:pt x="1" y="56"/>
                  </a:cubicBezTo>
                  <a:cubicBezTo>
                    <a:pt x="1" y="94"/>
                    <a:pt x="29" y="112"/>
                    <a:pt x="66" y="112"/>
                  </a:cubicBezTo>
                  <a:lnTo>
                    <a:pt x="799" y="112"/>
                  </a:lnTo>
                  <a:cubicBezTo>
                    <a:pt x="826" y="112"/>
                    <a:pt x="854" y="94"/>
                    <a:pt x="854" y="56"/>
                  </a:cubicBezTo>
                  <a:cubicBezTo>
                    <a:pt x="854" y="29"/>
                    <a:pt x="826" y="1"/>
                    <a:pt x="799" y="1"/>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1062" name="Google Shape;1062;p25">
              <a:extLst>
                <a:ext uri="{FF2B5EF4-FFF2-40B4-BE49-F238E27FC236}">
                  <a16:creationId xmlns:a16="http://schemas.microsoft.com/office/drawing/2014/main" id="{3AF85FD5-182C-0BE2-37C5-CB248C7B97B2}"/>
                </a:ext>
              </a:extLst>
            </p:cNvPr>
            <p:cNvSpPr/>
            <p:nvPr/>
          </p:nvSpPr>
          <p:spPr>
            <a:xfrm>
              <a:off x="7496840" y="2802199"/>
              <a:ext cx="68096" cy="9000"/>
            </a:xfrm>
            <a:custGeom>
              <a:avLst/>
              <a:gdLst/>
              <a:ahLst/>
              <a:cxnLst/>
              <a:rect l="l" t="t" r="r" b="b"/>
              <a:pathLst>
                <a:path w="855" h="113" extrusionOk="0">
                  <a:moveTo>
                    <a:pt x="66" y="1"/>
                  </a:moveTo>
                  <a:cubicBezTo>
                    <a:pt x="29" y="1"/>
                    <a:pt x="1" y="29"/>
                    <a:pt x="1" y="56"/>
                  </a:cubicBezTo>
                  <a:cubicBezTo>
                    <a:pt x="1" y="93"/>
                    <a:pt x="29" y="112"/>
                    <a:pt x="66" y="112"/>
                  </a:cubicBezTo>
                  <a:lnTo>
                    <a:pt x="799" y="112"/>
                  </a:lnTo>
                  <a:cubicBezTo>
                    <a:pt x="826" y="112"/>
                    <a:pt x="854" y="93"/>
                    <a:pt x="854" y="56"/>
                  </a:cubicBezTo>
                  <a:cubicBezTo>
                    <a:pt x="854" y="29"/>
                    <a:pt x="826" y="1"/>
                    <a:pt x="799" y="1"/>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1064" name="Google Shape;1064;p25">
              <a:extLst>
                <a:ext uri="{FF2B5EF4-FFF2-40B4-BE49-F238E27FC236}">
                  <a16:creationId xmlns:a16="http://schemas.microsoft.com/office/drawing/2014/main" id="{D873B32A-FE61-57E8-40DC-5810A9F968A4}"/>
                </a:ext>
              </a:extLst>
            </p:cNvPr>
            <p:cNvSpPr/>
            <p:nvPr/>
          </p:nvSpPr>
          <p:spPr>
            <a:xfrm>
              <a:off x="7442204" y="2753456"/>
              <a:ext cx="178086" cy="8920"/>
            </a:xfrm>
            <a:custGeom>
              <a:avLst/>
              <a:gdLst/>
              <a:ahLst/>
              <a:cxnLst/>
              <a:rect l="l" t="t" r="r" b="b"/>
              <a:pathLst>
                <a:path w="2236" h="112" extrusionOk="0">
                  <a:moveTo>
                    <a:pt x="56" y="0"/>
                  </a:moveTo>
                  <a:cubicBezTo>
                    <a:pt x="19" y="0"/>
                    <a:pt x="0" y="28"/>
                    <a:pt x="0" y="56"/>
                  </a:cubicBezTo>
                  <a:cubicBezTo>
                    <a:pt x="0" y="93"/>
                    <a:pt x="19" y="112"/>
                    <a:pt x="56" y="112"/>
                  </a:cubicBezTo>
                  <a:lnTo>
                    <a:pt x="2180" y="112"/>
                  </a:lnTo>
                  <a:cubicBezTo>
                    <a:pt x="2208" y="112"/>
                    <a:pt x="2236" y="93"/>
                    <a:pt x="2236" y="56"/>
                  </a:cubicBezTo>
                  <a:cubicBezTo>
                    <a:pt x="2236" y="28"/>
                    <a:pt x="2208" y="0"/>
                    <a:pt x="2180" y="0"/>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1066" name="Google Shape;1066;p25">
              <a:extLst>
                <a:ext uri="{FF2B5EF4-FFF2-40B4-BE49-F238E27FC236}">
                  <a16:creationId xmlns:a16="http://schemas.microsoft.com/office/drawing/2014/main" id="{A6782457-AAE8-EDE5-C0BF-65F03AE728CE}"/>
                </a:ext>
              </a:extLst>
            </p:cNvPr>
            <p:cNvSpPr/>
            <p:nvPr/>
          </p:nvSpPr>
          <p:spPr>
            <a:xfrm>
              <a:off x="7442204" y="2828800"/>
              <a:ext cx="178086" cy="9717"/>
            </a:xfrm>
            <a:custGeom>
              <a:avLst/>
              <a:gdLst/>
              <a:ahLst/>
              <a:cxnLst/>
              <a:rect l="l" t="t" r="r" b="b"/>
              <a:pathLst>
                <a:path w="2236" h="122" extrusionOk="0">
                  <a:moveTo>
                    <a:pt x="56" y="1"/>
                  </a:moveTo>
                  <a:cubicBezTo>
                    <a:pt x="19" y="1"/>
                    <a:pt x="0" y="28"/>
                    <a:pt x="0" y="56"/>
                  </a:cubicBezTo>
                  <a:cubicBezTo>
                    <a:pt x="0" y="93"/>
                    <a:pt x="19" y="121"/>
                    <a:pt x="56" y="121"/>
                  </a:cubicBezTo>
                  <a:lnTo>
                    <a:pt x="2180" y="121"/>
                  </a:lnTo>
                  <a:cubicBezTo>
                    <a:pt x="2208" y="121"/>
                    <a:pt x="2236" y="93"/>
                    <a:pt x="2236" y="56"/>
                  </a:cubicBezTo>
                  <a:cubicBezTo>
                    <a:pt x="2236" y="28"/>
                    <a:pt x="2208" y="1"/>
                    <a:pt x="2180" y="1"/>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1048" name="Google Shape;1048;p25">
              <a:extLst>
                <a:ext uri="{FF2B5EF4-FFF2-40B4-BE49-F238E27FC236}">
                  <a16:creationId xmlns:a16="http://schemas.microsoft.com/office/drawing/2014/main" id="{892AC0D6-437B-0AB9-E396-63288FACCEB0}"/>
                </a:ext>
              </a:extLst>
            </p:cNvPr>
            <p:cNvSpPr/>
            <p:nvPr/>
          </p:nvSpPr>
          <p:spPr>
            <a:xfrm>
              <a:off x="7236802" y="2466733"/>
              <a:ext cx="627364" cy="552019"/>
            </a:xfrm>
            <a:custGeom>
              <a:avLst/>
              <a:gdLst/>
              <a:ahLst/>
              <a:cxnLst/>
              <a:rect l="l" t="t" r="r" b="b"/>
              <a:pathLst>
                <a:path w="7877" h="6931" extrusionOk="0">
                  <a:moveTo>
                    <a:pt x="3933" y="0"/>
                  </a:moveTo>
                  <a:cubicBezTo>
                    <a:pt x="3250" y="0"/>
                    <a:pt x="2560" y="202"/>
                    <a:pt x="1958" y="622"/>
                  </a:cubicBezTo>
                  <a:cubicBezTo>
                    <a:pt x="391" y="1717"/>
                    <a:pt x="1" y="3878"/>
                    <a:pt x="1096" y="5446"/>
                  </a:cubicBezTo>
                  <a:cubicBezTo>
                    <a:pt x="1770" y="6412"/>
                    <a:pt x="2849" y="6930"/>
                    <a:pt x="3945" y="6930"/>
                  </a:cubicBezTo>
                  <a:cubicBezTo>
                    <a:pt x="4628" y="6930"/>
                    <a:pt x="5318" y="6729"/>
                    <a:pt x="5920" y="6309"/>
                  </a:cubicBezTo>
                  <a:cubicBezTo>
                    <a:pt x="7487" y="5214"/>
                    <a:pt x="7877" y="3053"/>
                    <a:pt x="6782" y="1485"/>
                  </a:cubicBezTo>
                  <a:cubicBezTo>
                    <a:pt x="6108" y="519"/>
                    <a:pt x="5029" y="0"/>
                    <a:pt x="3933" y="0"/>
                  </a:cubicBezTo>
                  <a:close/>
                </a:path>
              </a:pathLst>
            </a:custGeom>
            <a:solidFill>
              <a:schemeClr val="accent1">
                <a:lumMod val="20000"/>
                <a:lumOff val="80000"/>
              </a:schemeClr>
            </a:solidFill>
            <a:ln>
              <a:noFill/>
            </a:ln>
          </p:spPr>
          <p:txBody>
            <a:bodyPr spcFirstLastPara="1" wrap="square" lIns="121900" tIns="121900" rIns="121900" bIns="121900" anchor="ctr" anchorCtr="0">
              <a:noAutofit/>
            </a:bodyPr>
            <a:lstStyle/>
            <a:p>
              <a:endParaRPr sz="2400" dirty="0"/>
            </a:p>
          </p:txBody>
        </p:sp>
      </p:grpSp>
      <p:pic>
        <p:nvPicPr>
          <p:cNvPr id="14" name="Image 13" descr="Une image contenant art&#10;&#10;Le contenu généré par l’IA peut être incorrect.">
            <a:extLst>
              <a:ext uri="{FF2B5EF4-FFF2-40B4-BE49-F238E27FC236}">
                <a16:creationId xmlns:a16="http://schemas.microsoft.com/office/drawing/2014/main" id="{DEF1027A-53B3-329B-3628-8AD40B03FFD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49194" y="868574"/>
            <a:ext cx="551591" cy="551591"/>
          </a:xfrm>
          <a:prstGeom prst="rect">
            <a:avLst/>
          </a:prstGeom>
        </p:spPr>
      </p:pic>
      <p:sp>
        <p:nvSpPr>
          <p:cNvPr id="2" name="Ellipse 1">
            <a:extLst>
              <a:ext uri="{FF2B5EF4-FFF2-40B4-BE49-F238E27FC236}">
                <a16:creationId xmlns:a16="http://schemas.microsoft.com/office/drawing/2014/main" id="{2D1D05A8-4E15-D6DF-584A-88B6EEBF1E2A}"/>
              </a:ext>
            </a:extLst>
          </p:cNvPr>
          <p:cNvSpPr/>
          <p:nvPr/>
        </p:nvSpPr>
        <p:spPr>
          <a:xfrm>
            <a:off x="783770" y="2005048"/>
            <a:ext cx="2242705" cy="2228187"/>
          </a:xfrm>
          <a:prstGeom prst="ellipse">
            <a:avLst/>
          </a:prstGeom>
          <a:solidFill>
            <a:schemeClr val="tx2">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a:extLst>
              <a:ext uri="{FF2B5EF4-FFF2-40B4-BE49-F238E27FC236}">
                <a16:creationId xmlns:a16="http://schemas.microsoft.com/office/drawing/2014/main" id="{D91BD2AA-7CDC-C8E9-9323-49CFE1336F5C}"/>
              </a:ext>
            </a:extLst>
          </p:cNvPr>
          <p:cNvSpPr txBox="1"/>
          <p:nvPr/>
        </p:nvSpPr>
        <p:spPr>
          <a:xfrm>
            <a:off x="3152380" y="2230120"/>
            <a:ext cx="6097554" cy="461665"/>
          </a:xfrm>
          <a:prstGeom prst="rect">
            <a:avLst/>
          </a:prstGeom>
          <a:noFill/>
        </p:spPr>
        <p:txBody>
          <a:bodyPr wrap="square">
            <a:spAutoFit/>
          </a:bodyPr>
          <a:lstStyle/>
          <a:p>
            <a:pPr marL="9525">
              <a:lnSpc>
                <a:spcPct val="100000"/>
              </a:lnSpc>
              <a:spcBef>
                <a:spcPts val="1270"/>
              </a:spcBef>
            </a:pPr>
            <a:r>
              <a:rPr lang="fr-FR" sz="2400" dirty="0">
                <a:solidFill>
                  <a:srgbClr val="414141"/>
                </a:solidFill>
                <a:latin typeface="Verdana"/>
              </a:rPr>
              <a:t>Résumé Benchmarking KPIs:</a:t>
            </a:r>
          </a:p>
        </p:txBody>
      </p:sp>
      <p:pic>
        <p:nvPicPr>
          <p:cNvPr id="3" name="Image 2" descr="Une image contenant noir, obscurité&#10;&#10;Le contenu généré par l’IA peut être incorrect.">
            <a:extLst>
              <a:ext uri="{FF2B5EF4-FFF2-40B4-BE49-F238E27FC236}">
                <a16:creationId xmlns:a16="http://schemas.microsoft.com/office/drawing/2014/main" id="{F3C709D3-9729-B173-A9C7-16A4DE431ED5}"/>
              </a:ext>
            </a:extLst>
          </p:cNvPr>
          <p:cNvPicPr>
            <a:picLocks noChangeAspect="1"/>
          </p:cNvPicPr>
          <p:nvPr/>
        </p:nvPicPr>
        <p:blipFill>
          <a:blip r:embed="rId6">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014884" y="2228900"/>
            <a:ext cx="1828477" cy="1828477"/>
          </a:xfrm>
          <a:prstGeom prst="rect">
            <a:avLst/>
          </a:prstGeom>
        </p:spPr>
      </p:pic>
      <p:sp>
        <p:nvSpPr>
          <p:cNvPr id="5" name="ZoneTexte 4">
            <a:extLst>
              <a:ext uri="{FF2B5EF4-FFF2-40B4-BE49-F238E27FC236}">
                <a16:creationId xmlns:a16="http://schemas.microsoft.com/office/drawing/2014/main" id="{510D7274-25BB-C83E-B287-9C3887473661}"/>
              </a:ext>
            </a:extLst>
          </p:cNvPr>
          <p:cNvSpPr txBox="1"/>
          <p:nvPr/>
        </p:nvSpPr>
        <p:spPr>
          <a:xfrm>
            <a:off x="3530243" y="2800623"/>
            <a:ext cx="6097554" cy="1256754"/>
          </a:xfrm>
          <a:prstGeom prst="rect">
            <a:avLst/>
          </a:prstGeom>
          <a:noFill/>
        </p:spPr>
        <p:txBody>
          <a:bodyPr wrap="square">
            <a:spAutoFit/>
          </a:bodyPr>
          <a:lstStyle/>
          <a:p>
            <a:pPr marL="295275" indent="-285750">
              <a:lnSpc>
                <a:spcPct val="100000"/>
              </a:lnSpc>
              <a:spcBef>
                <a:spcPts val="1270"/>
              </a:spcBef>
              <a:buFont typeface="Arial" panose="020B0604020202020204" pitchFamily="34" charset="0"/>
              <a:buChar char="•"/>
            </a:pPr>
            <a:r>
              <a:rPr lang="fr-FR" dirty="0">
                <a:solidFill>
                  <a:srgbClr val="414141"/>
                </a:solidFill>
                <a:latin typeface="Verdana"/>
              </a:rPr>
              <a:t>Couverture Radio</a:t>
            </a:r>
          </a:p>
          <a:p>
            <a:pPr marL="295275" indent="-285750">
              <a:lnSpc>
                <a:spcPct val="100000"/>
              </a:lnSpc>
              <a:spcBef>
                <a:spcPts val="1270"/>
              </a:spcBef>
              <a:buFont typeface="Arial" panose="020B0604020202020204" pitchFamily="34" charset="0"/>
              <a:buChar char="•"/>
            </a:pPr>
            <a:r>
              <a:rPr lang="fr-FR" dirty="0">
                <a:solidFill>
                  <a:srgbClr val="414141"/>
                </a:solidFill>
                <a:latin typeface="Verdana"/>
              </a:rPr>
              <a:t>KPIs Voix</a:t>
            </a:r>
          </a:p>
          <a:p>
            <a:pPr marL="295275" indent="-285750">
              <a:lnSpc>
                <a:spcPct val="100000"/>
              </a:lnSpc>
              <a:spcBef>
                <a:spcPts val="1270"/>
              </a:spcBef>
              <a:buFont typeface="Arial" panose="020B0604020202020204" pitchFamily="34" charset="0"/>
              <a:buChar char="•"/>
            </a:pPr>
            <a:r>
              <a:rPr lang="fr-FR" dirty="0">
                <a:solidFill>
                  <a:srgbClr val="414141"/>
                </a:solidFill>
                <a:latin typeface="Verdana"/>
              </a:rPr>
              <a:t>KPIs Data</a:t>
            </a:r>
          </a:p>
        </p:txBody>
      </p:sp>
    </p:spTree>
    <p:extLst>
      <p:ext uri="{BB962C8B-B14F-4D97-AF65-F5344CB8AC3E}">
        <p14:creationId xmlns:p14="http://schemas.microsoft.com/office/powerpoint/2010/main" val="19036544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029">
          <a:extLst>
            <a:ext uri="{FF2B5EF4-FFF2-40B4-BE49-F238E27FC236}">
              <a16:creationId xmlns:a16="http://schemas.microsoft.com/office/drawing/2014/main" id="{B07B499A-A723-3A1B-B347-D0D4EA9AB50B}"/>
            </a:ext>
          </a:extLst>
        </p:cNvPr>
        <p:cNvGrpSpPr/>
        <p:nvPr/>
      </p:nvGrpSpPr>
      <p:grpSpPr>
        <a:xfrm>
          <a:off x="0" y="0"/>
          <a:ext cx="0" cy="0"/>
          <a:chOff x="0" y="0"/>
          <a:chExt cx="0" cy="0"/>
        </a:xfrm>
      </p:grpSpPr>
      <p:pic>
        <p:nvPicPr>
          <p:cNvPr id="19" name="object 11">
            <a:extLst>
              <a:ext uri="{FF2B5EF4-FFF2-40B4-BE49-F238E27FC236}">
                <a16:creationId xmlns:a16="http://schemas.microsoft.com/office/drawing/2014/main" id="{CCF4B5F8-31AA-39B5-11CD-25E8C005B3ED}"/>
              </a:ext>
            </a:extLst>
          </p:cNvPr>
          <p:cNvPicPr/>
          <p:nvPr/>
        </p:nvPicPr>
        <p:blipFill>
          <a:blip r:embed="rId3" cstate="print"/>
          <a:stretch>
            <a:fillRect/>
          </a:stretch>
        </p:blipFill>
        <p:spPr>
          <a:xfrm>
            <a:off x="183254" y="120204"/>
            <a:ext cx="1158240" cy="829932"/>
          </a:xfrm>
          <a:prstGeom prst="rect">
            <a:avLst/>
          </a:prstGeom>
        </p:spPr>
      </p:pic>
      <p:pic>
        <p:nvPicPr>
          <p:cNvPr id="20" name="Picture 4" descr="Telcotec Tunisie | LinkedIn">
            <a:extLst>
              <a:ext uri="{FF2B5EF4-FFF2-40B4-BE49-F238E27FC236}">
                <a16:creationId xmlns:a16="http://schemas.microsoft.com/office/drawing/2014/main" id="{E5D1B4FC-DE16-A71F-D135-70A8B0BB09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98596" y="45425"/>
            <a:ext cx="1065276" cy="1065276"/>
          </a:xfrm>
          <a:prstGeom prst="rect">
            <a:avLst/>
          </a:prstGeom>
          <a:noFill/>
          <a:extLst>
            <a:ext uri="{909E8E84-426E-40DD-AFC4-6F175D3DCCD1}">
              <a14:hiddenFill xmlns:a14="http://schemas.microsoft.com/office/drawing/2010/main">
                <a:solidFill>
                  <a:srgbClr val="FFFFFF"/>
                </a:solidFill>
              </a14:hiddenFill>
            </a:ext>
          </a:extLst>
        </p:spPr>
      </p:pic>
      <p:grpSp>
        <p:nvGrpSpPr>
          <p:cNvPr id="1035" name="Google Shape;1035;p25">
            <a:extLst>
              <a:ext uri="{FF2B5EF4-FFF2-40B4-BE49-F238E27FC236}">
                <a16:creationId xmlns:a16="http://schemas.microsoft.com/office/drawing/2014/main" id="{EABB23EB-E78C-63F9-8310-599739FC5544}"/>
              </a:ext>
            </a:extLst>
          </p:cNvPr>
          <p:cNvGrpSpPr/>
          <p:nvPr/>
        </p:nvGrpSpPr>
        <p:grpSpPr>
          <a:xfrm>
            <a:off x="9627797" y="783203"/>
            <a:ext cx="1653207" cy="778821"/>
            <a:chOff x="6947135" y="2460525"/>
            <a:chExt cx="1239905" cy="584116"/>
          </a:xfrm>
        </p:grpSpPr>
        <p:sp>
          <p:nvSpPr>
            <p:cNvPr id="1036" name="Google Shape;1036;p25">
              <a:extLst>
                <a:ext uri="{FF2B5EF4-FFF2-40B4-BE49-F238E27FC236}">
                  <a16:creationId xmlns:a16="http://schemas.microsoft.com/office/drawing/2014/main" id="{9A68993B-822A-6C79-3E3F-9030B34E5A98}"/>
                </a:ext>
              </a:extLst>
            </p:cNvPr>
            <p:cNvSpPr/>
            <p:nvPr/>
          </p:nvSpPr>
          <p:spPr>
            <a:xfrm>
              <a:off x="7878097" y="2638928"/>
              <a:ext cx="304483" cy="39265"/>
            </a:xfrm>
            <a:custGeom>
              <a:avLst/>
              <a:gdLst/>
              <a:ahLst/>
              <a:cxnLst/>
              <a:rect l="l" t="t" r="r" b="b"/>
              <a:pathLst>
                <a:path w="3823" h="493" extrusionOk="0">
                  <a:moveTo>
                    <a:pt x="1" y="1"/>
                  </a:moveTo>
                  <a:lnTo>
                    <a:pt x="1" y="492"/>
                  </a:lnTo>
                  <a:lnTo>
                    <a:pt x="3823" y="492"/>
                  </a:lnTo>
                  <a:lnTo>
                    <a:pt x="3823" y="1"/>
                  </a:ln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037" name="Google Shape;1037;p25">
              <a:extLst>
                <a:ext uri="{FF2B5EF4-FFF2-40B4-BE49-F238E27FC236}">
                  <a16:creationId xmlns:a16="http://schemas.microsoft.com/office/drawing/2014/main" id="{00314ABA-AFE0-F6C9-924B-ADB010FDC6DA}"/>
                </a:ext>
              </a:extLst>
            </p:cNvPr>
            <p:cNvSpPr/>
            <p:nvPr/>
          </p:nvSpPr>
          <p:spPr>
            <a:xfrm>
              <a:off x="7872920" y="2634468"/>
              <a:ext cx="314120" cy="48106"/>
            </a:xfrm>
            <a:custGeom>
              <a:avLst/>
              <a:gdLst/>
              <a:ahLst/>
              <a:cxnLst/>
              <a:rect l="l" t="t" r="r" b="b"/>
              <a:pathLst>
                <a:path w="3944" h="604" extrusionOk="0">
                  <a:moveTo>
                    <a:pt x="3823" y="112"/>
                  </a:moveTo>
                  <a:lnTo>
                    <a:pt x="3823" y="483"/>
                  </a:lnTo>
                  <a:lnTo>
                    <a:pt x="121" y="483"/>
                  </a:lnTo>
                  <a:lnTo>
                    <a:pt x="121" y="112"/>
                  </a:lnTo>
                  <a:close/>
                  <a:moveTo>
                    <a:pt x="56" y="1"/>
                  </a:moveTo>
                  <a:cubicBezTo>
                    <a:pt x="47" y="1"/>
                    <a:pt x="28" y="1"/>
                    <a:pt x="19" y="10"/>
                  </a:cubicBezTo>
                  <a:cubicBezTo>
                    <a:pt x="10" y="29"/>
                    <a:pt x="1" y="38"/>
                    <a:pt x="1" y="57"/>
                  </a:cubicBezTo>
                  <a:lnTo>
                    <a:pt x="1" y="548"/>
                  </a:lnTo>
                  <a:cubicBezTo>
                    <a:pt x="1" y="576"/>
                    <a:pt x="28" y="604"/>
                    <a:pt x="56" y="604"/>
                  </a:cubicBezTo>
                  <a:lnTo>
                    <a:pt x="3878" y="604"/>
                  </a:lnTo>
                  <a:cubicBezTo>
                    <a:pt x="3897" y="604"/>
                    <a:pt x="3915" y="595"/>
                    <a:pt x="3925" y="585"/>
                  </a:cubicBezTo>
                  <a:cubicBezTo>
                    <a:pt x="3934" y="576"/>
                    <a:pt x="3943" y="558"/>
                    <a:pt x="3943" y="548"/>
                  </a:cubicBezTo>
                  <a:lnTo>
                    <a:pt x="3943" y="57"/>
                  </a:lnTo>
                  <a:cubicBezTo>
                    <a:pt x="3943" y="19"/>
                    <a:pt x="3915" y="1"/>
                    <a:pt x="3878"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38" name="Google Shape;1038;p25">
              <a:extLst>
                <a:ext uri="{FF2B5EF4-FFF2-40B4-BE49-F238E27FC236}">
                  <a16:creationId xmlns:a16="http://schemas.microsoft.com/office/drawing/2014/main" id="{89F464DF-E98B-F782-D46D-26734CE99B4D}"/>
                </a:ext>
              </a:extLst>
            </p:cNvPr>
            <p:cNvSpPr/>
            <p:nvPr/>
          </p:nvSpPr>
          <p:spPr>
            <a:xfrm>
              <a:off x="7878097" y="2725342"/>
              <a:ext cx="174423" cy="25247"/>
            </a:xfrm>
            <a:custGeom>
              <a:avLst/>
              <a:gdLst/>
              <a:ahLst/>
              <a:cxnLst/>
              <a:rect l="l" t="t" r="r" b="b"/>
              <a:pathLst>
                <a:path w="2190" h="317" extrusionOk="0">
                  <a:moveTo>
                    <a:pt x="1" y="1"/>
                  </a:moveTo>
                  <a:lnTo>
                    <a:pt x="1" y="316"/>
                  </a:lnTo>
                  <a:lnTo>
                    <a:pt x="2190" y="316"/>
                  </a:lnTo>
                  <a:lnTo>
                    <a:pt x="2190" y="1"/>
                  </a:ln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039" name="Google Shape;1039;p25">
              <a:extLst>
                <a:ext uri="{FF2B5EF4-FFF2-40B4-BE49-F238E27FC236}">
                  <a16:creationId xmlns:a16="http://schemas.microsoft.com/office/drawing/2014/main" id="{5A040584-8F1B-2216-A38F-FCB1A8346B88}"/>
                </a:ext>
              </a:extLst>
            </p:cNvPr>
            <p:cNvSpPr/>
            <p:nvPr/>
          </p:nvSpPr>
          <p:spPr>
            <a:xfrm>
              <a:off x="7872920" y="2720165"/>
              <a:ext cx="184060" cy="34805"/>
            </a:xfrm>
            <a:custGeom>
              <a:avLst/>
              <a:gdLst/>
              <a:ahLst/>
              <a:cxnLst/>
              <a:rect l="l" t="t" r="r" b="b"/>
              <a:pathLst>
                <a:path w="2311" h="437" extrusionOk="0">
                  <a:moveTo>
                    <a:pt x="2199" y="122"/>
                  </a:moveTo>
                  <a:lnTo>
                    <a:pt x="2199" y="326"/>
                  </a:lnTo>
                  <a:lnTo>
                    <a:pt x="121" y="326"/>
                  </a:lnTo>
                  <a:lnTo>
                    <a:pt x="121" y="122"/>
                  </a:lnTo>
                  <a:close/>
                  <a:moveTo>
                    <a:pt x="66" y="1"/>
                  </a:moveTo>
                  <a:cubicBezTo>
                    <a:pt x="28" y="1"/>
                    <a:pt x="1" y="29"/>
                    <a:pt x="1" y="66"/>
                  </a:cubicBezTo>
                  <a:lnTo>
                    <a:pt x="1" y="381"/>
                  </a:lnTo>
                  <a:cubicBezTo>
                    <a:pt x="1" y="400"/>
                    <a:pt x="10" y="409"/>
                    <a:pt x="19" y="418"/>
                  </a:cubicBezTo>
                  <a:cubicBezTo>
                    <a:pt x="28" y="437"/>
                    <a:pt x="47" y="437"/>
                    <a:pt x="66" y="437"/>
                  </a:cubicBezTo>
                  <a:lnTo>
                    <a:pt x="2255" y="437"/>
                  </a:lnTo>
                  <a:cubicBezTo>
                    <a:pt x="2292" y="437"/>
                    <a:pt x="2311" y="409"/>
                    <a:pt x="2311" y="381"/>
                  </a:cubicBezTo>
                  <a:lnTo>
                    <a:pt x="2311" y="66"/>
                  </a:lnTo>
                  <a:cubicBezTo>
                    <a:pt x="2311" y="47"/>
                    <a:pt x="2311" y="29"/>
                    <a:pt x="2301" y="20"/>
                  </a:cubicBezTo>
                  <a:cubicBezTo>
                    <a:pt x="2283" y="10"/>
                    <a:pt x="2273" y="1"/>
                    <a:pt x="2255"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40" name="Google Shape;1040;p25">
              <a:extLst>
                <a:ext uri="{FF2B5EF4-FFF2-40B4-BE49-F238E27FC236}">
                  <a16:creationId xmlns:a16="http://schemas.microsoft.com/office/drawing/2014/main" id="{A5227051-F9AF-4769-4FA4-D0F7F5379521}"/>
                </a:ext>
              </a:extLst>
            </p:cNvPr>
            <p:cNvSpPr/>
            <p:nvPr/>
          </p:nvSpPr>
          <p:spPr>
            <a:xfrm>
              <a:off x="7878097" y="2797818"/>
              <a:ext cx="174423" cy="25168"/>
            </a:xfrm>
            <a:custGeom>
              <a:avLst/>
              <a:gdLst/>
              <a:ahLst/>
              <a:cxnLst/>
              <a:rect l="l" t="t" r="r" b="b"/>
              <a:pathLst>
                <a:path w="2190" h="316" extrusionOk="0">
                  <a:moveTo>
                    <a:pt x="1" y="0"/>
                  </a:moveTo>
                  <a:lnTo>
                    <a:pt x="1" y="315"/>
                  </a:lnTo>
                  <a:lnTo>
                    <a:pt x="2190" y="315"/>
                  </a:lnTo>
                  <a:lnTo>
                    <a:pt x="2190" y="0"/>
                  </a:ln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041" name="Google Shape;1041;p25">
              <a:extLst>
                <a:ext uri="{FF2B5EF4-FFF2-40B4-BE49-F238E27FC236}">
                  <a16:creationId xmlns:a16="http://schemas.microsoft.com/office/drawing/2014/main" id="{4E93667D-48DF-A38A-E6BB-1F0E4F522932}"/>
                </a:ext>
              </a:extLst>
            </p:cNvPr>
            <p:cNvSpPr/>
            <p:nvPr/>
          </p:nvSpPr>
          <p:spPr>
            <a:xfrm>
              <a:off x="7872920" y="2793358"/>
              <a:ext cx="184060" cy="34805"/>
            </a:xfrm>
            <a:custGeom>
              <a:avLst/>
              <a:gdLst/>
              <a:ahLst/>
              <a:cxnLst/>
              <a:rect l="l" t="t" r="r" b="b"/>
              <a:pathLst>
                <a:path w="2311" h="437" extrusionOk="0">
                  <a:moveTo>
                    <a:pt x="2199" y="112"/>
                  </a:moveTo>
                  <a:lnTo>
                    <a:pt x="2199" y="316"/>
                  </a:lnTo>
                  <a:lnTo>
                    <a:pt x="121" y="316"/>
                  </a:lnTo>
                  <a:lnTo>
                    <a:pt x="121" y="112"/>
                  </a:lnTo>
                  <a:close/>
                  <a:moveTo>
                    <a:pt x="66" y="0"/>
                  </a:moveTo>
                  <a:cubicBezTo>
                    <a:pt x="28" y="0"/>
                    <a:pt x="1" y="28"/>
                    <a:pt x="1" y="56"/>
                  </a:cubicBezTo>
                  <a:lnTo>
                    <a:pt x="1" y="371"/>
                  </a:lnTo>
                  <a:cubicBezTo>
                    <a:pt x="1" y="390"/>
                    <a:pt x="10" y="409"/>
                    <a:pt x="19" y="418"/>
                  </a:cubicBezTo>
                  <a:cubicBezTo>
                    <a:pt x="28" y="427"/>
                    <a:pt x="47" y="436"/>
                    <a:pt x="66" y="436"/>
                  </a:cubicBezTo>
                  <a:lnTo>
                    <a:pt x="2255" y="436"/>
                  </a:lnTo>
                  <a:cubicBezTo>
                    <a:pt x="2273" y="436"/>
                    <a:pt x="2283" y="427"/>
                    <a:pt x="2301" y="418"/>
                  </a:cubicBezTo>
                  <a:cubicBezTo>
                    <a:pt x="2311" y="409"/>
                    <a:pt x="2311" y="390"/>
                    <a:pt x="2311" y="371"/>
                  </a:cubicBezTo>
                  <a:lnTo>
                    <a:pt x="2311" y="56"/>
                  </a:lnTo>
                  <a:cubicBezTo>
                    <a:pt x="2311" y="28"/>
                    <a:pt x="2292" y="0"/>
                    <a:pt x="2255"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42" name="Google Shape;1042;p25">
              <a:extLst>
                <a:ext uri="{FF2B5EF4-FFF2-40B4-BE49-F238E27FC236}">
                  <a16:creationId xmlns:a16="http://schemas.microsoft.com/office/drawing/2014/main" id="{C5A2A5A2-115D-9225-128E-96D12D81DC05}"/>
                </a:ext>
              </a:extLst>
            </p:cNvPr>
            <p:cNvSpPr/>
            <p:nvPr/>
          </p:nvSpPr>
          <p:spPr>
            <a:xfrm>
              <a:off x="6985603" y="2857631"/>
              <a:ext cx="295563" cy="127910"/>
            </a:xfrm>
            <a:custGeom>
              <a:avLst/>
              <a:gdLst/>
              <a:ahLst/>
              <a:cxnLst/>
              <a:rect l="l" t="t" r="r" b="b"/>
              <a:pathLst>
                <a:path w="3711" h="1606" extrusionOk="0">
                  <a:moveTo>
                    <a:pt x="3711" y="0"/>
                  </a:moveTo>
                  <a:lnTo>
                    <a:pt x="0" y="1605"/>
                  </a:lnTo>
                </a:path>
              </a:pathLst>
            </a:custGeom>
            <a:solidFill>
              <a:srgbClr val="E16F1A"/>
            </a:solidFill>
            <a:ln>
              <a:noFill/>
            </a:ln>
          </p:spPr>
          <p:txBody>
            <a:bodyPr spcFirstLastPara="1" wrap="square" lIns="121900" tIns="121900" rIns="121900" bIns="121900" anchor="ctr" anchorCtr="0">
              <a:noAutofit/>
            </a:bodyPr>
            <a:lstStyle/>
            <a:p>
              <a:endParaRPr sz="2400"/>
            </a:p>
          </p:txBody>
        </p:sp>
        <p:sp>
          <p:nvSpPr>
            <p:cNvPr id="1043" name="Google Shape;1043;p25">
              <a:extLst>
                <a:ext uri="{FF2B5EF4-FFF2-40B4-BE49-F238E27FC236}">
                  <a16:creationId xmlns:a16="http://schemas.microsoft.com/office/drawing/2014/main" id="{78624678-49E5-02ED-5445-A829FAEEB406}"/>
                </a:ext>
              </a:extLst>
            </p:cNvPr>
            <p:cNvSpPr/>
            <p:nvPr/>
          </p:nvSpPr>
          <p:spPr>
            <a:xfrm>
              <a:off x="6980426" y="2853330"/>
              <a:ext cx="305916" cy="136591"/>
            </a:xfrm>
            <a:custGeom>
              <a:avLst/>
              <a:gdLst/>
              <a:ahLst/>
              <a:cxnLst/>
              <a:rect l="l" t="t" r="r" b="b"/>
              <a:pathLst>
                <a:path w="3841" h="1715" extrusionOk="0">
                  <a:moveTo>
                    <a:pt x="3773" y="1"/>
                  </a:moveTo>
                  <a:cubicBezTo>
                    <a:pt x="3764" y="1"/>
                    <a:pt x="3756" y="3"/>
                    <a:pt x="3748" y="8"/>
                  </a:cubicBezTo>
                  <a:lnTo>
                    <a:pt x="47" y="1604"/>
                  </a:lnTo>
                  <a:cubicBezTo>
                    <a:pt x="10" y="1613"/>
                    <a:pt x="0" y="1650"/>
                    <a:pt x="10" y="1678"/>
                  </a:cubicBezTo>
                  <a:cubicBezTo>
                    <a:pt x="19" y="1696"/>
                    <a:pt x="47" y="1715"/>
                    <a:pt x="65" y="1715"/>
                  </a:cubicBezTo>
                  <a:cubicBezTo>
                    <a:pt x="75" y="1715"/>
                    <a:pt x="84" y="1715"/>
                    <a:pt x="84" y="1706"/>
                  </a:cubicBezTo>
                  <a:lnTo>
                    <a:pt x="3795" y="110"/>
                  </a:lnTo>
                  <a:cubicBezTo>
                    <a:pt x="3822" y="101"/>
                    <a:pt x="3841" y="64"/>
                    <a:pt x="3832" y="36"/>
                  </a:cubicBezTo>
                  <a:cubicBezTo>
                    <a:pt x="3818" y="16"/>
                    <a:pt x="3795" y="1"/>
                    <a:pt x="3773"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44" name="Google Shape;1044;p25">
              <a:extLst>
                <a:ext uri="{FF2B5EF4-FFF2-40B4-BE49-F238E27FC236}">
                  <a16:creationId xmlns:a16="http://schemas.microsoft.com/office/drawing/2014/main" id="{B463C4CB-4E8F-07E1-14C5-F63128F09F68}"/>
                </a:ext>
              </a:extLst>
            </p:cNvPr>
            <p:cNvSpPr/>
            <p:nvPr/>
          </p:nvSpPr>
          <p:spPr>
            <a:xfrm>
              <a:off x="6951595" y="2965470"/>
              <a:ext cx="48822" cy="48106"/>
            </a:xfrm>
            <a:custGeom>
              <a:avLst/>
              <a:gdLst/>
              <a:ahLst/>
              <a:cxnLst/>
              <a:rect l="l" t="t" r="r" b="b"/>
              <a:pathLst>
                <a:path w="613" h="604" extrusionOk="0">
                  <a:moveTo>
                    <a:pt x="168" y="1"/>
                  </a:moveTo>
                  <a:lnTo>
                    <a:pt x="1" y="446"/>
                  </a:lnTo>
                  <a:lnTo>
                    <a:pt x="446" y="604"/>
                  </a:lnTo>
                  <a:lnTo>
                    <a:pt x="613" y="159"/>
                  </a:lnTo>
                  <a:lnTo>
                    <a:pt x="168" y="1"/>
                  </a:ln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045" name="Google Shape;1045;p25">
              <a:extLst>
                <a:ext uri="{FF2B5EF4-FFF2-40B4-BE49-F238E27FC236}">
                  <a16:creationId xmlns:a16="http://schemas.microsoft.com/office/drawing/2014/main" id="{D00CBB1C-678F-0107-1275-87125132016B}"/>
                </a:ext>
              </a:extLst>
            </p:cNvPr>
            <p:cNvSpPr/>
            <p:nvPr/>
          </p:nvSpPr>
          <p:spPr>
            <a:xfrm>
              <a:off x="6947135" y="2961487"/>
              <a:ext cx="57743" cy="57265"/>
            </a:xfrm>
            <a:custGeom>
              <a:avLst/>
              <a:gdLst/>
              <a:ahLst/>
              <a:cxnLst/>
              <a:rect l="l" t="t" r="r" b="b"/>
              <a:pathLst>
                <a:path w="725" h="719" extrusionOk="0">
                  <a:moveTo>
                    <a:pt x="251" y="134"/>
                  </a:moveTo>
                  <a:lnTo>
                    <a:pt x="595" y="255"/>
                  </a:lnTo>
                  <a:lnTo>
                    <a:pt x="465" y="589"/>
                  </a:lnTo>
                  <a:lnTo>
                    <a:pt x="131" y="468"/>
                  </a:lnTo>
                  <a:lnTo>
                    <a:pt x="251" y="134"/>
                  </a:lnTo>
                  <a:close/>
                  <a:moveTo>
                    <a:pt x="216" y="1"/>
                  </a:moveTo>
                  <a:cubicBezTo>
                    <a:pt x="192" y="1"/>
                    <a:pt x="175" y="11"/>
                    <a:pt x="168" y="32"/>
                  </a:cubicBezTo>
                  <a:lnTo>
                    <a:pt x="1" y="478"/>
                  </a:lnTo>
                  <a:cubicBezTo>
                    <a:pt x="1" y="496"/>
                    <a:pt x="1" y="515"/>
                    <a:pt x="10" y="524"/>
                  </a:cubicBezTo>
                  <a:cubicBezTo>
                    <a:pt x="10" y="543"/>
                    <a:pt x="29" y="552"/>
                    <a:pt x="38" y="552"/>
                  </a:cubicBezTo>
                  <a:lnTo>
                    <a:pt x="483" y="719"/>
                  </a:lnTo>
                  <a:lnTo>
                    <a:pt x="502" y="719"/>
                  </a:lnTo>
                  <a:cubicBezTo>
                    <a:pt x="530" y="719"/>
                    <a:pt x="548" y="700"/>
                    <a:pt x="558" y="682"/>
                  </a:cubicBezTo>
                  <a:lnTo>
                    <a:pt x="715" y="236"/>
                  </a:lnTo>
                  <a:cubicBezTo>
                    <a:pt x="724" y="209"/>
                    <a:pt x="715" y="171"/>
                    <a:pt x="678" y="162"/>
                  </a:cubicBezTo>
                  <a:lnTo>
                    <a:pt x="242" y="4"/>
                  </a:lnTo>
                  <a:cubicBezTo>
                    <a:pt x="233" y="2"/>
                    <a:pt x="224" y="1"/>
                    <a:pt x="216"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46" name="Google Shape;1046;p25">
              <a:extLst>
                <a:ext uri="{FF2B5EF4-FFF2-40B4-BE49-F238E27FC236}">
                  <a16:creationId xmlns:a16="http://schemas.microsoft.com/office/drawing/2014/main" id="{77B4BF21-F000-3A54-6BBB-3016B63C5519}"/>
                </a:ext>
              </a:extLst>
            </p:cNvPr>
            <p:cNvSpPr/>
            <p:nvPr/>
          </p:nvSpPr>
          <p:spPr>
            <a:xfrm>
              <a:off x="7244624" y="2467051"/>
              <a:ext cx="591922" cy="551701"/>
            </a:xfrm>
            <a:custGeom>
              <a:avLst/>
              <a:gdLst/>
              <a:ahLst/>
              <a:cxnLst/>
              <a:rect l="l" t="t" r="r" b="b"/>
              <a:pathLst>
                <a:path w="7432" h="6927" extrusionOk="0">
                  <a:moveTo>
                    <a:pt x="3715" y="0"/>
                  </a:moveTo>
                  <a:cubicBezTo>
                    <a:pt x="2032" y="0"/>
                    <a:pt x="558" y="1228"/>
                    <a:pt x="288" y="2944"/>
                  </a:cubicBezTo>
                  <a:cubicBezTo>
                    <a:pt x="1" y="4827"/>
                    <a:pt x="1300" y="6599"/>
                    <a:pt x="3192" y="6886"/>
                  </a:cubicBezTo>
                  <a:cubicBezTo>
                    <a:pt x="3369" y="6913"/>
                    <a:pt x="3545" y="6927"/>
                    <a:pt x="3718" y="6927"/>
                  </a:cubicBezTo>
                  <a:cubicBezTo>
                    <a:pt x="5395" y="6927"/>
                    <a:pt x="6874" y="5707"/>
                    <a:pt x="7135" y="3992"/>
                  </a:cubicBezTo>
                  <a:cubicBezTo>
                    <a:pt x="7432" y="2100"/>
                    <a:pt x="6133" y="328"/>
                    <a:pt x="4240" y="40"/>
                  </a:cubicBezTo>
                  <a:cubicBezTo>
                    <a:pt x="4064" y="13"/>
                    <a:pt x="3888" y="0"/>
                    <a:pt x="3715" y="0"/>
                  </a:cubicBezTo>
                  <a:close/>
                </a:path>
              </a:pathLst>
            </a:custGeom>
            <a:solidFill>
              <a:schemeClr val="dk1"/>
            </a:solidFill>
            <a:ln>
              <a:noFill/>
            </a:ln>
          </p:spPr>
          <p:txBody>
            <a:bodyPr spcFirstLastPara="1" wrap="square" lIns="121900" tIns="121900" rIns="121900" bIns="121900" anchor="ctr" anchorCtr="0">
              <a:noAutofit/>
            </a:bodyPr>
            <a:lstStyle/>
            <a:p>
              <a:endParaRPr sz="2400" dirty="0"/>
            </a:p>
          </p:txBody>
        </p:sp>
        <p:sp>
          <p:nvSpPr>
            <p:cNvPr id="1047" name="Google Shape;1047;p25">
              <a:extLst>
                <a:ext uri="{FF2B5EF4-FFF2-40B4-BE49-F238E27FC236}">
                  <a16:creationId xmlns:a16="http://schemas.microsoft.com/office/drawing/2014/main" id="{9F9A3668-24B8-CCA9-09E8-3654FE757A6C}"/>
                </a:ext>
              </a:extLst>
            </p:cNvPr>
            <p:cNvSpPr/>
            <p:nvPr/>
          </p:nvSpPr>
          <p:spPr>
            <a:xfrm>
              <a:off x="7259659" y="2483223"/>
              <a:ext cx="589692" cy="561418"/>
            </a:xfrm>
            <a:custGeom>
              <a:avLst/>
              <a:gdLst/>
              <a:ahLst/>
              <a:cxnLst/>
              <a:rect l="l" t="t" r="r" b="b"/>
              <a:pathLst>
                <a:path w="7404" h="7049" extrusionOk="0">
                  <a:moveTo>
                    <a:pt x="3777" y="119"/>
                  </a:moveTo>
                  <a:cubicBezTo>
                    <a:pt x="3944" y="119"/>
                    <a:pt x="4120" y="128"/>
                    <a:pt x="4296" y="156"/>
                  </a:cubicBezTo>
                  <a:cubicBezTo>
                    <a:pt x="5196" y="295"/>
                    <a:pt x="5984" y="777"/>
                    <a:pt x="6522" y="1510"/>
                  </a:cubicBezTo>
                  <a:cubicBezTo>
                    <a:pt x="7061" y="2243"/>
                    <a:pt x="7283" y="3143"/>
                    <a:pt x="7144" y="4043"/>
                  </a:cubicBezTo>
                  <a:cubicBezTo>
                    <a:pt x="7005" y="4943"/>
                    <a:pt x="6532" y="5731"/>
                    <a:pt x="5799" y="6269"/>
                  </a:cubicBezTo>
                  <a:cubicBezTo>
                    <a:pt x="5209" y="6702"/>
                    <a:pt x="4510" y="6931"/>
                    <a:pt x="3791" y="6931"/>
                  </a:cubicBezTo>
                  <a:cubicBezTo>
                    <a:pt x="3617" y="6931"/>
                    <a:pt x="3442" y="6918"/>
                    <a:pt x="3266" y="6891"/>
                  </a:cubicBezTo>
                  <a:cubicBezTo>
                    <a:pt x="1411" y="6603"/>
                    <a:pt x="131" y="4868"/>
                    <a:pt x="418" y="3013"/>
                  </a:cubicBezTo>
                  <a:cubicBezTo>
                    <a:pt x="558" y="2113"/>
                    <a:pt x="1031" y="1315"/>
                    <a:pt x="1764" y="777"/>
                  </a:cubicBezTo>
                  <a:cubicBezTo>
                    <a:pt x="2357" y="351"/>
                    <a:pt x="3053" y="119"/>
                    <a:pt x="3777" y="119"/>
                  </a:cubicBezTo>
                  <a:close/>
                  <a:moveTo>
                    <a:pt x="3765" y="1"/>
                  </a:moveTo>
                  <a:cubicBezTo>
                    <a:pt x="3026" y="1"/>
                    <a:pt x="2309" y="238"/>
                    <a:pt x="1699" y="685"/>
                  </a:cubicBezTo>
                  <a:cubicBezTo>
                    <a:pt x="938" y="1241"/>
                    <a:pt x="446" y="2058"/>
                    <a:pt x="298" y="2995"/>
                  </a:cubicBezTo>
                  <a:cubicBezTo>
                    <a:pt x="1" y="4915"/>
                    <a:pt x="1328" y="6714"/>
                    <a:pt x="3248" y="7002"/>
                  </a:cubicBezTo>
                  <a:cubicBezTo>
                    <a:pt x="3424" y="7030"/>
                    <a:pt x="3610" y="7048"/>
                    <a:pt x="3786" y="7048"/>
                  </a:cubicBezTo>
                  <a:cubicBezTo>
                    <a:pt x="4528" y="7048"/>
                    <a:pt x="5252" y="6807"/>
                    <a:pt x="5864" y="6362"/>
                  </a:cubicBezTo>
                  <a:cubicBezTo>
                    <a:pt x="6625" y="5805"/>
                    <a:pt x="7116" y="4989"/>
                    <a:pt x="7265" y="4061"/>
                  </a:cubicBezTo>
                  <a:cubicBezTo>
                    <a:pt x="7404" y="3134"/>
                    <a:pt x="7172" y="2197"/>
                    <a:pt x="6615" y="1445"/>
                  </a:cubicBezTo>
                  <a:cubicBezTo>
                    <a:pt x="6059" y="685"/>
                    <a:pt x="5242" y="184"/>
                    <a:pt x="4315" y="45"/>
                  </a:cubicBezTo>
                  <a:cubicBezTo>
                    <a:pt x="4131" y="15"/>
                    <a:pt x="3947" y="1"/>
                    <a:pt x="3765"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49" name="Google Shape;1049;p25">
              <a:extLst>
                <a:ext uri="{FF2B5EF4-FFF2-40B4-BE49-F238E27FC236}">
                  <a16:creationId xmlns:a16="http://schemas.microsoft.com/office/drawing/2014/main" id="{DF516BE5-6F47-1C5D-234A-60943F97CF11}"/>
                </a:ext>
              </a:extLst>
            </p:cNvPr>
            <p:cNvSpPr/>
            <p:nvPr/>
          </p:nvSpPr>
          <p:spPr>
            <a:xfrm>
              <a:off x="7232341" y="2460525"/>
              <a:ext cx="601479" cy="561179"/>
            </a:xfrm>
            <a:custGeom>
              <a:avLst/>
              <a:gdLst/>
              <a:ahLst/>
              <a:cxnLst/>
              <a:rect l="l" t="t" r="r" b="b"/>
              <a:pathLst>
                <a:path w="7552" h="7046" extrusionOk="0">
                  <a:moveTo>
                    <a:pt x="3765" y="122"/>
                  </a:moveTo>
                  <a:cubicBezTo>
                    <a:pt x="3937" y="122"/>
                    <a:pt x="4111" y="135"/>
                    <a:pt x="4287" y="163"/>
                  </a:cubicBezTo>
                  <a:cubicBezTo>
                    <a:pt x="6142" y="441"/>
                    <a:pt x="7422" y="2185"/>
                    <a:pt x="7144" y="4040"/>
                  </a:cubicBezTo>
                  <a:cubicBezTo>
                    <a:pt x="6883" y="5720"/>
                    <a:pt x="5429" y="6929"/>
                    <a:pt x="3779" y="6929"/>
                  </a:cubicBezTo>
                  <a:cubicBezTo>
                    <a:pt x="3607" y="6929"/>
                    <a:pt x="3432" y="6915"/>
                    <a:pt x="3257" y="6888"/>
                  </a:cubicBezTo>
                  <a:cubicBezTo>
                    <a:pt x="1401" y="6601"/>
                    <a:pt x="121" y="4866"/>
                    <a:pt x="409" y="3011"/>
                  </a:cubicBezTo>
                  <a:cubicBezTo>
                    <a:pt x="669" y="1331"/>
                    <a:pt x="2116" y="122"/>
                    <a:pt x="3765" y="122"/>
                  </a:cubicBezTo>
                  <a:close/>
                  <a:moveTo>
                    <a:pt x="3769" y="0"/>
                  </a:moveTo>
                  <a:cubicBezTo>
                    <a:pt x="2067" y="0"/>
                    <a:pt x="558" y="1253"/>
                    <a:pt x="298" y="2992"/>
                  </a:cubicBezTo>
                  <a:cubicBezTo>
                    <a:pt x="1" y="4912"/>
                    <a:pt x="1318" y="6712"/>
                    <a:pt x="3238" y="6999"/>
                  </a:cubicBezTo>
                  <a:cubicBezTo>
                    <a:pt x="3415" y="7027"/>
                    <a:pt x="3600" y="7046"/>
                    <a:pt x="3776" y="7046"/>
                  </a:cubicBezTo>
                  <a:cubicBezTo>
                    <a:pt x="5483" y="7046"/>
                    <a:pt x="6986" y="5794"/>
                    <a:pt x="7255" y="4059"/>
                  </a:cubicBezTo>
                  <a:cubicBezTo>
                    <a:pt x="7552" y="2139"/>
                    <a:pt x="6225" y="339"/>
                    <a:pt x="4305" y="42"/>
                  </a:cubicBezTo>
                  <a:cubicBezTo>
                    <a:pt x="4125" y="14"/>
                    <a:pt x="3946" y="0"/>
                    <a:pt x="3769"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50" name="Google Shape;1050;p25">
              <a:extLst>
                <a:ext uri="{FF2B5EF4-FFF2-40B4-BE49-F238E27FC236}">
                  <a16:creationId xmlns:a16="http://schemas.microsoft.com/office/drawing/2014/main" id="{52E32F09-1258-53E6-9458-4BF37D8987EC}"/>
                </a:ext>
              </a:extLst>
            </p:cNvPr>
            <p:cNvSpPr/>
            <p:nvPr/>
          </p:nvSpPr>
          <p:spPr>
            <a:xfrm>
              <a:off x="7615828" y="2510541"/>
              <a:ext cx="134520" cy="135158"/>
            </a:xfrm>
            <a:custGeom>
              <a:avLst/>
              <a:gdLst/>
              <a:ahLst/>
              <a:cxnLst/>
              <a:rect l="l" t="t" r="r" b="b"/>
              <a:pathLst>
                <a:path w="1689" h="1697" extrusionOk="0">
                  <a:moveTo>
                    <a:pt x="102" y="1"/>
                  </a:moveTo>
                  <a:cubicBezTo>
                    <a:pt x="67" y="1"/>
                    <a:pt x="33" y="20"/>
                    <a:pt x="19" y="54"/>
                  </a:cubicBezTo>
                  <a:cubicBezTo>
                    <a:pt x="0" y="91"/>
                    <a:pt x="19" y="147"/>
                    <a:pt x="65" y="165"/>
                  </a:cubicBezTo>
                  <a:cubicBezTo>
                    <a:pt x="705" y="462"/>
                    <a:pt x="1216" y="991"/>
                    <a:pt x="1512" y="1640"/>
                  </a:cubicBezTo>
                  <a:cubicBezTo>
                    <a:pt x="1522" y="1678"/>
                    <a:pt x="1559" y="1696"/>
                    <a:pt x="1587" y="1696"/>
                  </a:cubicBezTo>
                  <a:cubicBezTo>
                    <a:pt x="1596" y="1696"/>
                    <a:pt x="1614" y="1696"/>
                    <a:pt x="1624" y="1687"/>
                  </a:cubicBezTo>
                  <a:cubicBezTo>
                    <a:pt x="1670" y="1668"/>
                    <a:pt x="1689" y="1622"/>
                    <a:pt x="1670" y="1575"/>
                  </a:cubicBezTo>
                  <a:cubicBezTo>
                    <a:pt x="1364" y="880"/>
                    <a:pt x="817" y="323"/>
                    <a:pt x="139" y="8"/>
                  </a:cubicBezTo>
                  <a:cubicBezTo>
                    <a:pt x="127" y="3"/>
                    <a:pt x="115" y="1"/>
                    <a:pt x="102" y="1"/>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053" name="Google Shape;1053;p25">
              <a:extLst>
                <a:ext uri="{FF2B5EF4-FFF2-40B4-BE49-F238E27FC236}">
                  <a16:creationId xmlns:a16="http://schemas.microsoft.com/office/drawing/2014/main" id="{6DCB2F90-739A-CF01-28F9-2119AD1C9301}"/>
                </a:ext>
              </a:extLst>
            </p:cNvPr>
            <p:cNvSpPr/>
            <p:nvPr/>
          </p:nvSpPr>
          <p:spPr>
            <a:xfrm>
              <a:off x="7448814" y="2585725"/>
              <a:ext cx="159688" cy="31858"/>
            </a:xfrm>
            <a:custGeom>
              <a:avLst/>
              <a:gdLst/>
              <a:ahLst/>
              <a:cxnLst/>
              <a:rect l="l" t="t" r="r" b="b"/>
              <a:pathLst>
                <a:path w="2005" h="400" extrusionOk="0">
                  <a:moveTo>
                    <a:pt x="400" y="1"/>
                  </a:moveTo>
                  <a:cubicBezTo>
                    <a:pt x="177" y="1"/>
                    <a:pt x="1" y="177"/>
                    <a:pt x="1" y="400"/>
                  </a:cubicBezTo>
                  <a:lnTo>
                    <a:pt x="2005" y="400"/>
                  </a:lnTo>
                  <a:cubicBezTo>
                    <a:pt x="2005" y="177"/>
                    <a:pt x="1828" y="1"/>
                    <a:pt x="1606"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54" name="Google Shape;1054;p25">
              <a:extLst>
                <a:ext uri="{FF2B5EF4-FFF2-40B4-BE49-F238E27FC236}">
                  <a16:creationId xmlns:a16="http://schemas.microsoft.com/office/drawing/2014/main" id="{2112BAA3-0AB1-444B-59E8-93F26F91332D}"/>
                </a:ext>
              </a:extLst>
            </p:cNvPr>
            <p:cNvSpPr/>
            <p:nvPr/>
          </p:nvSpPr>
          <p:spPr>
            <a:xfrm>
              <a:off x="7443637" y="2580549"/>
              <a:ext cx="169325" cy="41495"/>
            </a:xfrm>
            <a:custGeom>
              <a:avLst/>
              <a:gdLst/>
              <a:ahLst/>
              <a:cxnLst/>
              <a:rect l="l" t="t" r="r" b="b"/>
              <a:pathLst>
                <a:path w="2126" h="521" extrusionOk="0">
                  <a:moveTo>
                    <a:pt x="1671" y="121"/>
                  </a:moveTo>
                  <a:cubicBezTo>
                    <a:pt x="1838" y="121"/>
                    <a:pt x="1977" y="242"/>
                    <a:pt x="2005" y="409"/>
                  </a:cubicBezTo>
                  <a:lnTo>
                    <a:pt x="121" y="409"/>
                  </a:lnTo>
                  <a:cubicBezTo>
                    <a:pt x="149" y="242"/>
                    <a:pt x="288" y="121"/>
                    <a:pt x="465" y="121"/>
                  </a:cubicBezTo>
                  <a:close/>
                  <a:moveTo>
                    <a:pt x="465" y="1"/>
                  </a:moveTo>
                  <a:cubicBezTo>
                    <a:pt x="205" y="1"/>
                    <a:pt x="1" y="205"/>
                    <a:pt x="1" y="465"/>
                  </a:cubicBezTo>
                  <a:cubicBezTo>
                    <a:pt x="1" y="520"/>
                    <a:pt x="1" y="520"/>
                    <a:pt x="353" y="520"/>
                  </a:cubicBezTo>
                  <a:lnTo>
                    <a:pt x="1736" y="520"/>
                  </a:lnTo>
                  <a:cubicBezTo>
                    <a:pt x="2125" y="520"/>
                    <a:pt x="2125" y="520"/>
                    <a:pt x="2125" y="465"/>
                  </a:cubicBezTo>
                  <a:cubicBezTo>
                    <a:pt x="2125" y="205"/>
                    <a:pt x="1921" y="1"/>
                    <a:pt x="1671"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57" name="Google Shape;1057;p25">
              <a:extLst>
                <a:ext uri="{FF2B5EF4-FFF2-40B4-BE49-F238E27FC236}">
                  <a16:creationId xmlns:a16="http://schemas.microsoft.com/office/drawing/2014/main" id="{1ABB90FD-5796-1208-66BB-CD6C31B91E48}"/>
                </a:ext>
              </a:extLst>
            </p:cNvPr>
            <p:cNvSpPr/>
            <p:nvPr/>
          </p:nvSpPr>
          <p:spPr>
            <a:xfrm>
              <a:off x="7516830" y="2570195"/>
              <a:ext cx="22938" cy="22301"/>
            </a:xfrm>
            <a:custGeom>
              <a:avLst/>
              <a:gdLst/>
              <a:ahLst/>
              <a:cxnLst/>
              <a:rect l="l" t="t" r="r" b="b"/>
              <a:pathLst>
                <a:path w="288" h="280" extrusionOk="0">
                  <a:moveTo>
                    <a:pt x="149" y="1"/>
                  </a:moveTo>
                  <a:cubicBezTo>
                    <a:pt x="65" y="1"/>
                    <a:pt x="0" y="56"/>
                    <a:pt x="0" y="140"/>
                  </a:cubicBezTo>
                  <a:cubicBezTo>
                    <a:pt x="0" y="214"/>
                    <a:pt x="65" y="279"/>
                    <a:pt x="149" y="279"/>
                  </a:cubicBezTo>
                  <a:cubicBezTo>
                    <a:pt x="223" y="279"/>
                    <a:pt x="288" y="214"/>
                    <a:pt x="288" y="140"/>
                  </a:cubicBezTo>
                  <a:cubicBezTo>
                    <a:pt x="288" y="66"/>
                    <a:pt x="223" y="1"/>
                    <a:pt x="149" y="1"/>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060" name="Google Shape;1060;p25">
              <a:extLst>
                <a:ext uri="{FF2B5EF4-FFF2-40B4-BE49-F238E27FC236}">
                  <a16:creationId xmlns:a16="http://schemas.microsoft.com/office/drawing/2014/main" id="{200F56E0-D78F-4936-D72B-1C38E91A414C}"/>
                </a:ext>
              </a:extLst>
            </p:cNvPr>
            <p:cNvSpPr/>
            <p:nvPr/>
          </p:nvSpPr>
          <p:spPr>
            <a:xfrm>
              <a:off x="7496840" y="2655175"/>
              <a:ext cx="68096" cy="9717"/>
            </a:xfrm>
            <a:custGeom>
              <a:avLst/>
              <a:gdLst/>
              <a:ahLst/>
              <a:cxnLst/>
              <a:rect l="l" t="t" r="r" b="b"/>
              <a:pathLst>
                <a:path w="855" h="122" extrusionOk="0">
                  <a:moveTo>
                    <a:pt x="66" y="1"/>
                  </a:moveTo>
                  <a:cubicBezTo>
                    <a:pt x="29" y="1"/>
                    <a:pt x="1" y="28"/>
                    <a:pt x="1" y="56"/>
                  </a:cubicBezTo>
                  <a:cubicBezTo>
                    <a:pt x="1" y="93"/>
                    <a:pt x="29" y="121"/>
                    <a:pt x="66" y="121"/>
                  </a:cubicBezTo>
                  <a:lnTo>
                    <a:pt x="799" y="121"/>
                  </a:lnTo>
                  <a:cubicBezTo>
                    <a:pt x="826" y="121"/>
                    <a:pt x="854" y="93"/>
                    <a:pt x="854" y="56"/>
                  </a:cubicBezTo>
                  <a:cubicBezTo>
                    <a:pt x="854" y="28"/>
                    <a:pt x="826" y="1"/>
                    <a:pt x="799" y="1"/>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1061" name="Google Shape;1061;p25">
              <a:extLst>
                <a:ext uri="{FF2B5EF4-FFF2-40B4-BE49-F238E27FC236}">
                  <a16:creationId xmlns:a16="http://schemas.microsoft.com/office/drawing/2014/main" id="{4CCFA905-0B11-103E-45E7-9386981FB30C}"/>
                </a:ext>
              </a:extLst>
            </p:cNvPr>
            <p:cNvSpPr/>
            <p:nvPr/>
          </p:nvSpPr>
          <p:spPr>
            <a:xfrm>
              <a:off x="7496840" y="2727572"/>
              <a:ext cx="68096" cy="9000"/>
            </a:xfrm>
            <a:custGeom>
              <a:avLst/>
              <a:gdLst/>
              <a:ahLst/>
              <a:cxnLst/>
              <a:rect l="l" t="t" r="r" b="b"/>
              <a:pathLst>
                <a:path w="855" h="113" extrusionOk="0">
                  <a:moveTo>
                    <a:pt x="66" y="1"/>
                  </a:moveTo>
                  <a:cubicBezTo>
                    <a:pt x="29" y="1"/>
                    <a:pt x="1" y="29"/>
                    <a:pt x="1" y="56"/>
                  </a:cubicBezTo>
                  <a:cubicBezTo>
                    <a:pt x="1" y="94"/>
                    <a:pt x="29" y="112"/>
                    <a:pt x="66" y="112"/>
                  </a:cubicBezTo>
                  <a:lnTo>
                    <a:pt x="799" y="112"/>
                  </a:lnTo>
                  <a:cubicBezTo>
                    <a:pt x="826" y="112"/>
                    <a:pt x="854" y="94"/>
                    <a:pt x="854" y="56"/>
                  </a:cubicBezTo>
                  <a:cubicBezTo>
                    <a:pt x="854" y="29"/>
                    <a:pt x="826" y="1"/>
                    <a:pt x="799" y="1"/>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1062" name="Google Shape;1062;p25">
              <a:extLst>
                <a:ext uri="{FF2B5EF4-FFF2-40B4-BE49-F238E27FC236}">
                  <a16:creationId xmlns:a16="http://schemas.microsoft.com/office/drawing/2014/main" id="{46E18B43-BDA5-67C9-C77F-C7EE5459E141}"/>
                </a:ext>
              </a:extLst>
            </p:cNvPr>
            <p:cNvSpPr/>
            <p:nvPr/>
          </p:nvSpPr>
          <p:spPr>
            <a:xfrm>
              <a:off x="7496840" y="2802199"/>
              <a:ext cx="68096" cy="9000"/>
            </a:xfrm>
            <a:custGeom>
              <a:avLst/>
              <a:gdLst/>
              <a:ahLst/>
              <a:cxnLst/>
              <a:rect l="l" t="t" r="r" b="b"/>
              <a:pathLst>
                <a:path w="855" h="113" extrusionOk="0">
                  <a:moveTo>
                    <a:pt x="66" y="1"/>
                  </a:moveTo>
                  <a:cubicBezTo>
                    <a:pt x="29" y="1"/>
                    <a:pt x="1" y="29"/>
                    <a:pt x="1" y="56"/>
                  </a:cubicBezTo>
                  <a:cubicBezTo>
                    <a:pt x="1" y="93"/>
                    <a:pt x="29" y="112"/>
                    <a:pt x="66" y="112"/>
                  </a:cubicBezTo>
                  <a:lnTo>
                    <a:pt x="799" y="112"/>
                  </a:lnTo>
                  <a:cubicBezTo>
                    <a:pt x="826" y="112"/>
                    <a:pt x="854" y="93"/>
                    <a:pt x="854" y="56"/>
                  </a:cubicBezTo>
                  <a:cubicBezTo>
                    <a:pt x="854" y="29"/>
                    <a:pt x="826" y="1"/>
                    <a:pt x="799" y="1"/>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1064" name="Google Shape;1064;p25">
              <a:extLst>
                <a:ext uri="{FF2B5EF4-FFF2-40B4-BE49-F238E27FC236}">
                  <a16:creationId xmlns:a16="http://schemas.microsoft.com/office/drawing/2014/main" id="{088F1699-A0B9-D53E-DB4F-4098FCB3AFF5}"/>
                </a:ext>
              </a:extLst>
            </p:cNvPr>
            <p:cNvSpPr/>
            <p:nvPr/>
          </p:nvSpPr>
          <p:spPr>
            <a:xfrm>
              <a:off x="7442204" y="2753456"/>
              <a:ext cx="178086" cy="8920"/>
            </a:xfrm>
            <a:custGeom>
              <a:avLst/>
              <a:gdLst/>
              <a:ahLst/>
              <a:cxnLst/>
              <a:rect l="l" t="t" r="r" b="b"/>
              <a:pathLst>
                <a:path w="2236" h="112" extrusionOk="0">
                  <a:moveTo>
                    <a:pt x="56" y="0"/>
                  </a:moveTo>
                  <a:cubicBezTo>
                    <a:pt x="19" y="0"/>
                    <a:pt x="0" y="28"/>
                    <a:pt x="0" y="56"/>
                  </a:cubicBezTo>
                  <a:cubicBezTo>
                    <a:pt x="0" y="93"/>
                    <a:pt x="19" y="112"/>
                    <a:pt x="56" y="112"/>
                  </a:cubicBezTo>
                  <a:lnTo>
                    <a:pt x="2180" y="112"/>
                  </a:lnTo>
                  <a:cubicBezTo>
                    <a:pt x="2208" y="112"/>
                    <a:pt x="2236" y="93"/>
                    <a:pt x="2236" y="56"/>
                  </a:cubicBezTo>
                  <a:cubicBezTo>
                    <a:pt x="2236" y="28"/>
                    <a:pt x="2208" y="0"/>
                    <a:pt x="2180" y="0"/>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1066" name="Google Shape;1066;p25">
              <a:extLst>
                <a:ext uri="{FF2B5EF4-FFF2-40B4-BE49-F238E27FC236}">
                  <a16:creationId xmlns:a16="http://schemas.microsoft.com/office/drawing/2014/main" id="{C5B7C7FC-90E6-A2E0-5F59-31A1B712B1AF}"/>
                </a:ext>
              </a:extLst>
            </p:cNvPr>
            <p:cNvSpPr/>
            <p:nvPr/>
          </p:nvSpPr>
          <p:spPr>
            <a:xfrm>
              <a:off x="7442204" y="2828800"/>
              <a:ext cx="178086" cy="9717"/>
            </a:xfrm>
            <a:custGeom>
              <a:avLst/>
              <a:gdLst/>
              <a:ahLst/>
              <a:cxnLst/>
              <a:rect l="l" t="t" r="r" b="b"/>
              <a:pathLst>
                <a:path w="2236" h="122" extrusionOk="0">
                  <a:moveTo>
                    <a:pt x="56" y="1"/>
                  </a:moveTo>
                  <a:cubicBezTo>
                    <a:pt x="19" y="1"/>
                    <a:pt x="0" y="28"/>
                    <a:pt x="0" y="56"/>
                  </a:cubicBezTo>
                  <a:cubicBezTo>
                    <a:pt x="0" y="93"/>
                    <a:pt x="19" y="121"/>
                    <a:pt x="56" y="121"/>
                  </a:cubicBezTo>
                  <a:lnTo>
                    <a:pt x="2180" y="121"/>
                  </a:lnTo>
                  <a:cubicBezTo>
                    <a:pt x="2208" y="121"/>
                    <a:pt x="2236" y="93"/>
                    <a:pt x="2236" y="56"/>
                  </a:cubicBezTo>
                  <a:cubicBezTo>
                    <a:pt x="2236" y="28"/>
                    <a:pt x="2208" y="1"/>
                    <a:pt x="2180" y="1"/>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1048" name="Google Shape;1048;p25">
              <a:extLst>
                <a:ext uri="{FF2B5EF4-FFF2-40B4-BE49-F238E27FC236}">
                  <a16:creationId xmlns:a16="http://schemas.microsoft.com/office/drawing/2014/main" id="{B742D500-0E0F-E1ED-EF26-5DCB57339C0C}"/>
                </a:ext>
              </a:extLst>
            </p:cNvPr>
            <p:cNvSpPr/>
            <p:nvPr/>
          </p:nvSpPr>
          <p:spPr>
            <a:xfrm>
              <a:off x="7236802" y="2466733"/>
              <a:ext cx="627364" cy="552019"/>
            </a:xfrm>
            <a:custGeom>
              <a:avLst/>
              <a:gdLst/>
              <a:ahLst/>
              <a:cxnLst/>
              <a:rect l="l" t="t" r="r" b="b"/>
              <a:pathLst>
                <a:path w="7877" h="6931" extrusionOk="0">
                  <a:moveTo>
                    <a:pt x="3933" y="0"/>
                  </a:moveTo>
                  <a:cubicBezTo>
                    <a:pt x="3250" y="0"/>
                    <a:pt x="2560" y="202"/>
                    <a:pt x="1958" y="622"/>
                  </a:cubicBezTo>
                  <a:cubicBezTo>
                    <a:pt x="391" y="1717"/>
                    <a:pt x="1" y="3878"/>
                    <a:pt x="1096" y="5446"/>
                  </a:cubicBezTo>
                  <a:cubicBezTo>
                    <a:pt x="1770" y="6412"/>
                    <a:pt x="2849" y="6930"/>
                    <a:pt x="3945" y="6930"/>
                  </a:cubicBezTo>
                  <a:cubicBezTo>
                    <a:pt x="4628" y="6930"/>
                    <a:pt x="5318" y="6729"/>
                    <a:pt x="5920" y="6309"/>
                  </a:cubicBezTo>
                  <a:cubicBezTo>
                    <a:pt x="7487" y="5214"/>
                    <a:pt x="7877" y="3053"/>
                    <a:pt x="6782" y="1485"/>
                  </a:cubicBezTo>
                  <a:cubicBezTo>
                    <a:pt x="6108" y="519"/>
                    <a:pt x="5029" y="0"/>
                    <a:pt x="3933" y="0"/>
                  </a:cubicBezTo>
                  <a:close/>
                </a:path>
              </a:pathLst>
            </a:custGeom>
            <a:solidFill>
              <a:schemeClr val="accent1">
                <a:lumMod val="20000"/>
                <a:lumOff val="80000"/>
              </a:schemeClr>
            </a:solidFill>
            <a:ln>
              <a:noFill/>
            </a:ln>
          </p:spPr>
          <p:txBody>
            <a:bodyPr spcFirstLastPara="1" wrap="square" lIns="121900" tIns="121900" rIns="121900" bIns="121900" anchor="ctr" anchorCtr="0">
              <a:noAutofit/>
            </a:bodyPr>
            <a:lstStyle/>
            <a:p>
              <a:endParaRPr sz="2400" dirty="0"/>
            </a:p>
          </p:txBody>
        </p:sp>
      </p:grpSp>
      <p:pic>
        <p:nvPicPr>
          <p:cNvPr id="14" name="Image 13" descr="Une image contenant art&#10;&#10;Le contenu généré par l’IA peut être incorrect.">
            <a:extLst>
              <a:ext uri="{FF2B5EF4-FFF2-40B4-BE49-F238E27FC236}">
                <a16:creationId xmlns:a16="http://schemas.microsoft.com/office/drawing/2014/main" id="{DC6C04A3-059D-625B-5D2F-FA030959CA0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49194" y="868574"/>
            <a:ext cx="551591" cy="551591"/>
          </a:xfrm>
          <a:prstGeom prst="rect">
            <a:avLst/>
          </a:prstGeom>
        </p:spPr>
      </p:pic>
      <p:sp>
        <p:nvSpPr>
          <p:cNvPr id="2" name="Ellipse 1">
            <a:extLst>
              <a:ext uri="{FF2B5EF4-FFF2-40B4-BE49-F238E27FC236}">
                <a16:creationId xmlns:a16="http://schemas.microsoft.com/office/drawing/2014/main" id="{00C47982-FEB0-11D5-3A45-9948BB21D3D7}"/>
              </a:ext>
            </a:extLst>
          </p:cNvPr>
          <p:cNvSpPr/>
          <p:nvPr/>
        </p:nvSpPr>
        <p:spPr>
          <a:xfrm>
            <a:off x="783770" y="2005048"/>
            <a:ext cx="2242705" cy="2228187"/>
          </a:xfrm>
          <a:prstGeom prst="ellipse">
            <a:avLst/>
          </a:prstGeom>
          <a:solidFill>
            <a:schemeClr val="tx2">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a:extLst>
              <a:ext uri="{FF2B5EF4-FFF2-40B4-BE49-F238E27FC236}">
                <a16:creationId xmlns:a16="http://schemas.microsoft.com/office/drawing/2014/main" id="{420A1FB8-E600-5620-94CB-E88EF0AD83EB}"/>
              </a:ext>
            </a:extLst>
          </p:cNvPr>
          <p:cNvSpPr txBox="1"/>
          <p:nvPr/>
        </p:nvSpPr>
        <p:spPr>
          <a:xfrm>
            <a:off x="3152380" y="2230120"/>
            <a:ext cx="6097554" cy="461665"/>
          </a:xfrm>
          <a:prstGeom prst="rect">
            <a:avLst/>
          </a:prstGeom>
          <a:noFill/>
        </p:spPr>
        <p:txBody>
          <a:bodyPr wrap="square">
            <a:spAutoFit/>
          </a:bodyPr>
          <a:lstStyle/>
          <a:p>
            <a:pPr marL="9525">
              <a:lnSpc>
                <a:spcPct val="100000"/>
              </a:lnSpc>
              <a:spcBef>
                <a:spcPts val="1270"/>
              </a:spcBef>
            </a:pPr>
            <a:r>
              <a:rPr lang="fr-FR" sz="2400" dirty="0">
                <a:solidFill>
                  <a:srgbClr val="414141"/>
                </a:solidFill>
                <a:latin typeface="Verdana"/>
              </a:rPr>
              <a:t>Résumé Benchmarking KPIs:</a:t>
            </a:r>
          </a:p>
        </p:txBody>
      </p:sp>
      <p:pic>
        <p:nvPicPr>
          <p:cNvPr id="3" name="Image 2" descr="Une image contenant noir, obscurité&#10;&#10;Le contenu généré par l’IA peut être incorrect.">
            <a:extLst>
              <a:ext uri="{FF2B5EF4-FFF2-40B4-BE49-F238E27FC236}">
                <a16:creationId xmlns:a16="http://schemas.microsoft.com/office/drawing/2014/main" id="{379447E3-0C84-413E-5510-8A20E61C8EBE}"/>
              </a:ext>
            </a:extLst>
          </p:cNvPr>
          <p:cNvPicPr>
            <a:picLocks noChangeAspect="1"/>
          </p:cNvPicPr>
          <p:nvPr/>
        </p:nvPicPr>
        <p:blipFill>
          <a:blip r:embed="rId6">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014884" y="2228900"/>
            <a:ext cx="1828477" cy="1828477"/>
          </a:xfrm>
          <a:prstGeom prst="rect">
            <a:avLst/>
          </a:prstGeom>
        </p:spPr>
      </p:pic>
      <p:sp>
        <p:nvSpPr>
          <p:cNvPr id="5" name="ZoneTexte 4">
            <a:extLst>
              <a:ext uri="{FF2B5EF4-FFF2-40B4-BE49-F238E27FC236}">
                <a16:creationId xmlns:a16="http://schemas.microsoft.com/office/drawing/2014/main" id="{4A134A35-0C24-40C9-7D8C-7A8F8B508A4F}"/>
              </a:ext>
            </a:extLst>
          </p:cNvPr>
          <p:cNvSpPr txBox="1"/>
          <p:nvPr/>
        </p:nvSpPr>
        <p:spPr>
          <a:xfrm>
            <a:off x="3530243" y="2800623"/>
            <a:ext cx="6097554" cy="1256754"/>
          </a:xfrm>
          <a:prstGeom prst="rect">
            <a:avLst/>
          </a:prstGeom>
          <a:noFill/>
        </p:spPr>
        <p:txBody>
          <a:bodyPr wrap="square">
            <a:spAutoFit/>
          </a:bodyPr>
          <a:lstStyle/>
          <a:p>
            <a:pPr marL="295275" indent="-285750">
              <a:lnSpc>
                <a:spcPct val="100000"/>
              </a:lnSpc>
              <a:spcBef>
                <a:spcPts val="1270"/>
              </a:spcBef>
              <a:buFont typeface="Arial" panose="020B0604020202020204" pitchFamily="34" charset="0"/>
              <a:buChar char="•"/>
            </a:pPr>
            <a:r>
              <a:rPr lang="fr-FR" b="1" u="sng" dirty="0">
                <a:solidFill>
                  <a:srgbClr val="414141"/>
                </a:solidFill>
                <a:latin typeface="Verdana"/>
              </a:rPr>
              <a:t>Couverture Radio</a:t>
            </a:r>
          </a:p>
          <a:p>
            <a:pPr marL="295275" indent="-285750">
              <a:lnSpc>
                <a:spcPct val="100000"/>
              </a:lnSpc>
              <a:spcBef>
                <a:spcPts val="1270"/>
              </a:spcBef>
              <a:buFont typeface="Arial" panose="020B0604020202020204" pitchFamily="34" charset="0"/>
              <a:buChar char="•"/>
            </a:pPr>
            <a:r>
              <a:rPr lang="fr-FR" dirty="0">
                <a:solidFill>
                  <a:schemeClr val="bg1">
                    <a:lumMod val="75000"/>
                  </a:schemeClr>
                </a:solidFill>
                <a:latin typeface="Verdana"/>
              </a:rPr>
              <a:t>KPIs Voix</a:t>
            </a:r>
          </a:p>
          <a:p>
            <a:pPr marL="295275" indent="-285750">
              <a:lnSpc>
                <a:spcPct val="100000"/>
              </a:lnSpc>
              <a:spcBef>
                <a:spcPts val="1270"/>
              </a:spcBef>
              <a:buFont typeface="Arial" panose="020B0604020202020204" pitchFamily="34" charset="0"/>
              <a:buChar char="•"/>
            </a:pPr>
            <a:r>
              <a:rPr lang="fr-FR" dirty="0">
                <a:solidFill>
                  <a:schemeClr val="bg1">
                    <a:lumMod val="75000"/>
                  </a:schemeClr>
                </a:solidFill>
                <a:latin typeface="Verdana"/>
              </a:rPr>
              <a:t>KPIs Data</a:t>
            </a:r>
          </a:p>
        </p:txBody>
      </p:sp>
    </p:spTree>
    <p:extLst>
      <p:ext uri="{BB962C8B-B14F-4D97-AF65-F5344CB8AC3E}">
        <p14:creationId xmlns:p14="http://schemas.microsoft.com/office/powerpoint/2010/main" val="24452101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B28B01-3F8C-44B8-5AA0-C2D4B6C5ECF6}"/>
            </a:ext>
          </a:extLst>
        </p:cNvPr>
        <p:cNvGrpSpPr/>
        <p:nvPr/>
      </p:nvGrpSpPr>
      <p:grpSpPr>
        <a:xfrm>
          <a:off x="0" y="0"/>
          <a:ext cx="0" cy="0"/>
          <a:chOff x="0" y="0"/>
          <a:chExt cx="0" cy="0"/>
        </a:xfrm>
      </p:grpSpPr>
      <p:pic>
        <p:nvPicPr>
          <p:cNvPr id="18" name="Picture 4" descr="Telcotec Tunisie | LinkedIn">
            <a:extLst>
              <a:ext uri="{FF2B5EF4-FFF2-40B4-BE49-F238E27FC236}">
                <a16:creationId xmlns:a16="http://schemas.microsoft.com/office/drawing/2014/main" id="{94A04156-0492-EF0D-E8F4-A90E94E284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98596" y="45425"/>
            <a:ext cx="1065276" cy="1065276"/>
          </a:xfrm>
          <a:prstGeom prst="rect">
            <a:avLst/>
          </a:prstGeom>
          <a:noFill/>
          <a:extLst>
            <a:ext uri="{909E8E84-426E-40DD-AFC4-6F175D3DCCD1}">
              <a14:hiddenFill xmlns:a14="http://schemas.microsoft.com/office/drawing/2010/main">
                <a:solidFill>
                  <a:srgbClr val="FFFFFF"/>
                </a:solidFill>
              </a14:hiddenFill>
            </a:ext>
          </a:extLst>
        </p:spPr>
      </p:pic>
      <p:pic>
        <p:nvPicPr>
          <p:cNvPr id="19" name="object 11">
            <a:extLst>
              <a:ext uri="{FF2B5EF4-FFF2-40B4-BE49-F238E27FC236}">
                <a16:creationId xmlns:a16="http://schemas.microsoft.com/office/drawing/2014/main" id="{F74DA970-E33B-A741-F906-9B670EE5222D}"/>
              </a:ext>
            </a:extLst>
          </p:cNvPr>
          <p:cNvPicPr/>
          <p:nvPr/>
        </p:nvPicPr>
        <p:blipFill>
          <a:blip r:embed="rId3" cstate="print"/>
          <a:stretch>
            <a:fillRect/>
          </a:stretch>
        </p:blipFill>
        <p:spPr>
          <a:xfrm>
            <a:off x="183254" y="120204"/>
            <a:ext cx="1158240" cy="829932"/>
          </a:xfrm>
          <a:prstGeom prst="rect">
            <a:avLst/>
          </a:prstGeom>
        </p:spPr>
      </p:pic>
      <p:sp>
        <p:nvSpPr>
          <p:cNvPr id="5" name="ZoneTexte 4">
            <a:extLst>
              <a:ext uri="{FF2B5EF4-FFF2-40B4-BE49-F238E27FC236}">
                <a16:creationId xmlns:a16="http://schemas.microsoft.com/office/drawing/2014/main" id="{4082ADCE-F725-C22A-2AA9-994069BCD221}"/>
              </a:ext>
            </a:extLst>
          </p:cNvPr>
          <p:cNvSpPr txBox="1"/>
          <p:nvPr/>
        </p:nvSpPr>
        <p:spPr>
          <a:xfrm>
            <a:off x="839755" y="391406"/>
            <a:ext cx="10258841" cy="584775"/>
          </a:xfrm>
          <a:prstGeom prst="rect">
            <a:avLst/>
          </a:prstGeom>
          <a:noFill/>
        </p:spPr>
        <p:txBody>
          <a:bodyPr wrap="square">
            <a:spAutoFit/>
          </a:bodyPr>
          <a:lstStyle>
            <a:defPPr>
              <a:defRPr lang="fr-FR"/>
            </a:defPPr>
            <a:lvl1pPr algn="ctr">
              <a:defRPr sz="3200" b="1">
                <a:solidFill>
                  <a:schemeClr val="bg2">
                    <a:lumMod val="25000"/>
                  </a:schemeClr>
                </a:solidFill>
                <a:latin typeface="Aptos Display" panose="020B0004020202020204" pitchFamily="34" charset="0"/>
              </a:defRPr>
            </a:lvl1pPr>
          </a:lstStyle>
          <a:p>
            <a:r>
              <a:rPr lang="fr-FR" dirty="0"/>
              <a:t>Résumé : Benchmarking de la couverture</a:t>
            </a:r>
          </a:p>
        </p:txBody>
      </p:sp>
      <p:sp>
        <p:nvSpPr>
          <p:cNvPr id="2" name="ZoneTexte 1">
            <a:extLst>
              <a:ext uri="{FF2B5EF4-FFF2-40B4-BE49-F238E27FC236}">
                <a16:creationId xmlns:a16="http://schemas.microsoft.com/office/drawing/2014/main" id="{D8F6ED91-25D9-BEC5-1C18-0E216ECC194C}"/>
              </a:ext>
            </a:extLst>
          </p:cNvPr>
          <p:cNvSpPr txBox="1"/>
          <p:nvPr/>
        </p:nvSpPr>
        <p:spPr>
          <a:xfrm>
            <a:off x="136599" y="1512798"/>
            <a:ext cx="1819477" cy="369332"/>
          </a:xfrm>
          <a:prstGeom prst="rect">
            <a:avLst/>
          </a:prstGeom>
          <a:noFill/>
        </p:spPr>
        <p:txBody>
          <a:bodyPr wrap="square">
            <a:spAutoFit/>
          </a:bodyPr>
          <a:lstStyle/>
          <a:p>
            <a:r>
              <a:rPr lang="fr-FR" b="1" dirty="0">
                <a:solidFill>
                  <a:schemeClr val="tx2">
                    <a:lumMod val="50000"/>
                    <a:lumOff val="50000"/>
                  </a:schemeClr>
                </a:solidFill>
                <a:latin typeface="Aptos ExtraBold" panose="020F0502020204030204" pitchFamily="34" charset="0"/>
              </a:rPr>
              <a:t>Technologie</a:t>
            </a:r>
          </a:p>
        </p:txBody>
      </p:sp>
      <p:sp>
        <p:nvSpPr>
          <p:cNvPr id="4" name="Rectangle : coins arrondis 3">
            <a:extLst>
              <a:ext uri="{FF2B5EF4-FFF2-40B4-BE49-F238E27FC236}">
                <a16:creationId xmlns:a16="http://schemas.microsoft.com/office/drawing/2014/main" id="{1F4FC477-A5EF-6E09-5F73-4429D7D6AE00}"/>
              </a:ext>
            </a:extLst>
          </p:cNvPr>
          <p:cNvSpPr/>
          <p:nvPr/>
        </p:nvSpPr>
        <p:spPr>
          <a:xfrm>
            <a:off x="306943" y="2225417"/>
            <a:ext cx="1346344" cy="584775"/>
          </a:xfrm>
          <a:prstGeom prst="roundRect">
            <a:avLst/>
          </a:prstGeom>
          <a:solidFill>
            <a:schemeClr val="bg1">
              <a:lumMod val="85000"/>
            </a:schemeClr>
          </a:solid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000" b="1" dirty="0">
                <a:solidFill>
                  <a:schemeClr val="tx1"/>
                </a:solidFill>
              </a:rPr>
              <a:t>2G</a:t>
            </a:r>
          </a:p>
        </p:txBody>
      </p:sp>
      <p:cxnSp>
        <p:nvCxnSpPr>
          <p:cNvPr id="9" name="Connecteur droit 8">
            <a:extLst>
              <a:ext uri="{FF2B5EF4-FFF2-40B4-BE49-F238E27FC236}">
                <a16:creationId xmlns:a16="http://schemas.microsoft.com/office/drawing/2014/main" id="{53EF023D-7FBE-DD8B-5B6F-3ECD08DB5CFE}"/>
              </a:ext>
            </a:extLst>
          </p:cNvPr>
          <p:cNvCxnSpPr/>
          <p:nvPr/>
        </p:nvCxnSpPr>
        <p:spPr>
          <a:xfrm>
            <a:off x="136605" y="1856085"/>
            <a:ext cx="1912776" cy="0"/>
          </a:xfrm>
          <a:prstGeom prst="line">
            <a:avLst/>
          </a:prstGeom>
        </p:spPr>
        <p:style>
          <a:lnRef idx="2">
            <a:schemeClr val="accent1"/>
          </a:lnRef>
          <a:fillRef idx="0">
            <a:schemeClr val="accent1"/>
          </a:fillRef>
          <a:effectRef idx="1">
            <a:schemeClr val="accent1"/>
          </a:effectRef>
          <a:fontRef idx="minor">
            <a:schemeClr val="tx1"/>
          </a:fontRef>
        </p:style>
      </p:cxnSp>
      <p:sp>
        <p:nvSpPr>
          <p:cNvPr id="10" name="ZoneTexte 9">
            <a:extLst>
              <a:ext uri="{FF2B5EF4-FFF2-40B4-BE49-F238E27FC236}">
                <a16:creationId xmlns:a16="http://schemas.microsoft.com/office/drawing/2014/main" id="{4F273725-4C01-DD72-609F-57A4FECAB669}"/>
              </a:ext>
            </a:extLst>
          </p:cNvPr>
          <p:cNvSpPr txBox="1"/>
          <p:nvPr/>
        </p:nvSpPr>
        <p:spPr>
          <a:xfrm>
            <a:off x="2764967" y="1512798"/>
            <a:ext cx="3701147" cy="369332"/>
          </a:xfrm>
          <a:prstGeom prst="rect">
            <a:avLst/>
          </a:prstGeom>
          <a:noFill/>
        </p:spPr>
        <p:txBody>
          <a:bodyPr wrap="square">
            <a:spAutoFit/>
          </a:bodyPr>
          <a:lstStyle/>
          <a:p>
            <a:pPr algn="ctr"/>
            <a:r>
              <a:rPr lang="fr-FR" b="1" dirty="0">
                <a:solidFill>
                  <a:schemeClr val="tx2">
                    <a:lumMod val="50000"/>
                    <a:lumOff val="50000"/>
                  </a:schemeClr>
                </a:solidFill>
                <a:latin typeface="Aptos ExtraBold" panose="020F0502020204030204" pitchFamily="34" charset="0"/>
              </a:rPr>
              <a:t>Principales Constatations</a:t>
            </a:r>
          </a:p>
        </p:txBody>
      </p:sp>
      <p:cxnSp>
        <p:nvCxnSpPr>
          <p:cNvPr id="11" name="Connecteur droit 10">
            <a:extLst>
              <a:ext uri="{FF2B5EF4-FFF2-40B4-BE49-F238E27FC236}">
                <a16:creationId xmlns:a16="http://schemas.microsoft.com/office/drawing/2014/main" id="{1D552225-B932-2577-56AA-40A967E8EB7C}"/>
              </a:ext>
            </a:extLst>
          </p:cNvPr>
          <p:cNvCxnSpPr>
            <a:cxnSpLocks/>
          </p:cNvCxnSpPr>
          <p:nvPr/>
        </p:nvCxnSpPr>
        <p:spPr>
          <a:xfrm>
            <a:off x="3063549" y="1882130"/>
            <a:ext cx="3449216" cy="0"/>
          </a:xfrm>
          <a:prstGeom prst="line">
            <a:avLst/>
          </a:prstGeom>
        </p:spPr>
        <p:style>
          <a:lnRef idx="2">
            <a:schemeClr val="accent1"/>
          </a:lnRef>
          <a:fillRef idx="0">
            <a:schemeClr val="accent1"/>
          </a:fillRef>
          <a:effectRef idx="1">
            <a:schemeClr val="accent1"/>
          </a:effectRef>
          <a:fontRef idx="minor">
            <a:schemeClr val="tx1"/>
          </a:fontRef>
        </p:style>
      </p:cxnSp>
      <p:sp>
        <p:nvSpPr>
          <p:cNvPr id="14" name="ZoneTexte 13">
            <a:extLst>
              <a:ext uri="{FF2B5EF4-FFF2-40B4-BE49-F238E27FC236}">
                <a16:creationId xmlns:a16="http://schemas.microsoft.com/office/drawing/2014/main" id="{068E5C64-5E83-8949-C0A4-4F175822ED46}"/>
              </a:ext>
            </a:extLst>
          </p:cNvPr>
          <p:cNvSpPr txBox="1"/>
          <p:nvPr/>
        </p:nvSpPr>
        <p:spPr>
          <a:xfrm>
            <a:off x="2359773" y="1979039"/>
            <a:ext cx="6281246" cy="307777"/>
          </a:xfrm>
          <a:prstGeom prst="rect">
            <a:avLst/>
          </a:prstGeom>
          <a:noFill/>
        </p:spPr>
        <p:txBody>
          <a:bodyPr wrap="square">
            <a:spAutoFit/>
          </a:bodyPr>
          <a:lstStyle/>
          <a:p>
            <a:r>
              <a:rPr lang="fr-FR" sz="1400" b="1" dirty="0">
                <a:solidFill>
                  <a:schemeClr val="bg2">
                    <a:lumMod val="25000"/>
                  </a:schemeClr>
                </a:solidFill>
                <a:latin typeface="Aptos Display" panose="020B0004020202020204" pitchFamily="34" charset="0"/>
              </a:rPr>
              <a:t>Tunisie Telecom  figure à la 1ère place en termes de couverture 2G</a:t>
            </a:r>
          </a:p>
        </p:txBody>
      </p:sp>
      <p:sp>
        <p:nvSpPr>
          <p:cNvPr id="16" name="ZoneTexte 15">
            <a:extLst>
              <a:ext uri="{FF2B5EF4-FFF2-40B4-BE49-F238E27FC236}">
                <a16:creationId xmlns:a16="http://schemas.microsoft.com/office/drawing/2014/main" id="{49E10E77-67C5-1CDE-B453-072A36A95D1E}"/>
              </a:ext>
            </a:extLst>
          </p:cNvPr>
          <p:cNvSpPr txBox="1"/>
          <p:nvPr/>
        </p:nvSpPr>
        <p:spPr>
          <a:xfrm>
            <a:off x="2451619" y="2305918"/>
            <a:ext cx="5360325" cy="523220"/>
          </a:xfrm>
          <a:prstGeom prst="rect">
            <a:avLst/>
          </a:prstGeom>
          <a:noFill/>
        </p:spPr>
        <p:txBody>
          <a:bodyPr wrap="square">
            <a:spAutoFit/>
          </a:bodyPr>
          <a:lstStyle/>
          <a:p>
            <a:pPr algn="just"/>
            <a:r>
              <a:rPr lang="fr-FR" sz="1400" dirty="0">
                <a:solidFill>
                  <a:schemeClr val="bg2">
                    <a:lumMod val="25000"/>
                  </a:schemeClr>
                </a:solidFill>
                <a:latin typeface="Aptos Display" panose="020B0004020202020204" pitchFamily="34" charset="0"/>
              </a:rPr>
              <a:t>TT assurent une bonne couverture 2G outdoor avec un taux de 99,86% des échantillons &gt; -87 dBm vs 99,42% </a:t>
            </a:r>
            <a:r>
              <a:rPr lang="fr-FR" sz="1400" dirty="0" err="1">
                <a:solidFill>
                  <a:schemeClr val="bg2">
                    <a:lumMod val="25000"/>
                  </a:schemeClr>
                </a:solidFill>
                <a:latin typeface="Aptos Display" panose="020B0004020202020204" pitchFamily="34" charset="0"/>
              </a:rPr>
              <a:t>ooredoo</a:t>
            </a:r>
            <a:r>
              <a:rPr lang="fr-FR" sz="1400" dirty="0">
                <a:solidFill>
                  <a:schemeClr val="bg2">
                    <a:lumMod val="25000"/>
                  </a:schemeClr>
                </a:solidFill>
                <a:latin typeface="Aptos Display" panose="020B0004020202020204" pitchFamily="34" charset="0"/>
              </a:rPr>
              <a:t> vs 97,63% orange </a:t>
            </a:r>
          </a:p>
        </p:txBody>
      </p:sp>
      <p:sp>
        <p:nvSpPr>
          <p:cNvPr id="17" name="Rectangle : coins arrondis 16">
            <a:extLst>
              <a:ext uri="{FF2B5EF4-FFF2-40B4-BE49-F238E27FC236}">
                <a16:creationId xmlns:a16="http://schemas.microsoft.com/office/drawing/2014/main" id="{9E7780C6-9409-15D0-7941-85859D2BCB1D}"/>
              </a:ext>
            </a:extLst>
          </p:cNvPr>
          <p:cNvSpPr/>
          <p:nvPr/>
        </p:nvSpPr>
        <p:spPr>
          <a:xfrm>
            <a:off x="306943" y="3819508"/>
            <a:ext cx="1346344" cy="584775"/>
          </a:xfrm>
          <a:prstGeom prst="roundRect">
            <a:avLst/>
          </a:prstGeom>
          <a:solidFill>
            <a:schemeClr val="bg1">
              <a:lumMod val="85000"/>
            </a:schemeClr>
          </a:solid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000" b="1" dirty="0">
                <a:solidFill>
                  <a:schemeClr val="tx1"/>
                </a:solidFill>
              </a:rPr>
              <a:t>3G</a:t>
            </a:r>
          </a:p>
        </p:txBody>
      </p:sp>
      <p:sp>
        <p:nvSpPr>
          <p:cNvPr id="20" name="ZoneTexte 19">
            <a:extLst>
              <a:ext uri="{FF2B5EF4-FFF2-40B4-BE49-F238E27FC236}">
                <a16:creationId xmlns:a16="http://schemas.microsoft.com/office/drawing/2014/main" id="{E5A8C27A-4798-DC18-D883-A9C7C69BF35D}"/>
              </a:ext>
            </a:extLst>
          </p:cNvPr>
          <p:cNvSpPr txBox="1"/>
          <p:nvPr/>
        </p:nvSpPr>
        <p:spPr>
          <a:xfrm>
            <a:off x="2451619" y="3507336"/>
            <a:ext cx="6097554" cy="307777"/>
          </a:xfrm>
          <a:prstGeom prst="rect">
            <a:avLst/>
          </a:prstGeom>
          <a:noFill/>
        </p:spPr>
        <p:txBody>
          <a:bodyPr wrap="square">
            <a:spAutoFit/>
          </a:bodyPr>
          <a:lstStyle/>
          <a:p>
            <a:r>
              <a:rPr lang="fr-FR" sz="1400" b="1" dirty="0">
                <a:solidFill>
                  <a:schemeClr val="bg2">
                    <a:lumMod val="25000"/>
                  </a:schemeClr>
                </a:solidFill>
                <a:latin typeface="Aptos Display" panose="020B0004020202020204" pitchFamily="34" charset="0"/>
              </a:rPr>
              <a:t>Tunisie Telecom figure à la 1ère place en termes de couverture 3G</a:t>
            </a:r>
          </a:p>
        </p:txBody>
      </p:sp>
      <p:sp>
        <p:nvSpPr>
          <p:cNvPr id="22" name="ZoneTexte 21">
            <a:extLst>
              <a:ext uri="{FF2B5EF4-FFF2-40B4-BE49-F238E27FC236}">
                <a16:creationId xmlns:a16="http://schemas.microsoft.com/office/drawing/2014/main" id="{1182E2CE-8CC7-48B7-0F89-66160D2E9276}"/>
              </a:ext>
            </a:extLst>
          </p:cNvPr>
          <p:cNvSpPr txBox="1"/>
          <p:nvPr/>
        </p:nvSpPr>
        <p:spPr>
          <a:xfrm>
            <a:off x="2451619" y="3815113"/>
            <a:ext cx="5610030" cy="738664"/>
          </a:xfrm>
          <a:prstGeom prst="rect">
            <a:avLst/>
          </a:prstGeom>
          <a:noFill/>
        </p:spPr>
        <p:txBody>
          <a:bodyPr wrap="square">
            <a:spAutoFit/>
          </a:bodyPr>
          <a:lstStyle/>
          <a:p>
            <a:pPr algn="just"/>
            <a:r>
              <a:rPr lang="fr-FR" sz="1400" dirty="0">
                <a:solidFill>
                  <a:schemeClr val="bg2">
                    <a:lumMod val="25000"/>
                  </a:schemeClr>
                </a:solidFill>
                <a:latin typeface="Aptos Display" panose="020B0004020202020204" pitchFamily="34" charset="0"/>
              </a:rPr>
              <a:t>Les trois opérateurs TT, OO, OR assurent une couverture outdoor comparables avec des taux des échantillons &gt; -90 dbm respectivement TT 98,25 %, 97,32 %, 73,51 % </a:t>
            </a:r>
          </a:p>
        </p:txBody>
      </p:sp>
      <p:sp>
        <p:nvSpPr>
          <p:cNvPr id="23" name="Rectangle : coins arrondis 22">
            <a:extLst>
              <a:ext uri="{FF2B5EF4-FFF2-40B4-BE49-F238E27FC236}">
                <a16:creationId xmlns:a16="http://schemas.microsoft.com/office/drawing/2014/main" id="{C94B223B-279E-E9C2-73BC-FE507AC0D791}"/>
              </a:ext>
            </a:extLst>
          </p:cNvPr>
          <p:cNvSpPr/>
          <p:nvPr/>
        </p:nvSpPr>
        <p:spPr>
          <a:xfrm>
            <a:off x="346035" y="5357848"/>
            <a:ext cx="1346344" cy="584775"/>
          </a:xfrm>
          <a:prstGeom prst="roundRect">
            <a:avLst/>
          </a:prstGeom>
          <a:solidFill>
            <a:schemeClr val="bg1">
              <a:lumMod val="85000"/>
            </a:schemeClr>
          </a:solid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000" b="1" dirty="0">
                <a:solidFill>
                  <a:schemeClr val="tx1"/>
                </a:solidFill>
              </a:rPr>
              <a:t>4G</a:t>
            </a:r>
          </a:p>
        </p:txBody>
      </p:sp>
      <p:sp>
        <p:nvSpPr>
          <p:cNvPr id="24" name="ZoneTexte 23">
            <a:extLst>
              <a:ext uri="{FF2B5EF4-FFF2-40B4-BE49-F238E27FC236}">
                <a16:creationId xmlns:a16="http://schemas.microsoft.com/office/drawing/2014/main" id="{0A104CED-3DAD-F3A1-2B75-3203F18F25F5}"/>
              </a:ext>
            </a:extLst>
          </p:cNvPr>
          <p:cNvSpPr txBox="1"/>
          <p:nvPr/>
        </p:nvSpPr>
        <p:spPr>
          <a:xfrm>
            <a:off x="2451619" y="5037425"/>
            <a:ext cx="6097554" cy="307777"/>
          </a:xfrm>
          <a:prstGeom prst="rect">
            <a:avLst/>
          </a:prstGeom>
          <a:noFill/>
        </p:spPr>
        <p:txBody>
          <a:bodyPr wrap="square">
            <a:spAutoFit/>
          </a:bodyPr>
          <a:lstStyle/>
          <a:p>
            <a:r>
              <a:rPr lang="fr-FR" sz="1400" b="1" dirty="0">
                <a:solidFill>
                  <a:schemeClr val="bg2">
                    <a:lumMod val="25000"/>
                  </a:schemeClr>
                </a:solidFill>
                <a:latin typeface="Aptos Display" panose="020B0004020202020204" pitchFamily="34" charset="0"/>
              </a:rPr>
              <a:t>Tunisie Telecom figure à la 1ère place en termes de couverture 4G</a:t>
            </a:r>
          </a:p>
        </p:txBody>
      </p:sp>
      <p:sp>
        <p:nvSpPr>
          <p:cNvPr id="26" name="ZoneTexte 25">
            <a:extLst>
              <a:ext uri="{FF2B5EF4-FFF2-40B4-BE49-F238E27FC236}">
                <a16:creationId xmlns:a16="http://schemas.microsoft.com/office/drawing/2014/main" id="{3301CCF2-A946-E539-4047-C1A5F3BEEE50}"/>
              </a:ext>
            </a:extLst>
          </p:cNvPr>
          <p:cNvSpPr txBox="1"/>
          <p:nvPr/>
        </p:nvSpPr>
        <p:spPr>
          <a:xfrm>
            <a:off x="2451619" y="5357848"/>
            <a:ext cx="5610030" cy="738664"/>
          </a:xfrm>
          <a:prstGeom prst="rect">
            <a:avLst/>
          </a:prstGeom>
          <a:noFill/>
        </p:spPr>
        <p:txBody>
          <a:bodyPr wrap="square">
            <a:spAutoFit/>
          </a:bodyPr>
          <a:lstStyle/>
          <a:p>
            <a:r>
              <a:rPr lang="fr-FR" sz="1400" dirty="0">
                <a:solidFill>
                  <a:schemeClr val="bg2">
                    <a:lumMod val="25000"/>
                  </a:schemeClr>
                </a:solidFill>
                <a:latin typeface="Aptos Display" panose="020B0004020202020204" pitchFamily="34" charset="0"/>
              </a:rPr>
              <a:t>La couverture 4G Outdoor est comparable pour les trois opérateurs : TT 98,74% des échantillons &gt; -100dBm vs 98,72% Ooreddoo et 98,17% Orange.</a:t>
            </a:r>
          </a:p>
        </p:txBody>
      </p:sp>
      <p:sp>
        <p:nvSpPr>
          <p:cNvPr id="27" name="Flèche : chevron 26">
            <a:extLst>
              <a:ext uri="{FF2B5EF4-FFF2-40B4-BE49-F238E27FC236}">
                <a16:creationId xmlns:a16="http://schemas.microsoft.com/office/drawing/2014/main" id="{BAD6B3BF-D784-9281-CF8C-0742B8CE1FF0}"/>
              </a:ext>
            </a:extLst>
          </p:cNvPr>
          <p:cNvSpPr/>
          <p:nvPr/>
        </p:nvSpPr>
        <p:spPr>
          <a:xfrm>
            <a:off x="1713479" y="2191866"/>
            <a:ext cx="335902" cy="651876"/>
          </a:xfrm>
          <a:prstGeom prst="chevron">
            <a:avLst/>
          </a:prstGeom>
          <a:solidFill>
            <a:schemeClr val="bg2">
              <a:lumMod val="75000"/>
            </a:schemeClr>
          </a:solidFill>
          <a:ln>
            <a:solidFill>
              <a:schemeClr val="bg2">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28" name="Flèche : chevron 27">
            <a:extLst>
              <a:ext uri="{FF2B5EF4-FFF2-40B4-BE49-F238E27FC236}">
                <a16:creationId xmlns:a16="http://schemas.microsoft.com/office/drawing/2014/main" id="{3079D551-2B30-8802-E02E-6335BEC1DDFE}"/>
              </a:ext>
            </a:extLst>
          </p:cNvPr>
          <p:cNvSpPr/>
          <p:nvPr/>
        </p:nvSpPr>
        <p:spPr>
          <a:xfrm>
            <a:off x="1700796" y="3785958"/>
            <a:ext cx="335902" cy="651876"/>
          </a:xfrm>
          <a:prstGeom prst="chevron">
            <a:avLst/>
          </a:prstGeom>
          <a:solidFill>
            <a:schemeClr val="bg2">
              <a:lumMod val="75000"/>
            </a:schemeClr>
          </a:solidFill>
          <a:ln>
            <a:solidFill>
              <a:schemeClr val="bg2">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29" name="Flèche : chevron 28">
            <a:extLst>
              <a:ext uri="{FF2B5EF4-FFF2-40B4-BE49-F238E27FC236}">
                <a16:creationId xmlns:a16="http://schemas.microsoft.com/office/drawing/2014/main" id="{72336C7B-6D49-F665-22EA-C1FCCC46287D}"/>
              </a:ext>
            </a:extLst>
          </p:cNvPr>
          <p:cNvSpPr/>
          <p:nvPr/>
        </p:nvSpPr>
        <p:spPr>
          <a:xfrm>
            <a:off x="1700796" y="5314966"/>
            <a:ext cx="335902" cy="651876"/>
          </a:xfrm>
          <a:prstGeom prst="chevron">
            <a:avLst/>
          </a:prstGeom>
          <a:solidFill>
            <a:schemeClr val="bg2">
              <a:lumMod val="75000"/>
            </a:schemeClr>
          </a:solidFill>
          <a:ln>
            <a:solidFill>
              <a:schemeClr val="bg2">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graphicFrame>
        <p:nvGraphicFramePr>
          <p:cNvPr id="31" name="Chart 13">
            <a:extLst>
              <a:ext uri="{FF2B5EF4-FFF2-40B4-BE49-F238E27FC236}">
                <a16:creationId xmlns:a16="http://schemas.microsoft.com/office/drawing/2014/main" id="{2BF09966-DE17-4B41-90B9-48782961A2BA}"/>
              </a:ext>
            </a:extLst>
          </p:cNvPr>
          <p:cNvGraphicFramePr>
            <a:graphicFrameLocks/>
          </p:cNvGraphicFramePr>
          <p:nvPr>
            <p:extLst>
              <p:ext uri="{D42A27DB-BD31-4B8C-83A1-F6EECF244321}">
                <p14:modId xmlns:p14="http://schemas.microsoft.com/office/powerpoint/2010/main" val="2357948608"/>
              </p:ext>
            </p:extLst>
          </p:nvPr>
        </p:nvGraphicFramePr>
        <p:xfrm>
          <a:off x="8061649" y="3337854"/>
          <a:ext cx="4013649" cy="1444171"/>
        </p:xfrm>
        <a:graphic>
          <a:graphicData uri="http://schemas.openxmlformats.org/drawingml/2006/chart">
            <c:chart xmlns:c="http://schemas.openxmlformats.org/drawingml/2006/chart" xmlns:r="http://schemas.openxmlformats.org/officeDocument/2006/relationships" r:id="rId4"/>
          </a:graphicData>
        </a:graphic>
      </p:graphicFrame>
      <p:pic>
        <p:nvPicPr>
          <p:cNvPr id="38" name="Image 37">
            <a:extLst>
              <a:ext uri="{FF2B5EF4-FFF2-40B4-BE49-F238E27FC236}">
                <a16:creationId xmlns:a16="http://schemas.microsoft.com/office/drawing/2014/main" id="{79708494-C21F-7949-2F12-4891D760E5D6}"/>
              </a:ext>
            </a:extLst>
          </p:cNvPr>
          <p:cNvPicPr>
            <a:picLocks noChangeAspect="1"/>
          </p:cNvPicPr>
          <p:nvPr/>
        </p:nvPicPr>
        <p:blipFill>
          <a:blip r:embed="rId5"/>
          <a:stretch>
            <a:fillRect/>
          </a:stretch>
        </p:blipFill>
        <p:spPr>
          <a:xfrm>
            <a:off x="9664779" y="4723056"/>
            <a:ext cx="1171739" cy="314369"/>
          </a:xfrm>
          <a:prstGeom prst="rect">
            <a:avLst/>
          </a:prstGeom>
        </p:spPr>
      </p:pic>
      <p:graphicFrame>
        <p:nvGraphicFramePr>
          <p:cNvPr id="39" name="Chart 26">
            <a:extLst>
              <a:ext uri="{FF2B5EF4-FFF2-40B4-BE49-F238E27FC236}">
                <a16:creationId xmlns:a16="http://schemas.microsoft.com/office/drawing/2014/main" id="{00000000-0008-0000-0D00-00001B000000}"/>
              </a:ext>
            </a:extLst>
          </p:cNvPr>
          <p:cNvGraphicFramePr>
            <a:graphicFrameLocks/>
          </p:cNvGraphicFramePr>
          <p:nvPr>
            <p:extLst>
              <p:ext uri="{D42A27DB-BD31-4B8C-83A1-F6EECF244321}">
                <p14:modId xmlns:p14="http://schemas.microsoft.com/office/powerpoint/2010/main" val="379679779"/>
              </p:ext>
            </p:extLst>
          </p:nvPr>
        </p:nvGraphicFramePr>
        <p:xfrm>
          <a:off x="8164285" y="4900094"/>
          <a:ext cx="4080151" cy="172303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3" name="Chart 1">
            <a:extLst>
              <a:ext uri="{FF2B5EF4-FFF2-40B4-BE49-F238E27FC236}">
                <a16:creationId xmlns:a16="http://schemas.microsoft.com/office/drawing/2014/main" id="{00000000-0008-0000-0B00-000002000000}"/>
              </a:ext>
            </a:extLst>
          </p:cNvPr>
          <p:cNvGraphicFramePr>
            <a:graphicFrameLocks/>
          </p:cNvGraphicFramePr>
          <p:nvPr>
            <p:extLst>
              <p:ext uri="{D42A27DB-BD31-4B8C-83A1-F6EECF244321}">
                <p14:modId xmlns:p14="http://schemas.microsoft.com/office/powerpoint/2010/main" val="1887288949"/>
              </p:ext>
            </p:extLst>
          </p:nvPr>
        </p:nvGraphicFramePr>
        <p:xfrm>
          <a:off x="8110526" y="1322163"/>
          <a:ext cx="3964772" cy="2028498"/>
        </p:xfrm>
        <a:graphic>
          <a:graphicData uri="http://schemas.openxmlformats.org/drawingml/2006/chart">
            <c:chart xmlns:c="http://schemas.openxmlformats.org/drawingml/2006/chart" xmlns:r="http://schemas.openxmlformats.org/officeDocument/2006/relationships" r:id="rId7"/>
          </a:graphicData>
        </a:graphic>
      </p:graphicFrame>
      <p:sp>
        <p:nvSpPr>
          <p:cNvPr id="7" name="Espace réservé du numéro de diapositive 6">
            <a:extLst>
              <a:ext uri="{FF2B5EF4-FFF2-40B4-BE49-F238E27FC236}">
                <a16:creationId xmlns:a16="http://schemas.microsoft.com/office/drawing/2014/main" id="{ED08E2F0-1F55-ED98-0C8A-3BEABCB56E76}"/>
              </a:ext>
            </a:extLst>
          </p:cNvPr>
          <p:cNvSpPr>
            <a:spLocks noGrp="1"/>
          </p:cNvSpPr>
          <p:nvPr>
            <p:ph type="sldNum" sz="quarter" idx="12"/>
          </p:nvPr>
        </p:nvSpPr>
        <p:spPr/>
        <p:txBody>
          <a:bodyPr/>
          <a:lstStyle/>
          <a:p>
            <a:fld id="{B2AD7436-ADBA-43B7-9370-5627ADE4336A}" type="slidenum">
              <a:rPr lang="fr-FR" smtClean="0"/>
              <a:t>17</a:t>
            </a:fld>
            <a:endParaRPr lang="fr-FR"/>
          </a:p>
        </p:txBody>
      </p:sp>
    </p:spTree>
    <p:extLst>
      <p:ext uri="{BB962C8B-B14F-4D97-AF65-F5344CB8AC3E}">
        <p14:creationId xmlns:p14="http://schemas.microsoft.com/office/powerpoint/2010/main" val="25328278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64A592-4C7A-3FC0-45E1-FB0A674F5E2C}"/>
            </a:ext>
          </a:extLst>
        </p:cNvPr>
        <p:cNvGrpSpPr/>
        <p:nvPr/>
      </p:nvGrpSpPr>
      <p:grpSpPr>
        <a:xfrm>
          <a:off x="0" y="0"/>
          <a:ext cx="0" cy="0"/>
          <a:chOff x="0" y="0"/>
          <a:chExt cx="0" cy="0"/>
        </a:xfrm>
      </p:grpSpPr>
      <p:pic>
        <p:nvPicPr>
          <p:cNvPr id="2" name="Image 1">
            <a:extLst>
              <a:ext uri="{FF2B5EF4-FFF2-40B4-BE49-F238E27FC236}">
                <a16:creationId xmlns:a16="http://schemas.microsoft.com/office/drawing/2014/main" id="{25D7639E-9952-9DED-1864-4357C6A5E262}"/>
              </a:ext>
            </a:extLst>
          </p:cNvPr>
          <p:cNvPicPr>
            <a:picLocks noChangeAspect="1"/>
          </p:cNvPicPr>
          <p:nvPr/>
        </p:nvPicPr>
        <p:blipFill>
          <a:blip r:embed="rId2"/>
          <a:stretch>
            <a:fillRect/>
          </a:stretch>
        </p:blipFill>
        <p:spPr>
          <a:xfrm>
            <a:off x="8363147" y="1751129"/>
            <a:ext cx="3805098" cy="4715692"/>
          </a:xfrm>
          <a:prstGeom prst="rect">
            <a:avLst/>
          </a:prstGeom>
        </p:spPr>
      </p:pic>
      <p:pic>
        <p:nvPicPr>
          <p:cNvPr id="9" name="Image 8" descr="Une image contenant carte, atlas, texte&#10;&#10;Le contenu généré par l’IA peut être incorrect.">
            <a:extLst>
              <a:ext uri="{FF2B5EF4-FFF2-40B4-BE49-F238E27FC236}">
                <a16:creationId xmlns:a16="http://schemas.microsoft.com/office/drawing/2014/main" id="{ECE89CAC-2572-0E38-1A0E-89C320F9F720}"/>
              </a:ext>
            </a:extLst>
          </p:cNvPr>
          <p:cNvPicPr>
            <a:picLocks noChangeAspect="1"/>
          </p:cNvPicPr>
          <p:nvPr/>
        </p:nvPicPr>
        <p:blipFill>
          <a:blip r:embed="rId3"/>
          <a:stretch>
            <a:fillRect/>
          </a:stretch>
        </p:blipFill>
        <p:spPr>
          <a:xfrm>
            <a:off x="4244639" y="1751129"/>
            <a:ext cx="3940191" cy="4681281"/>
          </a:xfrm>
          <a:prstGeom prst="rect">
            <a:avLst/>
          </a:prstGeom>
        </p:spPr>
      </p:pic>
      <p:grpSp>
        <p:nvGrpSpPr>
          <p:cNvPr id="7" name="Groupe 6">
            <a:extLst>
              <a:ext uri="{FF2B5EF4-FFF2-40B4-BE49-F238E27FC236}">
                <a16:creationId xmlns:a16="http://schemas.microsoft.com/office/drawing/2014/main" id="{03F3239C-9B4F-1A72-6593-7A5230092CCF}"/>
              </a:ext>
            </a:extLst>
          </p:cNvPr>
          <p:cNvGrpSpPr/>
          <p:nvPr/>
        </p:nvGrpSpPr>
        <p:grpSpPr>
          <a:xfrm>
            <a:off x="165645" y="1751129"/>
            <a:ext cx="3974632" cy="4715465"/>
            <a:chOff x="165645" y="1751129"/>
            <a:chExt cx="3974632" cy="4715465"/>
          </a:xfrm>
        </p:grpSpPr>
        <p:pic>
          <p:nvPicPr>
            <p:cNvPr id="3" name="Image 2" descr="Une image contenant carte, atlas, texte&#10;&#10;Le contenu généré par l’IA peut être incorrect.">
              <a:extLst>
                <a:ext uri="{FF2B5EF4-FFF2-40B4-BE49-F238E27FC236}">
                  <a16:creationId xmlns:a16="http://schemas.microsoft.com/office/drawing/2014/main" id="{54BA6360-DFEF-A0FE-6707-3F35ECA07C26}"/>
                </a:ext>
              </a:extLst>
            </p:cNvPr>
            <p:cNvPicPr>
              <a:picLocks noChangeAspect="1"/>
            </p:cNvPicPr>
            <p:nvPr/>
          </p:nvPicPr>
          <p:blipFill>
            <a:blip r:embed="rId4"/>
            <a:stretch>
              <a:fillRect/>
            </a:stretch>
          </p:blipFill>
          <p:spPr>
            <a:xfrm>
              <a:off x="165645" y="1751129"/>
              <a:ext cx="3974632" cy="4715465"/>
            </a:xfrm>
            <a:prstGeom prst="rect">
              <a:avLst/>
            </a:prstGeom>
          </p:spPr>
        </p:pic>
        <p:pic>
          <p:nvPicPr>
            <p:cNvPr id="21" name="Image 20">
              <a:extLst>
                <a:ext uri="{FF2B5EF4-FFF2-40B4-BE49-F238E27FC236}">
                  <a16:creationId xmlns:a16="http://schemas.microsoft.com/office/drawing/2014/main" id="{424C9135-CCFD-7215-16EA-C482719215A4}"/>
                </a:ext>
              </a:extLst>
            </p:cNvPr>
            <p:cNvPicPr>
              <a:picLocks noChangeAspect="1"/>
            </p:cNvPicPr>
            <p:nvPr/>
          </p:nvPicPr>
          <p:blipFill>
            <a:blip r:embed="rId5"/>
            <a:stretch>
              <a:fillRect/>
            </a:stretch>
          </p:blipFill>
          <p:spPr>
            <a:xfrm>
              <a:off x="285988" y="5704386"/>
              <a:ext cx="1866973" cy="728024"/>
            </a:xfrm>
            <a:prstGeom prst="rect">
              <a:avLst/>
            </a:prstGeom>
          </p:spPr>
        </p:pic>
        <p:sp>
          <p:nvSpPr>
            <p:cNvPr id="6" name="Ellipse 5">
              <a:extLst>
                <a:ext uri="{FF2B5EF4-FFF2-40B4-BE49-F238E27FC236}">
                  <a16:creationId xmlns:a16="http://schemas.microsoft.com/office/drawing/2014/main" id="{4CEE6E9B-8FDD-C563-4981-7F923369D695}"/>
                </a:ext>
              </a:extLst>
            </p:cNvPr>
            <p:cNvSpPr/>
            <p:nvPr/>
          </p:nvSpPr>
          <p:spPr>
            <a:xfrm rot="20712102">
              <a:off x="3152741" y="2911968"/>
              <a:ext cx="166688" cy="457200"/>
            </a:xfrm>
            <a:prstGeom prst="ellipse">
              <a:avLst/>
            </a:prstGeom>
            <a:solidFill>
              <a:srgbClr val="AAD3DF"/>
            </a:solidFill>
            <a:ln>
              <a:solidFill>
                <a:srgbClr val="AAD3D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grpSp>
      <p:pic>
        <p:nvPicPr>
          <p:cNvPr id="18" name="Picture 4" descr="Telcotec Tunisie | LinkedIn">
            <a:extLst>
              <a:ext uri="{FF2B5EF4-FFF2-40B4-BE49-F238E27FC236}">
                <a16:creationId xmlns:a16="http://schemas.microsoft.com/office/drawing/2014/main" id="{34F6EC74-8629-E66E-26A8-11A59304975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098596" y="45425"/>
            <a:ext cx="1065276" cy="1065276"/>
          </a:xfrm>
          <a:prstGeom prst="rect">
            <a:avLst/>
          </a:prstGeom>
          <a:noFill/>
          <a:extLst>
            <a:ext uri="{909E8E84-426E-40DD-AFC4-6F175D3DCCD1}">
              <a14:hiddenFill xmlns:a14="http://schemas.microsoft.com/office/drawing/2010/main">
                <a:solidFill>
                  <a:srgbClr val="FFFFFF"/>
                </a:solidFill>
              </a14:hiddenFill>
            </a:ext>
          </a:extLst>
        </p:spPr>
      </p:pic>
      <p:pic>
        <p:nvPicPr>
          <p:cNvPr id="19" name="object 11">
            <a:extLst>
              <a:ext uri="{FF2B5EF4-FFF2-40B4-BE49-F238E27FC236}">
                <a16:creationId xmlns:a16="http://schemas.microsoft.com/office/drawing/2014/main" id="{6D3A76F8-195E-E75D-68B6-5131E10E2A50}"/>
              </a:ext>
            </a:extLst>
          </p:cNvPr>
          <p:cNvPicPr/>
          <p:nvPr/>
        </p:nvPicPr>
        <p:blipFill>
          <a:blip r:embed="rId7" cstate="print"/>
          <a:stretch>
            <a:fillRect/>
          </a:stretch>
        </p:blipFill>
        <p:spPr>
          <a:xfrm>
            <a:off x="183254" y="120204"/>
            <a:ext cx="1158240" cy="829932"/>
          </a:xfrm>
          <a:prstGeom prst="rect">
            <a:avLst/>
          </a:prstGeom>
        </p:spPr>
      </p:pic>
      <p:sp>
        <p:nvSpPr>
          <p:cNvPr id="5" name="ZoneTexte 4">
            <a:extLst>
              <a:ext uri="{FF2B5EF4-FFF2-40B4-BE49-F238E27FC236}">
                <a16:creationId xmlns:a16="http://schemas.microsoft.com/office/drawing/2014/main" id="{EEDB4209-C532-01A5-54BD-06EC93409E33}"/>
              </a:ext>
            </a:extLst>
          </p:cNvPr>
          <p:cNvSpPr txBox="1"/>
          <p:nvPr/>
        </p:nvSpPr>
        <p:spPr>
          <a:xfrm>
            <a:off x="839755" y="391406"/>
            <a:ext cx="10258841" cy="584775"/>
          </a:xfrm>
          <a:prstGeom prst="rect">
            <a:avLst/>
          </a:prstGeom>
          <a:noFill/>
        </p:spPr>
        <p:txBody>
          <a:bodyPr wrap="square">
            <a:spAutoFit/>
          </a:bodyPr>
          <a:lstStyle>
            <a:defPPr>
              <a:defRPr lang="fr-FR"/>
            </a:defPPr>
            <a:lvl1pPr algn="ctr">
              <a:defRPr sz="3200" b="1">
                <a:solidFill>
                  <a:schemeClr val="bg2">
                    <a:lumMod val="25000"/>
                  </a:schemeClr>
                </a:solidFill>
                <a:latin typeface="Aptos Display" panose="020B0004020202020204" pitchFamily="34" charset="0"/>
              </a:defRPr>
            </a:lvl1pPr>
          </a:lstStyle>
          <a:p>
            <a:r>
              <a:rPr lang="fr-FR" dirty="0"/>
              <a:t>Couverture GSM par opérateur </a:t>
            </a:r>
            <a:endParaRPr lang="fr-FR" sz="2800" dirty="0"/>
          </a:p>
        </p:txBody>
      </p:sp>
      <p:sp>
        <p:nvSpPr>
          <p:cNvPr id="17" name="ZoneTexte 16">
            <a:extLst>
              <a:ext uri="{FF2B5EF4-FFF2-40B4-BE49-F238E27FC236}">
                <a16:creationId xmlns:a16="http://schemas.microsoft.com/office/drawing/2014/main" id="{44232EF9-5AD5-26A6-C884-A5129F2D1937}"/>
              </a:ext>
            </a:extLst>
          </p:cNvPr>
          <p:cNvSpPr txBox="1"/>
          <p:nvPr/>
        </p:nvSpPr>
        <p:spPr>
          <a:xfrm>
            <a:off x="366060" y="1247383"/>
            <a:ext cx="10592577" cy="369332"/>
          </a:xfrm>
          <a:prstGeom prst="rect">
            <a:avLst/>
          </a:prstGeom>
          <a:noFill/>
        </p:spPr>
        <p:txBody>
          <a:bodyPr wrap="square">
            <a:spAutoFit/>
          </a:bodyPr>
          <a:lstStyle/>
          <a:p>
            <a:pPr marL="285750" indent="-285750">
              <a:buClr>
                <a:schemeClr val="bg1">
                  <a:lumMod val="50000"/>
                </a:schemeClr>
              </a:buClr>
              <a:buFont typeface="Wingdings" panose="05000000000000000000" pitchFamily="2" charset="2"/>
              <a:buChar char="Ø"/>
            </a:pPr>
            <a:r>
              <a:rPr lang="fr-FR" dirty="0">
                <a:solidFill>
                  <a:schemeClr val="bg2">
                    <a:lumMod val="25000"/>
                  </a:schemeClr>
                </a:solidFill>
                <a:latin typeface="Aptos Display" panose="020B0004020202020204" pitchFamily="34" charset="0"/>
              </a:rPr>
              <a:t>Tunisie Telecom assure la meilleure couverture 2G Sur le grand Tunis. </a:t>
            </a:r>
          </a:p>
        </p:txBody>
      </p:sp>
      <p:pic>
        <p:nvPicPr>
          <p:cNvPr id="24" name="Image 23">
            <a:extLst>
              <a:ext uri="{FF2B5EF4-FFF2-40B4-BE49-F238E27FC236}">
                <a16:creationId xmlns:a16="http://schemas.microsoft.com/office/drawing/2014/main" id="{46A6CBF9-0859-E176-D88B-5A1660A4E498}"/>
              </a:ext>
            </a:extLst>
          </p:cNvPr>
          <p:cNvPicPr>
            <a:picLocks noChangeAspect="1"/>
          </p:cNvPicPr>
          <p:nvPr/>
        </p:nvPicPr>
        <p:blipFill>
          <a:blip r:embed="rId8"/>
          <a:stretch>
            <a:fillRect/>
          </a:stretch>
        </p:blipFill>
        <p:spPr>
          <a:xfrm>
            <a:off x="4277958" y="5610617"/>
            <a:ext cx="1699294" cy="796392"/>
          </a:xfrm>
          <a:prstGeom prst="rect">
            <a:avLst/>
          </a:prstGeom>
        </p:spPr>
      </p:pic>
      <p:pic>
        <p:nvPicPr>
          <p:cNvPr id="26" name="Image 25">
            <a:extLst>
              <a:ext uri="{FF2B5EF4-FFF2-40B4-BE49-F238E27FC236}">
                <a16:creationId xmlns:a16="http://schemas.microsoft.com/office/drawing/2014/main" id="{97DF5B99-DE0B-216F-2B78-71574400AFDD}"/>
              </a:ext>
            </a:extLst>
          </p:cNvPr>
          <p:cNvPicPr>
            <a:picLocks noChangeAspect="1"/>
          </p:cNvPicPr>
          <p:nvPr/>
        </p:nvPicPr>
        <p:blipFill>
          <a:blip r:embed="rId9"/>
          <a:stretch>
            <a:fillRect/>
          </a:stretch>
        </p:blipFill>
        <p:spPr>
          <a:xfrm>
            <a:off x="8441171" y="5526931"/>
            <a:ext cx="1620248" cy="847409"/>
          </a:xfrm>
          <a:prstGeom prst="rect">
            <a:avLst/>
          </a:prstGeom>
        </p:spPr>
      </p:pic>
      <p:sp>
        <p:nvSpPr>
          <p:cNvPr id="27" name="Rectangle : coins arrondis 26">
            <a:extLst>
              <a:ext uri="{FF2B5EF4-FFF2-40B4-BE49-F238E27FC236}">
                <a16:creationId xmlns:a16="http://schemas.microsoft.com/office/drawing/2014/main" id="{BF1C1B2A-89E1-06A7-8F06-772B3051A671}"/>
              </a:ext>
            </a:extLst>
          </p:cNvPr>
          <p:cNvSpPr/>
          <p:nvPr/>
        </p:nvSpPr>
        <p:spPr>
          <a:xfrm>
            <a:off x="183254" y="1810285"/>
            <a:ext cx="452437" cy="360433"/>
          </a:xfrm>
          <a:prstGeom prst="roundRect">
            <a:avLst/>
          </a:prstGeom>
          <a:solidFill>
            <a:schemeClr val="tx2">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r>
              <a:rPr lang="fr-FR" sz="1600" b="1" dirty="0"/>
              <a:t>TT</a:t>
            </a:r>
            <a:endParaRPr lang="fr-FR" sz="1100" b="1" dirty="0"/>
          </a:p>
        </p:txBody>
      </p:sp>
      <p:sp>
        <p:nvSpPr>
          <p:cNvPr id="28" name="Rectangle : coins arrondis 27">
            <a:extLst>
              <a:ext uri="{FF2B5EF4-FFF2-40B4-BE49-F238E27FC236}">
                <a16:creationId xmlns:a16="http://schemas.microsoft.com/office/drawing/2014/main" id="{CF7BF14C-E777-19D3-26BB-CC7F04B78639}"/>
              </a:ext>
            </a:extLst>
          </p:cNvPr>
          <p:cNvSpPr/>
          <p:nvPr/>
        </p:nvSpPr>
        <p:spPr>
          <a:xfrm>
            <a:off x="4343887" y="1819101"/>
            <a:ext cx="542397" cy="342800"/>
          </a:xfrm>
          <a:prstGeom prst="roundRect">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r>
              <a:rPr lang="fr-FR" sz="1600" b="1" dirty="0"/>
              <a:t>OO</a:t>
            </a:r>
            <a:endParaRPr lang="fr-FR" sz="1100" b="1" dirty="0"/>
          </a:p>
        </p:txBody>
      </p:sp>
      <p:sp>
        <p:nvSpPr>
          <p:cNvPr id="29" name="Rectangle : coins arrondis 28">
            <a:extLst>
              <a:ext uri="{FF2B5EF4-FFF2-40B4-BE49-F238E27FC236}">
                <a16:creationId xmlns:a16="http://schemas.microsoft.com/office/drawing/2014/main" id="{8027AEE1-1BE1-72BA-BE3C-4E9FE7D752EA}"/>
              </a:ext>
            </a:extLst>
          </p:cNvPr>
          <p:cNvSpPr/>
          <p:nvPr/>
        </p:nvSpPr>
        <p:spPr>
          <a:xfrm>
            <a:off x="8363147" y="1814796"/>
            <a:ext cx="546481" cy="355922"/>
          </a:xfrm>
          <a:prstGeom prst="roundRect">
            <a:avLst/>
          </a:prstGeom>
          <a:solidFill>
            <a:srgbClr val="FF8500"/>
          </a:solidFill>
          <a:ln>
            <a:solidFill>
              <a:srgbClr val="FFBC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r>
              <a:rPr lang="fr-FR" sz="1600" b="1" dirty="0"/>
              <a:t>OR</a:t>
            </a:r>
            <a:endParaRPr lang="fr-FR" sz="1100" b="1" dirty="0"/>
          </a:p>
        </p:txBody>
      </p:sp>
      <p:sp>
        <p:nvSpPr>
          <p:cNvPr id="10" name="Ellipse 9">
            <a:extLst>
              <a:ext uri="{FF2B5EF4-FFF2-40B4-BE49-F238E27FC236}">
                <a16:creationId xmlns:a16="http://schemas.microsoft.com/office/drawing/2014/main" id="{4C203738-B0C7-6E0A-B7BC-38D9EB1E4449}"/>
              </a:ext>
            </a:extLst>
          </p:cNvPr>
          <p:cNvSpPr/>
          <p:nvPr/>
        </p:nvSpPr>
        <p:spPr>
          <a:xfrm rot="20303527">
            <a:off x="7099379" y="2967425"/>
            <a:ext cx="166688" cy="457200"/>
          </a:xfrm>
          <a:prstGeom prst="ellipse">
            <a:avLst/>
          </a:prstGeom>
          <a:solidFill>
            <a:srgbClr val="AAD3DF"/>
          </a:solidFill>
          <a:ln>
            <a:solidFill>
              <a:srgbClr val="AAD3D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3" name="Ellipse 12">
            <a:extLst>
              <a:ext uri="{FF2B5EF4-FFF2-40B4-BE49-F238E27FC236}">
                <a16:creationId xmlns:a16="http://schemas.microsoft.com/office/drawing/2014/main" id="{37C4C2D0-95AA-7B8B-DB83-6B6230A8B752}"/>
              </a:ext>
            </a:extLst>
          </p:cNvPr>
          <p:cNvSpPr/>
          <p:nvPr/>
        </p:nvSpPr>
        <p:spPr>
          <a:xfrm rot="20303527">
            <a:off x="11094151" y="2991280"/>
            <a:ext cx="166688" cy="457200"/>
          </a:xfrm>
          <a:prstGeom prst="ellipse">
            <a:avLst/>
          </a:prstGeom>
          <a:solidFill>
            <a:srgbClr val="AAD3DF"/>
          </a:solidFill>
          <a:ln>
            <a:solidFill>
              <a:srgbClr val="AAD3D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 name="Espace réservé du numéro de diapositive 7">
            <a:extLst>
              <a:ext uri="{FF2B5EF4-FFF2-40B4-BE49-F238E27FC236}">
                <a16:creationId xmlns:a16="http://schemas.microsoft.com/office/drawing/2014/main" id="{E64957B9-FB32-8892-B857-031D4AFE557B}"/>
              </a:ext>
            </a:extLst>
          </p:cNvPr>
          <p:cNvSpPr>
            <a:spLocks noGrp="1"/>
          </p:cNvSpPr>
          <p:nvPr>
            <p:ph type="sldNum" sz="quarter" idx="12"/>
          </p:nvPr>
        </p:nvSpPr>
        <p:spPr/>
        <p:txBody>
          <a:bodyPr/>
          <a:lstStyle/>
          <a:p>
            <a:fld id="{B2AD7436-ADBA-43B7-9370-5627ADE4336A}" type="slidenum">
              <a:rPr lang="fr-FR" smtClean="0"/>
              <a:t>18</a:t>
            </a:fld>
            <a:endParaRPr lang="fr-FR"/>
          </a:p>
        </p:txBody>
      </p:sp>
    </p:spTree>
    <p:extLst>
      <p:ext uri="{BB962C8B-B14F-4D97-AF65-F5344CB8AC3E}">
        <p14:creationId xmlns:p14="http://schemas.microsoft.com/office/powerpoint/2010/main" val="22936455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3E7CE5-6017-A1B8-9FB6-6EA64A769D39}"/>
            </a:ext>
          </a:extLst>
        </p:cNvPr>
        <p:cNvGrpSpPr/>
        <p:nvPr/>
      </p:nvGrpSpPr>
      <p:grpSpPr>
        <a:xfrm>
          <a:off x="0" y="0"/>
          <a:ext cx="0" cy="0"/>
          <a:chOff x="0" y="0"/>
          <a:chExt cx="0" cy="0"/>
        </a:xfrm>
      </p:grpSpPr>
      <p:pic>
        <p:nvPicPr>
          <p:cNvPr id="46" name="Image 45" descr="Une image contenant carte, texte, atlas&#10;&#10;Le contenu généré par l’IA peut être incorrect.">
            <a:extLst>
              <a:ext uri="{FF2B5EF4-FFF2-40B4-BE49-F238E27FC236}">
                <a16:creationId xmlns:a16="http://schemas.microsoft.com/office/drawing/2014/main" id="{E336B8A7-2F45-745B-C576-948FA7766B92}"/>
              </a:ext>
            </a:extLst>
          </p:cNvPr>
          <p:cNvPicPr>
            <a:picLocks noChangeAspect="1"/>
          </p:cNvPicPr>
          <p:nvPr/>
        </p:nvPicPr>
        <p:blipFill>
          <a:blip r:embed="rId2"/>
          <a:stretch>
            <a:fillRect/>
          </a:stretch>
        </p:blipFill>
        <p:spPr>
          <a:xfrm>
            <a:off x="183254" y="1978610"/>
            <a:ext cx="3883819" cy="3891640"/>
          </a:xfrm>
          <a:prstGeom prst="rect">
            <a:avLst/>
          </a:prstGeom>
        </p:spPr>
      </p:pic>
      <p:pic>
        <p:nvPicPr>
          <p:cNvPr id="42" name="Image 41" descr="Une image contenant carte, texte, atlas&#10;&#10;Le contenu généré par l’IA peut être incorrect.">
            <a:extLst>
              <a:ext uri="{FF2B5EF4-FFF2-40B4-BE49-F238E27FC236}">
                <a16:creationId xmlns:a16="http://schemas.microsoft.com/office/drawing/2014/main" id="{51422921-F957-C054-7833-5B62E01DB9A6}"/>
              </a:ext>
            </a:extLst>
          </p:cNvPr>
          <p:cNvPicPr>
            <a:picLocks noChangeAspect="1"/>
          </p:cNvPicPr>
          <p:nvPr/>
        </p:nvPicPr>
        <p:blipFill>
          <a:blip r:embed="rId3"/>
          <a:stretch>
            <a:fillRect/>
          </a:stretch>
        </p:blipFill>
        <p:spPr>
          <a:xfrm>
            <a:off x="4234055" y="1978610"/>
            <a:ext cx="3544090" cy="3952599"/>
          </a:xfrm>
          <a:prstGeom prst="rect">
            <a:avLst/>
          </a:prstGeom>
        </p:spPr>
      </p:pic>
      <p:pic>
        <p:nvPicPr>
          <p:cNvPr id="31" name="Image 30" descr="Une image contenant carte, texte, atlas&#10;&#10;Le contenu généré par l’IA peut être incorrect.">
            <a:extLst>
              <a:ext uri="{FF2B5EF4-FFF2-40B4-BE49-F238E27FC236}">
                <a16:creationId xmlns:a16="http://schemas.microsoft.com/office/drawing/2014/main" id="{3A871242-9EBB-587F-EDEC-2CBFD8A07131}"/>
              </a:ext>
            </a:extLst>
          </p:cNvPr>
          <p:cNvPicPr>
            <a:picLocks noChangeAspect="1"/>
          </p:cNvPicPr>
          <p:nvPr/>
        </p:nvPicPr>
        <p:blipFill>
          <a:blip r:embed="rId4"/>
          <a:stretch>
            <a:fillRect/>
          </a:stretch>
        </p:blipFill>
        <p:spPr>
          <a:xfrm>
            <a:off x="8082283" y="1982992"/>
            <a:ext cx="3863416" cy="3948217"/>
          </a:xfrm>
          <a:prstGeom prst="rect">
            <a:avLst/>
          </a:prstGeom>
        </p:spPr>
      </p:pic>
      <p:pic>
        <p:nvPicPr>
          <p:cNvPr id="18" name="Picture 4" descr="Telcotec Tunisie | LinkedIn">
            <a:extLst>
              <a:ext uri="{FF2B5EF4-FFF2-40B4-BE49-F238E27FC236}">
                <a16:creationId xmlns:a16="http://schemas.microsoft.com/office/drawing/2014/main" id="{BAE3FF27-0EDE-9D37-A4F4-F763DB3F489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098596" y="45425"/>
            <a:ext cx="1065276" cy="1065276"/>
          </a:xfrm>
          <a:prstGeom prst="rect">
            <a:avLst/>
          </a:prstGeom>
          <a:noFill/>
          <a:extLst>
            <a:ext uri="{909E8E84-426E-40DD-AFC4-6F175D3DCCD1}">
              <a14:hiddenFill xmlns:a14="http://schemas.microsoft.com/office/drawing/2010/main">
                <a:solidFill>
                  <a:srgbClr val="FFFFFF"/>
                </a:solidFill>
              </a14:hiddenFill>
            </a:ext>
          </a:extLst>
        </p:spPr>
      </p:pic>
      <p:pic>
        <p:nvPicPr>
          <p:cNvPr id="19" name="object 11">
            <a:extLst>
              <a:ext uri="{FF2B5EF4-FFF2-40B4-BE49-F238E27FC236}">
                <a16:creationId xmlns:a16="http://schemas.microsoft.com/office/drawing/2014/main" id="{A6C6DAE8-DE32-C021-C0C2-16CAFD5EE190}"/>
              </a:ext>
            </a:extLst>
          </p:cNvPr>
          <p:cNvPicPr/>
          <p:nvPr/>
        </p:nvPicPr>
        <p:blipFill>
          <a:blip r:embed="rId6" cstate="print"/>
          <a:stretch>
            <a:fillRect/>
          </a:stretch>
        </p:blipFill>
        <p:spPr>
          <a:xfrm>
            <a:off x="183254" y="120204"/>
            <a:ext cx="1158240" cy="829932"/>
          </a:xfrm>
          <a:prstGeom prst="rect">
            <a:avLst/>
          </a:prstGeom>
        </p:spPr>
      </p:pic>
      <p:sp>
        <p:nvSpPr>
          <p:cNvPr id="5" name="ZoneTexte 4">
            <a:extLst>
              <a:ext uri="{FF2B5EF4-FFF2-40B4-BE49-F238E27FC236}">
                <a16:creationId xmlns:a16="http://schemas.microsoft.com/office/drawing/2014/main" id="{A306076E-9EF5-10B0-FF5B-7FB6261EABB6}"/>
              </a:ext>
            </a:extLst>
          </p:cNvPr>
          <p:cNvSpPr txBox="1"/>
          <p:nvPr/>
        </p:nvSpPr>
        <p:spPr>
          <a:xfrm>
            <a:off x="787460" y="217374"/>
            <a:ext cx="10258841" cy="584775"/>
          </a:xfrm>
          <a:prstGeom prst="rect">
            <a:avLst/>
          </a:prstGeom>
          <a:noFill/>
        </p:spPr>
        <p:txBody>
          <a:bodyPr wrap="square">
            <a:spAutoFit/>
          </a:bodyPr>
          <a:lstStyle>
            <a:defPPr>
              <a:defRPr lang="fr-FR"/>
            </a:defPPr>
            <a:lvl1pPr algn="ctr">
              <a:defRPr sz="3200" b="1">
                <a:solidFill>
                  <a:schemeClr val="bg2">
                    <a:lumMod val="25000"/>
                  </a:schemeClr>
                </a:solidFill>
                <a:latin typeface="Aptos Display" panose="020B0004020202020204" pitchFamily="34" charset="0"/>
              </a:defRPr>
            </a:lvl1pPr>
          </a:lstStyle>
          <a:p>
            <a:r>
              <a:rPr lang="fr-FR" dirty="0"/>
              <a:t>Couverture LTE par opérateur </a:t>
            </a:r>
            <a:endParaRPr lang="fr-FR" sz="2800" dirty="0"/>
          </a:p>
        </p:txBody>
      </p:sp>
      <p:sp>
        <p:nvSpPr>
          <p:cNvPr id="17" name="ZoneTexte 16">
            <a:extLst>
              <a:ext uri="{FF2B5EF4-FFF2-40B4-BE49-F238E27FC236}">
                <a16:creationId xmlns:a16="http://schemas.microsoft.com/office/drawing/2014/main" id="{59FBBA00-2B67-B7B6-A4D5-FF2E54C3ED10}"/>
              </a:ext>
            </a:extLst>
          </p:cNvPr>
          <p:cNvSpPr txBox="1"/>
          <p:nvPr/>
        </p:nvSpPr>
        <p:spPr>
          <a:xfrm>
            <a:off x="323095" y="1117381"/>
            <a:ext cx="10592577" cy="369332"/>
          </a:xfrm>
          <a:prstGeom prst="rect">
            <a:avLst/>
          </a:prstGeom>
          <a:noFill/>
        </p:spPr>
        <p:txBody>
          <a:bodyPr wrap="square">
            <a:spAutoFit/>
          </a:bodyPr>
          <a:lstStyle/>
          <a:p>
            <a:pPr marL="285750" indent="-285750">
              <a:buClr>
                <a:schemeClr val="bg1">
                  <a:lumMod val="50000"/>
                </a:schemeClr>
              </a:buClr>
              <a:buFont typeface="Wingdings" panose="05000000000000000000" pitchFamily="2" charset="2"/>
              <a:buChar char="Ø"/>
            </a:pPr>
            <a:r>
              <a:rPr lang="fr-FR" dirty="0">
                <a:solidFill>
                  <a:schemeClr val="bg2">
                    <a:lumMod val="25000"/>
                  </a:schemeClr>
                </a:solidFill>
                <a:latin typeface="Aptos Display" panose="020B0004020202020204" pitchFamily="34" charset="0"/>
              </a:rPr>
              <a:t>Tunisie Telecom assure la meilleure couverture 4G au niveau de grand Tunis.</a:t>
            </a:r>
            <a:endParaRPr lang="fr-FR" dirty="0"/>
          </a:p>
        </p:txBody>
      </p:sp>
      <p:sp>
        <p:nvSpPr>
          <p:cNvPr id="27" name="Rectangle : coins arrondis 26">
            <a:extLst>
              <a:ext uri="{FF2B5EF4-FFF2-40B4-BE49-F238E27FC236}">
                <a16:creationId xmlns:a16="http://schemas.microsoft.com/office/drawing/2014/main" id="{DE74A33D-B5FC-64D1-F438-7F2F9A327E69}"/>
              </a:ext>
            </a:extLst>
          </p:cNvPr>
          <p:cNvSpPr/>
          <p:nvPr/>
        </p:nvSpPr>
        <p:spPr>
          <a:xfrm>
            <a:off x="265970" y="2057629"/>
            <a:ext cx="452437" cy="360433"/>
          </a:xfrm>
          <a:prstGeom prst="roundRect">
            <a:avLst/>
          </a:prstGeom>
          <a:solidFill>
            <a:schemeClr val="tx2">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r>
              <a:rPr lang="fr-FR" sz="1600" b="1" dirty="0"/>
              <a:t>TT</a:t>
            </a:r>
            <a:endParaRPr lang="fr-FR" sz="1100" b="1" dirty="0"/>
          </a:p>
        </p:txBody>
      </p:sp>
      <p:sp>
        <p:nvSpPr>
          <p:cNvPr id="28" name="Rectangle : coins arrondis 27">
            <a:extLst>
              <a:ext uri="{FF2B5EF4-FFF2-40B4-BE49-F238E27FC236}">
                <a16:creationId xmlns:a16="http://schemas.microsoft.com/office/drawing/2014/main" id="{C7662ED3-A60E-925B-884F-8286033BE03E}"/>
              </a:ext>
            </a:extLst>
          </p:cNvPr>
          <p:cNvSpPr/>
          <p:nvPr/>
        </p:nvSpPr>
        <p:spPr>
          <a:xfrm>
            <a:off x="4270784" y="2057629"/>
            <a:ext cx="542397" cy="342800"/>
          </a:xfrm>
          <a:prstGeom prst="roundRect">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r>
              <a:rPr lang="fr-FR" sz="1600" b="1" dirty="0"/>
              <a:t>OO</a:t>
            </a:r>
            <a:endParaRPr lang="fr-FR" sz="1100" b="1" dirty="0"/>
          </a:p>
        </p:txBody>
      </p:sp>
      <p:sp>
        <p:nvSpPr>
          <p:cNvPr id="29" name="Rectangle : coins arrondis 28">
            <a:extLst>
              <a:ext uri="{FF2B5EF4-FFF2-40B4-BE49-F238E27FC236}">
                <a16:creationId xmlns:a16="http://schemas.microsoft.com/office/drawing/2014/main" id="{307A4788-5313-BE68-BCD4-B88CEE5CD67B}"/>
              </a:ext>
            </a:extLst>
          </p:cNvPr>
          <p:cNvSpPr/>
          <p:nvPr/>
        </p:nvSpPr>
        <p:spPr>
          <a:xfrm>
            <a:off x="8201652" y="2033640"/>
            <a:ext cx="546481" cy="355922"/>
          </a:xfrm>
          <a:prstGeom prst="roundRect">
            <a:avLst/>
          </a:prstGeom>
          <a:solidFill>
            <a:srgbClr val="FF8500"/>
          </a:solidFill>
          <a:ln>
            <a:solidFill>
              <a:srgbClr val="FFBC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r>
              <a:rPr lang="fr-FR" sz="1600" b="1" dirty="0"/>
              <a:t>OR</a:t>
            </a:r>
            <a:endParaRPr lang="fr-FR" sz="1100" b="1" dirty="0"/>
          </a:p>
        </p:txBody>
      </p:sp>
      <p:pic>
        <p:nvPicPr>
          <p:cNvPr id="26" name="Image 25" descr="Une image contenant texte, capture d’écran, Police, nombre&#10;&#10;Le contenu généré par l’IA peut être incorrect.">
            <a:extLst>
              <a:ext uri="{FF2B5EF4-FFF2-40B4-BE49-F238E27FC236}">
                <a16:creationId xmlns:a16="http://schemas.microsoft.com/office/drawing/2014/main" id="{95FCB114-EB85-A4EB-A1D1-63DC4D36B7B8}"/>
              </a:ext>
            </a:extLst>
          </p:cNvPr>
          <p:cNvPicPr>
            <a:picLocks noChangeAspect="1"/>
          </p:cNvPicPr>
          <p:nvPr/>
        </p:nvPicPr>
        <p:blipFill>
          <a:blip r:embed="rId7"/>
          <a:stretch>
            <a:fillRect/>
          </a:stretch>
        </p:blipFill>
        <p:spPr>
          <a:xfrm>
            <a:off x="4270784" y="5022761"/>
            <a:ext cx="1728082" cy="847489"/>
          </a:xfrm>
          <a:prstGeom prst="rect">
            <a:avLst/>
          </a:prstGeom>
        </p:spPr>
      </p:pic>
      <p:pic>
        <p:nvPicPr>
          <p:cNvPr id="33" name="Image 32" descr="Une image contenant texte, Police, capture d’écran, nombre&#10;&#10;Le contenu généré par l’IA peut être incorrect.">
            <a:extLst>
              <a:ext uri="{FF2B5EF4-FFF2-40B4-BE49-F238E27FC236}">
                <a16:creationId xmlns:a16="http://schemas.microsoft.com/office/drawing/2014/main" id="{869D1613-79C6-9CC8-462F-4461CEA83333}"/>
              </a:ext>
            </a:extLst>
          </p:cNvPr>
          <p:cNvPicPr>
            <a:picLocks noChangeAspect="1"/>
          </p:cNvPicPr>
          <p:nvPr/>
        </p:nvPicPr>
        <p:blipFill>
          <a:blip r:embed="rId8"/>
          <a:stretch>
            <a:fillRect/>
          </a:stretch>
        </p:blipFill>
        <p:spPr>
          <a:xfrm>
            <a:off x="8173077" y="5036097"/>
            <a:ext cx="1735444" cy="831704"/>
          </a:xfrm>
          <a:prstGeom prst="rect">
            <a:avLst/>
          </a:prstGeom>
        </p:spPr>
      </p:pic>
      <p:sp>
        <p:nvSpPr>
          <p:cNvPr id="34" name="Ellipse 33">
            <a:extLst>
              <a:ext uri="{FF2B5EF4-FFF2-40B4-BE49-F238E27FC236}">
                <a16:creationId xmlns:a16="http://schemas.microsoft.com/office/drawing/2014/main" id="{F2DF97F4-5DCB-4244-46F2-C1A5A305C239}"/>
              </a:ext>
            </a:extLst>
          </p:cNvPr>
          <p:cNvSpPr/>
          <p:nvPr/>
        </p:nvSpPr>
        <p:spPr>
          <a:xfrm rot="20271197">
            <a:off x="3506039" y="2762680"/>
            <a:ext cx="166688" cy="457200"/>
          </a:xfrm>
          <a:prstGeom prst="ellipse">
            <a:avLst/>
          </a:prstGeom>
          <a:solidFill>
            <a:srgbClr val="AAD3DF"/>
          </a:solidFill>
          <a:ln>
            <a:solidFill>
              <a:srgbClr val="AAD3D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5" name="Ellipse 34">
            <a:extLst>
              <a:ext uri="{FF2B5EF4-FFF2-40B4-BE49-F238E27FC236}">
                <a16:creationId xmlns:a16="http://schemas.microsoft.com/office/drawing/2014/main" id="{220862D5-CE45-8563-5B90-DE661E9E117E}"/>
              </a:ext>
            </a:extLst>
          </p:cNvPr>
          <p:cNvSpPr/>
          <p:nvPr/>
        </p:nvSpPr>
        <p:spPr>
          <a:xfrm rot="20271197">
            <a:off x="7364446" y="2762680"/>
            <a:ext cx="166688" cy="457200"/>
          </a:xfrm>
          <a:prstGeom prst="ellipse">
            <a:avLst/>
          </a:prstGeom>
          <a:solidFill>
            <a:srgbClr val="AAD3DF"/>
          </a:solidFill>
          <a:ln>
            <a:solidFill>
              <a:srgbClr val="AAD3D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6" name="Ellipse 35">
            <a:extLst>
              <a:ext uri="{FF2B5EF4-FFF2-40B4-BE49-F238E27FC236}">
                <a16:creationId xmlns:a16="http://schemas.microsoft.com/office/drawing/2014/main" id="{F8158035-01B9-8314-6F77-858C0F46D81B}"/>
              </a:ext>
            </a:extLst>
          </p:cNvPr>
          <p:cNvSpPr/>
          <p:nvPr/>
        </p:nvSpPr>
        <p:spPr>
          <a:xfrm rot="20271197">
            <a:off x="11319748" y="2762664"/>
            <a:ext cx="166688" cy="457200"/>
          </a:xfrm>
          <a:prstGeom prst="ellipse">
            <a:avLst/>
          </a:prstGeom>
          <a:solidFill>
            <a:srgbClr val="AAD3DF"/>
          </a:solidFill>
          <a:ln>
            <a:solidFill>
              <a:srgbClr val="AAD3D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3" name="Ellipse 42">
            <a:extLst>
              <a:ext uri="{FF2B5EF4-FFF2-40B4-BE49-F238E27FC236}">
                <a16:creationId xmlns:a16="http://schemas.microsoft.com/office/drawing/2014/main" id="{4597F9E2-7FCB-6A11-4273-836330E7BB13}"/>
              </a:ext>
            </a:extLst>
          </p:cNvPr>
          <p:cNvSpPr/>
          <p:nvPr/>
        </p:nvSpPr>
        <p:spPr>
          <a:xfrm rot="20712102">
            <a:off x="3175683" y="3030538"/>
            <a:ext cx="166688" cy="457200"/>
          </a:xfrm>
          <a:prstGeom prst="ellipse">
            <a:avLst/>
          </a:prstGeom>
          <a:solidFill>
            <a:srgbClr val="AAD3DF"/>
          </a:solidFill>
          <a:ln>
            <a:solidFill>
              <a:srgbClr val="AAD3D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4" name="Ellipse 43">
            <a:extLst>
              <a:ext uri="{FF2B5EF4-FFF2-40B4-BE49-F238E27FC236}">
                <a16:creationId xmlns:a16="http://schemas.microsoft.com/office/drawing/2014/main" id="{EE3F626C-66F0-2064-8020-ECD02E4CBB4D}"/>
              </a:ext>
            </a:extLst>
          </p:cNvPr>
          <p:cNvSpPr/>
          <p:nvPr/>
        </p:nvSpPr>
        <p:spPr>
          <a:xfrm rot="20712102">
            <a:off x="6997921" y="2959254"/>
            <a:ext cx="166688" cy="457200"/>
          </a:xfrm>
          <a:prstGeom prst="ellipse">
            <a:avLst/>
          </a:prstGeom>
          <a:solidFill>
            <a:srgbClr val="AAD3DF"/>
          </a:solidFill>
          <a:ln>
            <a:solidFill>
              <a:srgbClr val="AAD3D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7" name="Ellipse 46">
            <a:extLst>
              <a:ext uri="{FF2B5EF4-FFF2-40B4-BE49-F238E27FC236}">
                <a16:creationId xmlns:a16="http://schemas.microsoft.com/office/drawing/2014/main" id="{1ED2A1C4-8B35-EEE2-FBCA-D5CBBF886624}"/>
              </a:ext>
            </a:extLst>
          </p:cNvPr>
          <p:cNvSpPr/>
          <p:nvPr/>
        </p:nvSpPr>
        <p:spPr>
          <a:xfrm rot="20712102">
            <a:off x="3387251" y="2735988"/>
            <a:ext cx="166688" cy="457200"/>
          </a:xfrm>
          <a:prstGeom prst="ellipse">
            <a:avLst/>
          </a:prstGeom>
          <a:solidFill>
            <a:srgbClr val="AAD3DF"/>
          </a:solidFill>
          <a:ln>
            <a:solidFill>
              <a:srgbClr val="AAD3D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49" name="Image 48" descr="Une image contenant texte, Police, capture d’écran, nombre&#10;&#10;Le contenu généré par l’IA peut être incorrect.">
            <a:extLst>
              <a:ext uri="{FF2B5EF4-FFF2-40B4-BE49-F238E27FC236}">
                <a16:creationId xmlns:a16="http://schemas.microsoft.com/office/drawing/2014/main" id="{B492B3AC-65DA-AE95-13FE-4E2B1A4D45F2}"/>
              </a:ext>
            </a:extLst>
          </p:cNvPr>
          <p:cNvPicPr>
            <a:picLocks noChangeAspect="1"/>
          </p:cNvPicPr>
          <p:nvPr/>
        </p:nvPicPr>
        <p:blipFill>
          <a:blip r:embed="rId9"/>
          <a:stretch>
            <a:fillRect/>
          </a:stretch>
        </p:blipFill>
        <p:spPr>
          <a:xfrm>
            <a:off x="265970" y="4944121"/>
            <a:ext cx="1787549" cy="824490"/>
          </a:xfrm>
          <a:prstGeom prst="rect">
            <a:avLst/>
          </a:prstGeom>
        </p:spPr>
      </p:pic>
      <p:sp>
        <p:nvSpPr>
          <p:cNvPr id="2" name="ZoneTexte 1">
            <a:extLst>
              <a:ext uri="{FF2B5EF4-FFF2-40B4-BE49-F238E27FC236}">
                <a16:creationId xmlns:a16="http://schemas.microsoft.com/office/drawing/2014/main" id="{B565A7D2-FBEB-F343-6C1B-7689233F193B}"/>
              </a:ext>
            </a:extLst>
          </p:cNvPr>
          <p:cNvSpPr txBox="1"/>
          <p:nvPr/>
        </p:nvSpPr>
        <p:spPr>
          <a:xfrm>
            <a:off x="8394450" y="578063"/>
            <a:ext cx="707366" cy="338554"/>
          </a:xfrm>
          <a:prstGeom prst="rect">
            <a:avLst/>
          </a:prstGeom>
          <a:noFill/>
        </p:spPr>
        <p:txBody>
          <a:bodyPr wrap="square" rtlCol="0">
            <a:spAutoFit/>
          </a:bodyPr>
          <a:lstStyle/>
          <a:p>
            <a:r>
              <a:rPr lang="fr-FR" sz="1600" dirty="0">
                <a:solidFill>
                  <a:schemeClr val="bg2">
                    <a:lumMod val="25000"/>
                  </a:schemeClr>
                </a:solidFill>
                <a:latin typeface="Aptos Display" panose="020B0004020202020204" pitchFamily="34" charset="0"/>
              </a:rPr>
              <a:t>1/3</a:t>
            </a:r>
          </a:p>
        </p:txBody>
      </p:sp>
      <p:sp>
        <p:nvSpPr>
          <p:cNvPr id="4" name="Espace réservé du numéro de diapositive 3">
            <a:extLst>
              <a:ext uri="{FF2B5EF4-FFF2-40B4-BE49-F238E27FC236}">
                <a16:creationId xmlns:a16="http://schemas.microsoft.com/office/drawing/2014/main" id="{90FABB0E-BCC8-44C9-F771-B4EB9290701C}"/>
              </a:ext>
            </a:extLst>
          </p:cNvPr>
          <p:cNvSpPr>
            <a:spLocks noGrp="1"/>
          </p:cNvSpPr>
          <p:nvPr>
            <p:ph type="sldNum" sz="quarter" idx="12"/>
          </p:nvPr>
        </p:nvSpPr>
        <p:spPr/>
        <p:txBody>
          <a:bodyPr/>
          <a:lstStyle/>
          <a:p>
            <a:fld id="{B2AD7436-ADBA-43B7-9370-5627ADE4336A}" type="slidenum">
              <a:rPr lang="fr-FR" smtClean="0"/>
              <a:t>19</a:t>
            </a:fld>
            <a:endParaRPr lang="fr-FR"/>
          </a:p>
        </p:txBody>
      </p:sp>
    </p:spTree>
    <p:extLst>
      <p:ext uri="{BB962C8B-B14F-4D97-AF65-F5344CB8AC3E}">
        <p14:creationId xmlns:p14="http://schemas.microsoft.com/office/powerpoint/2010/main" val="7886784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29">
          <a:extLst>
            <a:ext uri="{FF2B5EF4-FFF2-40B4-BE49-F238E27FC236}">
              <a16:creationId xmlns:a16="http://schemas.microsoft.com/office/drawing/2014/main" id="{F0C91FF8-9759-C49B-9393-34FBA3F56FD7}"/>
            </a:ext>
          </a:extLst>
        </p:cNvPr>
        <p:cNvGrpSpPr/>
        <p:nvPr/>
      </p:nvGrpSpPr>
      <p:grpSpPr>
        <a:xfrm>
          <a:off x="0" y="0"/>
          <a:ext cx="0" cy="0"/>
          <a:chOff x="0" y="0"/>
          <a:chExt cx="0" cy="0"/>
        </a:xfrm>
      </p:grpSpPr>
      <p:pic>
        <p:nvPicPr>
          <p:cNvPr id="19" name="object 11">
            <a:extLst>
              <a:ext uri="{FF2B5EF4-FFF2-40B4-BE49-F238E27FC236}">
                <a16:creationId xmlns:a16="http://schemas.microsoft.com/office/drawing/2014/main" id="{06A52AA3-6FD5-4D80-B47B-CA3A10197304}"/>
              </a:ext>
            </a:extLst>
          </p:cNvPr>
          <p:cNvPicPr/>
          <p:nvPr/>
        </p:nvPicPr>
        <p:blipFill>
          <a:blip r:embed="rId3" cstate="print"/>
          <a:stretch>
            <a:fillRect/>
          </a:stretch>
        </p:blipFill>
        <p:spPr>
          <a:xfrm>
            <a:off x="183254" y="120204"/>
            <a:ext cx="1158240" cy="829932"/>
          </a:xfrm>
          <a:prstGeom prst="rect">
            <a:avLst/>
          </a:prstGeom>
        </p:spPr>
      </p:pic>
      <p:pic>
        <p:nvPicPr>
          <p:cNvPr id="20" name="Picture 4" descr="Telcotec Tunisie | LinkedIn">
            <a:extLst>
              <a:ext uri="{FF2B5EF4-FFF2-40B4-BE49-F238E27FC236}">
                <a16:creationId xmlns:a16="http://schemas.microsoft.com/office/drawing/2014/main" id="{462E70CE-E78C-15CA-EC44-4F2EBA2504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98596" y="45425"/>
            <a:ext cx="1065276" cy="1065276"/>
          </a:xfrm>
          <a:prstGeom prst="rect">
            <a:avLst/>
          </a:prstGeom>
          <a:noFill/>
          <a:extLst>
            <a:ext uri="{909E8E84-426E-40DD-AFC4-6F175D3DCCD1}">
              <a14:hiddenFill xmlns:a14="http://schemas.microsoft.com/office/drawing/2010/main">
                <a:solidFill>
                  <a:srgbClr val="FFFFFF"/>
                </a:solidFill>
              </a14:hiddenFill>
            </a:ext>
          </a:extLst>
        </p:spPr>
      </p:pic>
      <p:grpSp>
        <p:nvGrpSpPr>
          <p:cNvPr id="1035" name="Google Shape;1035;p25">
            <a:extLst>
              <a:ext uri="{FF2B5EF4-FFF2-40B4-BE49-F238E27FC236}">
                <a16:creationId xmlns:a16="http://schemas.microsoft.com/office/drawing/2014/main" id="{0740D814-AD6D-7486-25DE-D40EC3115552}"/>
              </a:ext>
            </a:extLst>
          </p:cNvPr>
          <p:cNvGrpSpPr/>
          <p:nvPr/>
        </p:nvGrpSpPr>
        <p:grpSpPr>
          <a:xfrm>
            <a:off x="9627797" y="783203"/>
            <a:ext cx="1653207" cy="778821"/>
            <a:chOff x="6947135" y="2460525"/>
            <a:chExt cx="1239905" cy="584116"/>
          </a:xfrm>
        </p:grpSpPr>
        <p:sp>
          <p:nvSpPr>
            <p:cNvPr id="1036" name="Google Shape;1036;p25">
              <a:extLst>
                <a:ext uri="{FF2B5EF4-FFF2-40B4-BE49-F238E27FC236}">
                  <a16:creationId xmlns:a16="http://schemas.microsoft.com/office/drawing/2014/main" id="{48A3EDB0-4ECF-09C4-FB68-D585A50EF462}"/>
                </a:ext>
              </a:extLst>
            </p:cNvPr>
            <p:cNvSpPr/>
            <p:nvPr/>
          </p:nvSpPr>
          <p:spPr>
            <a:xfrm>
              <a:off x="7878097" y="2638928"/>
              <a:ext cx="304483" cy="39265"/>
            </a:xfrm>
            <a:custGeom>
              <a:avLst/>
              <a:gdLst/>
              <a:ahLst/>
              <a:cxnLst/>
              <a:rect l="l" t="t" r="r" b="b"/>
              <a:pathLst>
                <a:path w="3823" h="493" extrusionOk="0">
                  <a:moveTo>
                    <a:pt x="1" y="1"/>
                  </a:moveTo>
                  <a:lnTo>
                    <a:pt x="1" y="492"/>
                  </a:lnTo>
                  <a:lnTo>
                    <a:pt x="3823" y="492"/>
                  </a:lnTo>
                  <a:lnTo>
                    <a:pt x="3823" y="1"/>
                  </a:ln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037" name="Google Shape;1037;p25">
              <a:extLst>
                <a:ext uri="{FF2B5EF4-FFF2-40B4-BE49-F238E27FC236}">
                  <a16:creationId xmlns:a16="http://schemas.microsoft.com/office/drawing/2014/main" id="{6685C2C9-CEA6-7E4E-FAA1-33F4B29FAC89}"/>
                </a:ext>
              </a:extLst>
            </p:cNvPr>
            <p:cNvSpPr/>
            <p:nvPr/>
          </p:nvSpPr>
          <p:spPr>
            <a:xfrm>
              <a:off x="7872920" y="2634468"/>
              <a:ext cx="314120" cy="48106"/>
            </a:xfrm>
            <a:custGeom>
              <a:avLst/>
              <a:gdLst/>
              <a:ahLst/>
              <a:cxnLst/>
              <a:rect l="l" t="t" r="r" b="b"/>
              <a:pathLst>
                <a:path w="3944" h="604" extrusionOk="0">
                  <a:moveTo>
                    <a:pt x="3823" y="112"/>
                  </a:moveTo>
                  <a:lnTo>
                    <a:pt x="3823" y="483"/>
                  </a:lnTo>
                  <a:lnTo>
                    <a:pt x="121" y="483"/>
                  </a:lnTo>
                  <a:lnTo>
                    <a:pt x="121" y="112"/>
                  </a:lnTo>
                  <a:close/>
                  <a:moveTo>
                    <a:pt x="56" y="1"/>
                  </a:moveTo>
                  <a:cubicBezTo>
                    <a:pt x="47" y="1"/>
                    <a:pt x="28" y="1"/>
                    <a:pt x="19" y="10"/>
                  </a:cubicBezTo>
                  <a:cubicBezTo>
                    <a:pt x="10" y="29"/>
                    <a:pt x="1" y="38"/>
                    <a:pt x="1" y="57"/>
                  </a:cubicBezTo>
                  <a:lnTo>
                    <a:pt x="1" y="548"/>
                  </a:lnTo>
                  <a:cubicBezTo>
                    <a:pt x="1" y="576"/>
                    <a:pt x="28" y="604"/>
                    <a:pt x="56" y="604"/>
                  </a:cubicBezTo>
                  <a:lnTo>
                    <a:pt x="3878" y="604"/>
                  </a:lnTo>
                  <a:cubicBezTo>
                    <a:pt x="3897" y="604"/>
                    <a:pt x="3915" y="595"/>
                    <a:pt x="3925" y="585"/>
                  </a:cubicBezTo>
                  <a:cubicBezTo>
                    <a:pt x="3934" y="576"/>
                    <a:pt x="3943" y="558"/>
                    <a:pt x="3943" y="548"/>
                  </a:cubicBezTo>
                  <a:lnTo>
                    <a:pt x="3943" y="57"/>
                  </a:lnTo>
                  <a:cubicBezTo>
                    <a:pt x="3943" y="19"/>
                    <a:pt x="3915" y="1"/>
                    <a:pt x="3878"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38" name="Google Shape;1038;p25">
              <a:extLst>
                <a:ext uri="{FF2B5EF4-FFF2-40B4-BE49-F238E27FC236}">
                  <a16:creationId xmlns:a16="http://schemas.microsoft.com/office/drawing/2014/main" id="{DD09C39D-9235-6474-D884-06F22C8B77A1}"/>
                </a:ext>
              </a:extLst>
            </p:cNvPr>
            <p:cNvSpPr/>
            <p:nvPr/>
          </p:nvSpPr>
          <p:spPr>
            <a:xfrm>
              <a:off x="7878097" y="2725342"/>
              <a:ext cx="174423" cy="25247"/>
            </a:xfrm>
            <a:custGeom>
              <a:avLst/>
              <a:gdLst/>
              <a:ahLst/>
              <a:cxnLst/>
              <a:rect l="l" t="t" r="r" b="b"/>
              <a:pathLst>
                <a:path w="2190" h="317" extrusionOk="0">
                  <a:moveTo>
                    <a:pt x="1" y="1"/>
                  </a:moveTo>
                  <a:lnTo>
                    <a:pt x="1" y="316"/>
                  </a:lnTo>
                  <a:lnTo>
                    <a:pt x="2190" y="316"/>
                  </a:lnTo>
                  <a:lnTo>
                    <a:pt x="2190" y="1"/>
                  </a:ln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039" name="Google Shape;1039;p25">
              <a:extLst>
                <a:ext uri="{FF2B5EF4-FFF2-40B4-BE49-F238E27FC236}">
                  <a16:creationId xmlns:a16="http://schemas.microsoft.com/office/drawing/2014/main" id="{892BB29C-644E-C1DE-447A-7B87D8CBDD00}"/>
                </a:ext>
              </a:extLst>
            </p:cNvPr>
            <p:cNvSpPr/>
            <p:nvPr/>
          </p:nvSpPr>
          <p:spPr>
            <a:xfrm>
              <a:off x="7872920" y="2720165"/>
              <a:ext cx="184060" cy="34805"/>
            </a:xfrm>
            <a:custGeom>
              <a:avLst/>
              <a:gdLst/>
              <a:ahLst/>
              <a:cxnLst/>
              <a:rect l="l" t="t" r="r" b="b"/>
              <a:pathLst>
                <a:path w="2311" h="437" extrusionOk="0">
                  <a:moveTo>
                    <a:pt x="2199" y="122"/>
                  </a:moveTo>
                  <a:lnTo>
                    <a:pt x="2199" y="326"/>
                  </a:lnTo>
                  <a:lnTo>
                    <a:pt x="121" y="326"/>
                  </a:lnTo>
                  <a:lnTo>
                    <a:pt x="121" y="122"/>
                  </a:lnTo>
                  <a:close/>
                  <a:moveTo>
                    <a:pt x="66" y="1"/>
                  </a:moveTo>
                  <a:cubicBezTo>
                    <a:pt x="28" y="1"/>
                    <a:pt x="1" y="29"/>
                    <a:pt x="1" y="66"/>
                  </a:cubicBezTo>
                  <a:lnTo>
                    <a:pt x="1" y="381"/>
                  </a:lnTo>
                  <a:cubicBezTo>
                    <a:pt x="1" y="400"/>
                    <a:pt x="10" y="409"/>
                    <a:pt x="19" y="418"/>
                  </a:cubicBezTo>
                  <a:cubicBezTo>
                    <a:pt x="28" y="437"/>
                    <a:pt x="47" y="437"/>
                    <a:pt x="66" y="437"/>
                  </a:cubicBezTo>
                  <a:lnTo>
                    <a:pt x="2255" y="437"/>
                  </a:lnTo>
                  <a:cubicBezTo>
                    <a:pt x="2292" y="437"/>
                    <a:pt x="2311" y="409"/>
                    <a:pt x="2311" y="381"/>
                  </a:cubicBezTo>
                  <a:lnTo>
                    <a:pt x="2311" y="66"/>
                  </a:lnTo>
                  <a:cubicBezTo>
                    <a:pt x="2311" y="47"/>
                    <a:pt x="2311" y="29"/>
                    <a:pt x="2301" y="20"/>
                  </a:cubicBezTo>
                  <a:cubicBezTo>
                    <a:pt x="2283" y="10"/>
                    <a:pt x="2273" y="1"/>
                    <a:pt x="2255"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40" name="Google Shape;1040;p25">
              <a:extLst>
                <a:ext uri="{FF2B5EF4-FFF2-40B4-BE49-F238E27FC236}">
                  <a16:creationId xmlns:a16="http://schemas.microsoft.com/office/drawing/2014/main" id="{1616C9F6-990F-524F-3490-115DFD75590F}"/>
                </a:ext>
              </a:extLst>
            </p:cNvPr>
            <p:cNvSpPr/>
            <p:nvPr/>
          </p:nvSpPr>
          <p:spPr>
            <a:xfrm>
              <a:off x="7878097" y="2797818"/>
              <a:ext cx="174423" cy="25168"/>
            </a:xfrm>
            <a:custGeom>
              <a:avLst/>
              <a:gdLst/>
              <a:ahLst/>
              <a:cxnLst/>
              <a:rect l="l" t="t" r="r" b="b"/>
              <a:pathLst>
                <a:path w="2190" h="316" extrusionOk="0">
                  <a:moveTo>
                    <a:pt x="1" y="0"/>
                  </a:moveTo>
                  <a:lnTo>
                    <a:pt x="1" y="315"/>
                  </a:lnTo>
                  <a:lnTo>
                    <a:pt x="2190" y="315"/>
                  </a:lnTo>
                  <a:lnTo>
                    <a:pt x="2190" y="0"/>
                  </a:ln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041" name="Google Shape;1041;p25">
              <a:extLst>
                <a:ext uri="{FF2B5EF4-FFF2-40B4-BE49-F238E27FC236}">
                  <a16:creationId xmlns:a16="http://schemas.microsoft.com/office/drawing/2014/main" id="{BF7F12F9-BCDB-2517-9DF5-5735AE3F7298}"/>
                </a:ext>
              </a:extLst>
            </p:cNvPr>
            <p:cNvSpPr/>
            <p:nvPr/>
          </p:nvSpPr>
          <p:spPr>
            <a:xfrm>
              <a:off x="7872920" y="2793358"/>
              <a:ext cx="184060" cy="34805"/>
            </a:xfrm>
            <a:custGeom>
              <a:avLst/>
              <a:gdLst/>
              <a:ahLst/>
              <a:cxnLst/>
              <a:rect l="l" t="t" r="r" b="b"/>
              <a:pathLst>
                <a:path w="2311" h="437" extrusionOk="0">
                  <a:moveTo>
                    <a:pt x="2199" y="112"/>
                  </a:moveTo>
                  <a:lnTo>
                    <a:pt x="2199" y="316"/>
                  </a:lnTo>
                  <a:lnTo>
                    <a:pt x="121" y="316"/>
                  </a:lnTo>
                  <a:lnTo>
                    <a:pt x="121" y="112"/>
                  </a:lnTo>
                  <a:close/>
                  <a:moveTo>
                    <a:pt x="66" y="0"/>
                  </a:moveTo>
                  <a:cubicBezTo>
                    <a:pt x="28" y="0"/>
                    <a:pt x="1" y="28"/>
                    <a:pt x="1" y="56"/>
                  </a:cubicBezTo>
                  <a:lnTo>
                    <a:pt x="1" y="371"/>
                  </a:lnTo>
                  <a:cubicBezTo>
                    <a:pt x="1" y="390"/>
                    <a:pt x="10" y="409"/>
                    <a:pt x="19" y="418"/>
                  </a:cubicBezTo>
                  <a:cubicBezTo>
                    <a:pt x="28" y="427"/>
                    <a:pt x="47" y="436"/>
                    <a:pt x="66" y="436"/>
                  </a:cubicBezTo>
                  <a:lnTo>
                    <a:pt x="2255" y="436"/>
                  </a:lnTo>
                  <a:cubicBezTo>
                    <a:pt x="2273" y="436"/>
                    <a:pt x="2283" y="427"/>
                    <a:pt x="2301" y="418"/>
                  </a:cubicBezTo>
                  <a:cubicBezTo>
                    <a:pt x="2311" y="409"/>
                    <a:pt x="2311" y="390"/>
                    <a:pt x="2311" y="371"/>
                  </a:cubicBezTo>
                  <a:lnTo>
                    <a:pt x="2311" y="56"/>
                  </a:lnTo>
                  <a:cubicBezTo>
                    <a:pt x="2311" y="28"/>
                    <a:pt x="2292" y="0"/>
                    <a:pt x="2255"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42" name="Google Shape;1042;p25">
              <a:extLst>
                <a:ext uri="{FF2B5EF4-FFF2-40B4-BE49-F238E27FC236}">
                  <a16:creationId xmlns:a16="http://schemas.microsoft.com/office/drawing/2014/main" id="{0DD7D471-784C-1E45-6C24-5205C0DD8B09}"/>
                </a:ext>
              </a:extLst>
            </p:cNvPr>
            <p:cNvSpPr/>
            <p:nvPr/>
          </p:nvSpPr>
          <p:spPr>
            <a:xfrm>
              <a:off x="6985603" y="2857631"/>
              <a:ext cx="295563" cy="127910"/>
            </a:xfrm>
            <a:custGeom>
              <a:avLst/>
              <a:gdLst/>
              <a:ahLst/>
              <a:cxnLst/>
              <a:rect l="l" t="t" r="r" b="b"/>
              <a:pathLst>
                <a:path w="3711" h="1606" extrusionOk="0">
                  <a:moveTo>
                    <a:pt x="3711" y="0"/>
                  </a:moveTo>
                  <a:lnTo>
                    <a:pt x="0" y="1605"/>
                  </a:lnTo>
                </a:path>
              </a:pathLst>
            </a:custGeom>
            <a:solidFill>
              <a:srgbClr val="E16F1A"/>
            </a:solidFill>
            <a:ln>
              <a:noFill/>
            </a:ln>
          </p:spPr>
          <p:txBody>
            <a:bodyPr spcFirstLastPara="1" wrap="square" lIns="121900" tIns="121900" rIns="121900" bIns="121900" anchor="ctr" anchorCtr="0">
              <a:noAutofit/>
            </a:bodyPr>
            <a:lstStyle/>
            <a:p>
              <a:endParaRPr sz="2400"/>
            </a:p>
          </p:txBody>
        </p:sp>
        <p:sp>
          <p:nvSpPr>
            <p:cNvPr id="1043" name="Google Shape;1043;p25">
              <a:extLst>
                <a:ext uri="{FF2B5EF4-FFF2-40B4-BE49-F238E27FC236}">
                  <a16:creationId xmlns:a16="http://schemas.microsoft.com/office/drawing/2014/main" id="{0755108C-E86A-96CA-7649-A00E156CAA63}"/>
                </a:ext>
              </a:extLst>
            </p:cNvPr>
            <p:cNvSpPr/>
            <p:nvPr/>
          </p:nvSpPr>
          <p:spPr>
            <a:xfrm>
              <a:off x="6980426" y="2853330"/>
              <a:ext cx="305916" cy="136591"/>
            </a:xfrm>
            <a:custGeom>
              <a:avLst/>
              <a:gdLst/>
              <a:ahLst/>
              <a:cxnLst/>
              <a:rect l="l" t="t" r="r" b="b"/>
              <a:pathLst>
                <a:path w="3841" h="1715" extrusionOk="0">
                  <a:moveTo>
                    <a:pt x="3773" y="1"/>
                  </a:moveTo>
                  <a:cubicBezTo>
                    <a:pt x="3764" y="1"/>
                    <a:pt x="3756" y="3"/>
                    <a:pt x="3748" y="8"/>
                  </a:cubicBezTo>
                  <a:lnTo>
                    <a:pt x="47" y="1604"/>
                  </a:lnTo>
                  <a:cubicBezTo>
                    <a:pt x="10" y="1613"/>
                    <a:pt x="0" y="1650"/>
                    <a:pt x="10" y="1678"/>
                  </a:cubicBezTo>
                  <a:cubicBezTo>
                    <a:pt x="19" y="1696"/>
                    <a:pt x="47" y="1715"/>
                    <a:pt x="65" y="1715"/>
                  </a:cubicBezTo>
                  <a:cubicBezTo>
                    <a:pt x="75" y="1715"/>
                    <a:pt x="84" y="1715"/>
                    <a:pt x="84" y="1706"/>
                  </a:cubicBezTo>
                  <a:lnTo>
                    <a:pt x="3795" y="110"/>
                  </a:lnTo>
                  <a:cubicBezTo>
                    <a:pt x="3822" y="101"/>
                    <a:pt x="3841" y="64"/>
                    <a:pt x="3832" y="36"/>
                  </a:cubicBezTo>
                  <a:cubicBezTo>
                    <a:pt x="3818" y="16"/>
                    <a:pt x="3795" y="1"/>
                    <a:pt x="3773"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44" name="Google Shape;1044;p25">
              <a:extLst>
                <a:ext uri="{FF2B5EF4-FFF2-40B4-BE49-F238E27FC236}">
                  <a16:creationId xmlns:a16="http://schemas.microsoft.com/office/drawing/2014/main" id="{29BEBE74-10AC-6014-7AEA-8CD85D8E8D4F}"/>
                </a:ext>
              </a:extLst>
            </p:cNvPr>
            <p:cNvSpPr/>
            <p:nvPr/>
          </p:nvSpPr>
          <p:spPr>
            <a:xfrm>
              <a:off x="6951595" y="2965470"/>
              <a:ext cx="48822" cy="48106"/>
            </a:xfrm>
            <a:custGeom>
              <a:avLst/>
              <a:gdLst/>
              <a:ahLst/>
              <a:cxnLst/>
              <a:rect l="l" t="t" r="r" b="b"/>
              <a:pathLst>
                <a:path w="613" h="604" extrusionOk="0">
                  <a:moveTo>
                    <a:pt x="168" y="1"/>
                  </a:moveTo>
                  <a:lnTo>
                    <a:pt x="1" y="446"/>
                  </a:lnTo>
                  <a:lnTo>
                    <a:pt x="446" y="604"/>
                  </a:lnTo>
                  <a:lnTo>
                    <a:pt x="613" y="159"/>
                  </a:lnTo>
                  <a:lnTo>
                    <a:pt x="168" y="1"/>
                  </a:ln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045" name="Google Shape;1045;p25">
              <a:extLst>
                <a:ext uri="{FF2B5EF4-FFF2-40B4-BE49-F238E27FC236}">
                  <a16:creationId xmlns:a16="http://schemas.microsoft.com/office/drawing/2014/main" id="{3E3006E1-E1D5-DA75-1AA2-0329D0E39F3E}"/>
                </a:ext>
              </a:extLst>
            </p:cNvPr>
            <p:cNvSpPr/>
            <p:nvPr/>
          </p:nvSpPr>
          <p:spPr>
            <a:xfrm>
              <a:off x="6947135" y="2961487"/>
              <a:ext cx="57743" cy="57265"/>
            </a:xfrm>
            <a:custGeom>
              <a:avLst/>
              <a:gdLst/>
              <a:ahLst/>
              <a:cxnLst/>
              <a:rect l="l" t="t" r="r" b="b"/>
              <a:pathLst>
                <a:path w="725" h="719" extrusionOk="0">
                  <a:moveTo>
                    <a:pt x="251" y="134"/>
                  </a:moveTo>
                  <a:lnTo>
                    <a:pt x="595" y="255"/>
                  </a:lnTo>
                  <a:lnTo>
                    <a:pt x="465" y="589"/>
                  </a:lnTo>
                  <a:lnTo>
                    <a:pt x="131" y="468"/>
                  </a:lnTo>
                  <a:lnTo>
                    <a:pt x="251" y="134"/>
                  </a:lnTo>
                  <a:close/>
                  <a:moveTo>
                    <a:pt x="216" y="1"/>
                  </a:moveTo>
                  <a:cubicBezTo>
                    <a:pt x="192" y="1"/>
                    <a:pt x="175" y="11"/>
                    <a:pt x="168" y="32"/>
                  </a:cubicBezTo>
                  <a:lnTo>
                    <a:pt x="1" y="478"/>
                  </a:lnTo>
                  <a:cubicBezTo>
                    <a:pt x="1" y="496"/>
                    <a:pt x="1" y="515"/>
                    <a:pt x="10" y="524"/>
                  </a:cubicBezTo>
                  <a:cubicBezTo>
                    <a:pt x="10" y="543"/>
                    <a:pt x="29" y="552"/>
                    <a:pt x="38" y="552"/>
                  </a:cubicBezTo>
                  <a:lnTo>
                    <a:pt x="483" y="719"/>
                  </a:lnTo>
                  <a:lnTo>
                    <a:pt x="502" y="719"/>
                  </a:lnTo>
                  <a:cubicBezTo>
                    <a:pt x="530" y="719"/>
                    <a:pt x="548" y="700"/>
                    <a:pt x="558" y="682"/>
                  </a:cubicBezTo>
                  <a:lnTo>
                    <a:pt x="715" y="236"/>
                  </a:lnTo>
                  <a:cubicBezTo>
                    <a:pt x="724" y="209"/>
                    <a:pt x="715" y="171"/>
                    <a:pt x="678" y="162"/>
                  </a:cubicBezTo>
                  <a:lnTo>
                    <a:pt x="242" y="4"/>
                  </a:lnTo>
                  <a:cubicBezTo>
                    <a:pt x="233" y="2"/>
                    <a:pt x="224" y="1"/>
                    <a:pt x="216"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46" name="Google Shape;1046;p25">
              <a:extLst>
                <a:ext uri="{FF2B5EF4-FFF2-40B4-BE49-F238E27FC236}">
                  <a16:creationId xmlns:a16="http://schemas.microsoft.com/office/drawing/2014/main" id="{7E299C56-5068-7A86-6197-8608E49EBE88}"/>
                </a:ext>
              </a:extLst>
            </p:cNvPr>
            <p:cNvSpPr/>
            <p:nvPr/>
          </p:nvSpPr>
          <p:spPr>
            <a:xfrm>
              <a:off x="7244624" y="2467051"/>
              <a:ext cx="591922" cy="551701"/>
            </a:xfrm>
            <a:custGeom>
              <a:avLst/>
              <a:gdLst/>
              <a:ahLst/>
              <a:cxnLst/>
              <a:rect l="l" t="t" r="r" b="b"/>
              <a:pathLst>
                <a:path w="7432" h="6927" extrusionOk="0">
                  <a:moveTo>
                    <a:pt x="3715" y="0"/>
                  </a:moveTo>
                  <a:cubicBezTo>
                    <a:pt x="2032" y="0"/>
                    <a:pt x="558" y="1228"/>
                    <a:pt x="288" y="2944"/>
                  </a:cubicBezTo>
                  <a:cubicBezTo>
                    <a:pt x="1" y="4827"/>
                    <a:pt x="1300" y="6599"/>
                    <a:pt x="3192" y="6886"/>
                  </a:cubicBezTo>
                  <a:cubicBezTo>
                    <a:pt x="3369" y="6913"/>
                    <a:pt x="3545" y="6927"/>
                    <a:pt x="3718" y="6927"/>
                  </a:cubicBezTo>
                  <a:cubicBezTo>
                    <a:pt x="5395" y="6927"/>
                    <a:pt x="6874" y="5707"/>
                    <a:pt x="7135" y="3992"/>
                  </a:cubicBezTo>
                  <a:cubicBezTo>
                    <a:pt x="7432" y="2100"/>
                    <a:pt x="6133" y="328"/>
                    <a:pt x="4240" y="40"/>
                  </a:cubicBezTo>
                  <a:cubicBezTo>
                    <a:pt x="4064" y="13"/>
                    <a:pt x="3888" y="0"/>
                    <a:pt x="3715" y="0"/>
                  </a:cubicBezTo>
                  <a:close/>
                </a:path>
              </a:pathLst>
            </a:custGeom>
            <a:solidFill>
              <a:schemeClr val="dk1"/>
            </a:solidFill>
            <a:ln>
              <a:noFill/>
            </a:ln>
          </p:spPr>
          <p:txBody>
            <a:bodyPr spcFirstLastPara="1" wrap="square" lIns="121900" tIns="121900" rIns="121900" bIns="121900" anchor="ctr" anchorCtr="0">
              <a:noAutofit/>
            </a:bodyPr>
            <a:lstStyle/>
            <a:p>
              <a:endParaRPr sz="2400" dirty="0"/>
            </a:p>
          </p:txBody>
        </p:sp>
        <p:sp>
          <p:nvSpPr>
            <p:cNvPr id="1047" name="Google Shape;1047;p25">
              <a:extLst>
                <a:ext uri="{FF2B5EF4-FFF2-40B4-BE49-F238E27FC236}">
                  <a16:creationId xmlns:a16="http://schemas.microsoft.com/office/drawing/2014/main" id="{0B9B750B-616F-87D7-96C4-DC548BC7E2A6}"/>
                </a:ext>
              </a:extLst>
            </p:cNvPr>
            <p:cNvSpPr/>
            <p:nvPr/>
          </p:nvSpPr>
          <p:spPr>
            <a:xfrm>
              <a:off x="7259659" y="2483223"/>
              <a:ext cx="589692" cy="561418"/>
            </a:xfrm>
            <a:custGeom>
              <a:avLst/>
              <a:gdLst/>
              <a:ahLst/>
              <a:cxnLst/>
              <a:rect l="l" t="t" r="r" b="b"/>
              <a:pathLst>
                <a:path w="7404" h="7049" extrusionOk="0">
                  <a:moveTo>
                    <a:pt x="3777" y="119"/>
                  </a:moveTo>
                  <a:cubicBezTo>
                    <a:pt x="3944" y="119"/>
                    <a:pt x="4120" y="128"/>
                    <a:pt x="4296" y="156"/>
                  </a:cubicBezTo>
                  <a:cubicBezTo>
                    <a:pt x="5196" y="295"/>
                    <a:pt x="5984" y="777"/>
                    <a:pt x="6522" y="1510"/>
                  </a:cubicBezTo>
                  <a:cubicBezTo>
                    <a:pt x="7061" y="2243"/>
                    <a:pt x="7283" y="3143"/>
                    <a:pt x="7144" y="4043"/>
                  </a:cubicBezTo>
                  <a:cubicBezTo>
                    <a:pt x="7005" y="4943"/>
                    <a:pt x="6532" y="5731"/>
                    <a:pt x="5799" y="6269"/>
                  </a:cubicBezTo>
                  <a:cubicBezTo>
                    <a:pt x="5209" y="6702"/>
                    <a:pt x="4510" y="6931"/>
                    <a:pt x="3791" y="6931"/>
                  </a:cubicBezTo>
                  <a:cubicBezTo>
                    <a:pt x="3617" y="6931"/>
                    <a:pt x="3442" y="6918"/>
                    <a:pt x="3266" y="6891"/>
                  </a:cubicBezTo>
                  <a:cubicBezTo>
                    <a:pt x="1411" y="6603"/>
                    <a:pt x="131" y="4868"/>
                    <a:pt x="418" y="3013"/>
                  </a:cubicBezTo>
                  <a:cubicBezTo>
                    <a:pt x="558" y="2113"/>
                    <a:pt x="1031" y="1315"/>
                    <a:pt x="1764" y="777"/>
                  </a:cubicBezTo>
                  <a:cubicBezTo>
                    <a:pt x="2357" y="351"/>
                    <a:pt x="3053" y="119"/>
                    <a:pt x="3777" y="119"/>
                  </a:cubicBezTo>
                  <a:close/>
                  <a:moveTo>
                    <a:pt x="3765" y="1"/>
                  </a:moveTo>
                  <a:cubicBezTo>
                    <a:pt x="3026" y="1"/>
                    <a:pt x="2309" y="238"/>
                    <a:pt x="1699" y="685"/>
                  </a:cubicBezTo>
                  <a:cubicBezTo>
                    <a:pt x="938" y="1241"/>
                    <a:pt x="446" y="2058"/>
                    <a:pt x="298" y="2995"/>
                  </a:cubicBezTo>
                  <a:cubicBezTo>
                    <a:pt x="1" y="4915"/>
                    <a:pt x="1328" y="6714"/>
                    <a:pt x="3248" y="7002"/>
                  </a:cubicBezTo>
                  <a:cubicBezTo>
                    <a:pt x="3424" y="7030"/>
                    <a:pt x="3610" y="7048"/>
                    <a:pt x="3786" y="7048"/>
                  </a:cubicBezTo>
                  <a:cubicBezTo>
                    <a:pt x="4528" y="7048"/>
                    <a:pt x="5252" y="6807"/>
                    <a:pt x="5864" y="6362"/>
                  </a:cubicBezTo>
                  <a:cubicBezTo>
                    <a:pt x="6625" y="5805"/>
                    <a:pt x="7116" y="4989"/>
                    <a:pt x="7265" y="4061"/>
                  </a:cubicBezTo>
                  <a:cubicBezTo>
                    <a:pt x="7404" y="3134"/>
                    <a:pt x="7172" y="2197"/>
                    <a:pt x="6615" y="1445"/>
                  </a:cubicBezTo>
                  <a:cubicBezTo>
                    <a:pt x="6059" y="685"/>
                    <a:pt x="5242" y="184"/>
                    <a:pt x="4315" y="45"/>
                  </a:cubicBezTo>
                  <a:cubicBezTo>
                    <a:pt x="4131" y="15"/>
                    <a:pt x="3947" y="1"/>
                    <a:pt x="3765"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49" name="Google Shape;1049;p25">
              <a:extLst>
                <a:ext uri="{FF2B5EF4-FFF2-40B4-BE49-F238E27FC236}">
                  <a16:creationId xmlns:a16="http://schemas.microsoft.com/office/drawing/2014/main" id="{7E701013-1B11-32D6-DC16-87542615BDAE}"/>
                </a:ext>
              </a:extLst>
            </p:cNvPr>
            <p:cNvSpPr/>
            <p:nvPr/>
          </p:nvSpPr>
          <p:spPr>
            <a:xfrm>
              <a:off x="7232341" y="2460525"/>
              <a:ext cx="601479" cy="561179"/>
            </a:xfrm>
            <a:custGeom>
              <a:avLst/>
              <a:gdLst/>
              <a:ahLst/>
              <a:cxnLst/>
              <a:rect l="l" t="t" r="r" b="b"/>
              <a:pathLst>
                <a:path w="7552" h="7046" extrusionOk="0">
                  <a:moveTo>
                    <a:pt x="3765" y="122"/>
                  </a:moveTo>
                  <a:cubicBezTo>
                    <a:pt x="3937" y="122"/>
                    <a:pt x="4111" y="135"/>
                    <a:pt x="4287" y="163"/>
                  </a:cubicBezTo>
                  <a:cubicBezTo>
                    <a:pt x="6142" y="441"/>
                    <a:pt x="7422" y="2185"/>
                    <a:pt x="7144" y="4040"/>
                  </a:cubicBezTo>
                  <a:cubicBezTo>
                    <a:pt x="6883" y="5720"/>
                    <a:pt x="5429" y="6929"/>
                    <a:pt x="3779" y="6929"/>
                  </a:cubicBezTo>
                  <a:cubicBezTo>
                    <a:pt x="3607" y="6929"/>
                    <a:pt x="3432" y="6915"/>
                    <a:pt x="3257" y="6888"/>
                  </a:cubicBezTo>
                  <a:cubicBezTo>
                    <a:pt x="1401" y="6601"/>
                    <a:pt x="121" y="4866"/>
                    <a:pt x="409" y="3011"/>
                  </a:cubicBezTo>
                  <a:cubicBezTo>
                    <a:pt x="669" y="1331"/>
                    <a:pt x="2116" y="122"/>
                    <a:pt x="3765" y="122"/>
                  </a:cubicBezTo>
                  <a:close/>
                  <a:moveTo>
                    <a:pt x="3769" y="0"/>
                  </a:moveTo>
                  <a:cubicBezTo>
                    <a:pt x="2067" y="0"/>
                    <a:pt x="558" y="1253"/>
                    <a:pt x="298" y="2992"/>
                  </a:cubicBezTo>
                  <a:cubicBezTo>
                    <a:pt x="1" y="4912"/>
                    <a:pt x="1318" y="6712"/>
                    <a:pt x="3238" y="6999"/>
                  </a:cubicBezTo>
                  <a:cubicBezTo>
                    <a:pt x="3415" y="7027"/>
                    <a:pt x="3600" y="7046"/>
                    <a:pt x="3776" y="7046"/>
                  </a:cubicBezTo>
                  <a:cubicBezTo>
                    <a:pt x="5483" y="7046"/>
                    <a:pt x="6986" y="5794"/>
                    <a:pt x="7255" y="4059"/>
                  </a:cubicBezTo>
                  <a:cubicBezTo>
                    <a:pt x="7552" y="2139"/>
                    <a:pt x="6225" y="339"/>
                    <a:pt x="4305" y="42"/>
                  </a:cubicBezTo>
                  <a:cubicBezTo>
                    <a:pt x="4125" y="14"/>
                    <a:pt x="3946" y="0"/>
                    <a:pt x="3769"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50" name="Google Shape;1050;p25">
              <a:extLst>
                <a:ext uri="{FF2B5EF4-FFF2-40B4-BE49-F238E27FC236}">
                  <a16:creationId xmlns:a16="http://schemas.microsoft.com/office/drawing/2014/main" id="{928B8482-8067-D3EC-A242-7F1D95BE82DD}"/>
                </a:ext>
              </a:extLst>
            </p:cNvPr>
            <p:cNvSpPr/>
            <p:nvPr/>
          </p:nvSpPr>
          <p:spPr>
            <a:xfrm>
              <a:off x="7615828" y="2510541"/>
              <a:ext cx="134520" cy="135158"/>
            </a:xfrm>
            <a:custGeom>
              <a:avLst/>
              <a:gdLst/>
              <a:ahLst/>
              <a:cxnLst/>
              <a:rect l="l" t="t" r="r" b="b"/>
              <a:pathLst>
                <a:path w="1689" h="1697" extrusionOk="0">
                  <a:moveTo>
                    <a:pt x="102" y="1"/>
                  </a:moveTo>
                  <a:cubicBezTo>
                    <a:pt x="67" y="1"/>
                    <a:pt x="33" y="20"/>
                    <a:pt x="19" y="54"/>
                  </a:cubicBezTo>
                  <a:cubicBezTo>
                    <a:pt x="0" y="91"/>
                    <a:pt x="19" y="147"/>
                    <a:pt x="65" y="165"/>
                  </a:cubicBezTo>
                  <a:cubicBezTo>
                    <a:pt x="705" y="462"/>
                    <a:pt x="1216" y="991"/>
                    <a:pt x="1512" y="1640"/>
                  </a:cubicBezTo>
                  <a:cubicBezTo>
                    <a:pt x="1522" y="1678"/>
                    <a:pt x="1559" y="1696"/>
                    <a:pt x="1587" y="1696"/>
                  </a:cubicBezTo>
                  <a:cubicBezTo>
                    <a:pt x="1596" y="1696"/>
                    <a:pt x="1614" y="1696"/>
                    <a:pt x="1624" y="1687"/>
                  </a:cubicBezTo>
                  <a:cubicBezTo>
                    <a:pt x="1670" y="1668"/>
                    <a:pt x="1689" y="1622"/>
                    <a:pt x="1670" y="1575"/>
                  </a:cubicBezTo>
                  <a:cubicBezTo>
                    <a:pt x="1364" y="880"/>
                    <a:pt x="817" y="323"/>
                    <a:pt x="139" y="8"/>
                  </a:cubicBezTo>
                  <a:cubicBezTo>
                    <a:pt x="127" y="3"/>
                    <a:pt x="115" y="1"/>
                    <a:pt x="102" y="1"/>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053" name="Google Shape;1053;p25">
              <a:extLst>
                <a:ext uri="{FF2B5EF4-FFF2-40B4-BE49-F238E27FC236}">
                  <a16:creationId xmlns:a16="http://schemas.microsoft.com/office/drawing/2014/main" id="{0AA1CE3D-1C89-0D6A-DB93-761DE2EA9408}"/>
                </a:ext>
              </a:extLst>
            </p:cNvPr>
            <p:cNvSpPr/>
            <p:nvPr/>
          </p:nvSpPr>
          <p:spPr>
            <a:xfrm>
              <a:off x="7448814" y="2585725"/>
              <a:ext cx="159688" cy="31858"/>
            </a:xfrm>
            <a:custGeom>
              <a:avLst/>
              <a:gdLst/>
              <a:ahLst/>
              <a:cxnLst/>
              <a:rect l="l" t="t" r="r" b="b"/>
              <a:pathLst>
                <a:path w="2005" h="400" extrusionOk="0">
                  <a:moveTo>
                    <a:pt x="400" y="1"/>
                  </a:moveTo>
                  <a:cubicBezTo>
                    <a:pt x="177" y="1"/>
                    <a:pt x="1" y="177"/>
                    <a:pt x="1" y="400"/>
                  </a:cubicBezTo>
                  <a:lnTo>
                    <a:pt x="2005" y="400"/>
                  </a:lnTo>
                  <a:cubicBezTo>
                    <a:pt x="2005" y="177"/>
                    <a:pt x="1828" y="1"/>
                    <a:pt x="1606"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54" name="Google Shape;1054;p25">
              <a:extLst>
                <a:ext uri="{FF2B5EF4-FFF2-40B4-BE49-F238E27FC236}">
                  <a16:creationId xmlns:a16="http://schemas.microsoft.com/office/drawing/2014/main" id="{1A1C8D50-3BB2-66EB-012F-393D3378F5D3}"/>
                </a:ext>
              </a:extLst>
            </p:cNvPr>
            <p:cNvSpPr/>
            <p:nvPr/>
          </p:nvSpPr>
          <p:spPr>
            <a:xfrm>
              <a:off x="7443637" y="2580549"/>
              <a:ext cx="169325" cy="41495"/>
            </a:xfrm>
            <a:custGeom>
              <a:avLst/>
              <a:gdLst/>
              <a:ahLst/>
              <a:cxnLst/>
              <a:rect l="l" t="t" r="r" b="b"/>
              <a:pathLst>
                <a:path w="2126" h="521" extrusionOk="0">
                  <a:moveTo>
                    <a:pt x="1671" y="121"/>
                  </a:moveTo>
                  <a:cubicBezTo>
                    <a:pt x="1838" y="121"/>
                    <a:pt x="1977" y="242"/>
                    <a:pt x="2005" y="409"/>
                  </a:cubicBezTo>
                  <a:lnTo>
                    <a:pt x="121" y="409"/>
                  </a:lnTo>
                  <a:cubicBezTo>
                    <a:pt x="149" y="242"/>
                    <a:pt x="288" y="121"/>
                    <a:pt x="465" y="121"/>
                  </a:cubicBezTo>
                  <a:close/>
                  <a:moveTo>
                    <a:pt x="465" y="1"/>
                  </a:moveTo>
                  <a:cubicBezTo>
                    <a:pt x="205" y="1"/>
                    <a:pt x="1" y="205"/>
                    <a:pt x="1" y="465"/>
                  </a:cubicBezTo>
                  <a:cubicBezTo>
                    <a:pt x="1" y="520"/>
                    <a:pt x="1" y="520"/>
                    <a:pt x="353" y="520"/>
                  </a:cubicBezTo>
                  <a:lnTo>
                    <a:pt x="1736" y="520"/>
                  </a:lnTo>
                  <a:cubicBezTo>
                    <a:pt x="2125" y="520"/>
                    <a:pt x="2125" y="520"/>
                    <a:pt x="2125" y="465"/>
                  </a:cubicBezTo>
                  <a:cubicBezTo>
                    <a:pt x="2125" y="205"/>
                    <a:pt x="1921" y="1"/>
                    <a:pt x="1671"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57" name="Google Shape;1057;p25">
              <a:extLst>
                <a:ext uri="{FF2B5EF4-FFF2-40B4-BE49-F238E27FC236}">
                  <a16:creationId xmlns:a16="http://schemas.microsoft.com/office/drawing/2014/main" id="{60AA07F8-F4DE-AB12-D053-F57DC2148F2E}"/>
                </a:ext>
              </a:extLst>
            </p:cNvPr>
            <p:cNvSpPr/>
            <p:nvPr/>
          </p:nvSpPr>
          <p:spPr>
            <a:xfrm>
              <a:off x="7516830" y="2570195"/>
              <a:ext cx="22938" cy="22301"/>
            </a:xfrm>
            <a:custGeom>
              <a:avLst/>
              <a:gdLst/>
              <a:ahLst/>
              <a:cxnLst/>
              <a:rect l="l" t="t" r="r" b="b"/>
              <a:pathLst>
                <a:path w="288" h="280" extrusionOk="0">
                  <a:moveTo>
                    <a:pt x="149" y="1"/>
                  </a:moveTo>
                  <a:cubicBezTo>
                    <a:pt x="65" y="1"/>
                    <a:pt x="0" y="56"/>
                    <a:pt x="0" y="140"/>
                  </a:cubicBezTo>
                  <a:cubicBezTo>
                    <a:pt x="0" y="214"/>
                    <a:pt x="65" y="279"/>
                    <a:pt x="149" y="279"/>
                  </a:cubicBezTo>
                  <a:cubicBezTo>
                    <a:pt x="223" y="279"/>
                    <a:pt x="288" y="214"/>
                    <a:pt x="288" y="140"/>
                  </a:cubicBezTo>
                  <a:cubicBezTo>
                    <a:pt x="288" y="66"/>
                    <a:pt x="223" y="1"/>
                    <a:pt x="149" y="1"/>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060" name="Google Shape;1060;p25">
              <a:extLst>
                <a:ext uri="{FF2B5EF4-FFF2-40B4-BE49-F238E27FC236}">
                  <a16:creationId xmlns:a16="http://schemas.microsoft.com/office/drawing/2014/main" id="{4CF2C0C2-5FCD-8944-0616-2E661E841F8F}"/>
                </a:ext>
              </a:extLst>
            </p:cNvPr>
            <p:cNvSpPr/>
            <p:nvPr/>
          </p:nvSpPr>
          <p:spPr>
            <a:xfrm>
              <a:off x="7496840" y="2655175"/>
              <a:ext cx="68096" cy="9717"/>
            </a:xfrm>
            <a:custGeom>
              <a:avLst/>
              <a:gdLst/>
              <a:ahLst/>
              <a:cxnLst/>
              <a:rect l="l" t="t" r="r" b="b"/>
              <a:pathLst>
                <a:path w="855" h="122" extrusionOk="0">
                  <a:moveTo>
                    <a:pt x="66" y="1"/>
                  </a:moveTo>
                  <a:cubicBezTo>
                    <a:pt x="29" y="1"/>
                    <a:pt x="1" y="28"/>
                    <a:pt x="1" y="56"/>
                  </a:cubicBezTo>
                  <a:cubicBezTo>
                    <a:pt x="1" y="93"/>
                    <a:pt x="29" y="121"/>
                    <a:pt x="66" y="121"/>
                  </a:cubicBezTo>
                  <a:lnTo>
                    <a:pt x="799" y="121"/>
                  </a:lnTo>
                  <a:cubicBezTo>
                    <a:pt x="826" y="121"/>
                    <a:pt x="854" y="93"/>
                    <a:pt x="854" y="56"/>
                  </a:cubicBezTo>
                  <a:cubicBezTo>
                    <a:pt x="854" y="28"/>
                    <a:pt x="826" y="1"/>
                    <a:pt x="799" y="1"/>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1061" name="Google Shape;1061;p25">
              <a:extLst>
                <a:ext uri="{FF2B5EF4-FFF2-40B4-BE49-F238E27FC236}">
                  <a16:creationId xmlns:a16="http://schemas.microsoft.com/office/drawing/2014/main" id="{101583D6-BEF6-5A3E-B20C-931046B34F0D}"/>
                </a:ext>
              </a:extLst>
            </p:cNvPr>
            <p:cNvSpPr/>
            <p:nvPr/>
          </p:nvSpPr>
          <p:spPr>
            <a:xfrm>
              <a:off x="7496840" y="2727572"/>
              <a:ext cx="68096" cy="9000"/>
            </a:xfrm>
            <a:custGeom>
              <a:avLst/>
              <a:gdLst/>
              <a:ahLst/>
              <a:cxnLst/>
              <a:rect l="l" t="t" r="r" b="b"/>
              <a:pathLst>
                <a:path w="855" h="113" extrusionOk="0">
                  <a:moveTo>
                    <a:pt x="66" y="1"/>
                  </a:moveTo>
                  <a:cubicBezTo>
                    <a:pt x="29" y="1"/>
                    <a:pt x="1" y="29"/>
                    <a:pt x="1" y="56"/>
                  </a:cubicBezTo>
                  <a:cubicBezTo>
                    <a:pt x="1" y="94"/>
                    <a:pt x="29" y="112"/>
                    <a:pt x="66" y="112"/>
                  </a:cubicBezTo>
                  <a:lnTo>
                    <a:pt x="799" y="112"/>
                  </a:lnTo>
                  <a:cubicBezTo>
                    <a:pt x="826" y="112"/>
                    <a:pt x="854" y="94"/>
                    <a:pt x="854" y="56"/>
                  </a:cubicBezTo>
                  <a:cubicBezTo>
                    <a:pt x="854" y="29"/>
                    <a:pt x="826" y="1"/>
                    <a:pt x="799" y="1"/>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1062" name="Google Shape;1062;p25">
              <a:extLst>
                <a:ext uri="{FF2B5EF4-FFF2-40B4-BE49-F238E27FC236}">
                  <a16:creationId xmlns:a16="http://schemas.microsoft.com/office/drawing/2014/main" id="{10347545-7D66-EF6D-5E86-56EE32EAA929}"/>
                </a:ext>
              </a:extLst>
            </p:cNvPr>
            <p:cNvSpPr/>
            <p:nvPr/>
          </p:nvSpPr>
          <p:spPr>
            <a:xfrm>
              <a:off x="7496840" y="2802199"/>
              <a:ext cx="68096" cy="9000"/>
            </a:xfrm>
            <a:custGeom>
              <a:avLst/>
              <a:gdLst/>
              <a:ahLst/>
              <a:cxnLst/>
              <a:rect l="l" t="t" r="r" b="b"/>
              <a:pathLst>
                <a:path w="855" h="113" extrusionOk="0">
                  <a:moveTo>
                    <a:pt x="66" y="1"/>
                  </a:moveTo>
                  <a:cubicBezTo>
                    <a:pt x="29" y="1"/>
                    <a:pt x="1" y="29"/>
                    <a:pt x="1" y="56"/>
                  </a:cubicBezTo>
                  <a:cubicBezTo>
                    <a:pt x="1" y="93"/>
                    <a:pt x="29" y="112"/>
                    <a:pt x="66" y="112"/>
                  </a:cubicBezTo>
                  <a:lnTo>
                    <a:pt x="799" y="112"/>
                  </a:lnTo>
                  <a:cubicBezTo>
                    <a:pt x="826" y="112"/>
                    <a:pt x="854" y="93"/>
                    <a:pt x="854" y="56"/>
                  </a:cubicBezTo>
                  <a:cubicBezTo>
                    <a:pt x="854" y="29"/>
                    <a:pt x="826" y="1"/>
                    <a:pt x="799" y="1"/>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1064" name="Google Shape;1064;p25">
              <a:extLst>
                <a:ext uri="{FF2B5EF4-FFF2-40B4-BE49-F238E27FC236}">
                  <a16:creationId xmlns:a16="http://schemas.microsoft.com/office/drawing/2014/main" id="{3A6174F5-64AC-92E5-4719-AD5988235938}"/>
                </a:ext>
              </a:extLst>
            </p:cNvPr>
            <p:cNvSpPr/>
            <p:nvPr/>
          </p:nvSpPr>
          <p:spPr>
            <a:xfrm>
              <a:off x="7442204" y="2753456"/>
              <a:ext cx="178086" cy="8920"/>
            </a:xfrm>
            <a:custGeom>
              <a:avLst/>
              <a:gdLst/>
              <a:ahLst/>
              <a:cxnLst/>
              <a:rect l="l" t="t" r="r" b="b"/>
              <a:pathLst>
                <a:path w="2236" h="112" extrusionOk="0">
                  <a:moveTo>
                    <a:pt x="56" y="0"/>
                  </a:moveTo>
                  <a:cubicBezTo>
                    <a:pt x="19" y="0"/>
                    <a:pt x="0" y="28"/>
                    <a:pt x="0" y="56"/>
                  </a:cubicBezTo>
                  <a:cubicBezTo>
                    <a:pt x="0" y="93"/>
                    <a:pt x="19" y="112"/>
                    <a:pt x="56" y="112"/>
                  </a:cubicBezTo>
                  <a:lnTo>
                    <a:pt x="2180" y="112"/>
                  </a:lnTo>
                  <a:cubicBezTo>
                    <a:pt x="2208" y="112"/>
                    <a:pt x="2236" y="93"/>
                    <a:pt x="2236" y="56"/>
                  </a:cubicBezTo>
                  <a:cubicBezTo>
                    <a:pt x="2236" y="28"/>
                    <a:pt x="2208" y="0"/>
                    <a:pt x="2180" y="0"/>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1066" name="Google Shape;1066;p25">
              <a:extLst>
                <a:ext uri="{FF2B5EF4-FFF2-40B4-BE49-F238E27FC236}">
                  <a16:creationId xmlns:a16="http://schemas.microsoft.com/office/drawing/2014/main" id="{33E93A97-B2C6-16A3-A5DC-B4671A79D37E}"/>
                </a:ext>
              </a:extLst>
            </p:cNvPr>
            <p:cNvSpPr/>
            <p:nvPr/>
          </p:nvSpPr>
          <p:spPr>
            <a:xfrm>
              <a:off x="7442204" y="2828800"/>
              <a:ext cx="178086" cy="9717"/>
            </a:xfrm>
            <a:custGeom>
              <a:avLst/>
              <a:gdLst/>
              <a:ahLst/>
              <a:cxnLst/>
              <a:rect l="l" t="t" r="r" b="b"/>
              <a:pathLst>
                <a:path w="2236" h="122" extrusionOk="0">
                  <a:moveTo>
                    <a:pt x="56" y="1"/>
                  </a:moveTo>
                  <a:cubicBezTo>
                    <a:pt x="19" y="1"/>
                    <a:pt x="0" y="28"/>
                    <a:pt x="0" y="56"/>
                  </a:cubicBezTo>
                  <a:cubicBezTo>
                    <a:pt x="0" y="93"/>
                    <a:pt x="19" y="121"/>
                    <a:pt x="56" y="121"/>
                  </a:cubicBezTo>
                  <a:lnTo>
                    <a:pt x="2180" y="121"/>
                  </a:lnTo>
                  <a:cubicBezTo>
                    <a:pt x="2208" y="121"/>
                    <a:pt x="2236" y="93"/>
                    <a:pt x="2236" y="56"/>
                  </a:cubicBezTo>
                  <a:cubicBezTo>
                    <a:pt x="2236" y="28"/>
                    <a:pt x="2208" y="1"/>
                    <a:pt x="2180" y="1"/>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1048" name="Google Shape;1048;p25">
              <a:extLst>
                <a:ext uri="{FF2B5EF4-FFF2-40B4-BE49-F238E27FC236}">
                  <a16:creationId xmlns:a16="http://schemas.microsoft.com/office/drawing/2014/main" id="{D46D90D4-E6B6-832F-0348-7C66E9F12E1E}"/>
                </a:ext>
              </a:extLst>
            </p:cNvPr>
            <p:cNvSpPr/>
            <p:nvPr/>
          </p:nvSpPr>
          <p:spPr>
            <a:xfrm>
              <a:off x="7236802" y="2466733"/>
              <a:ext cx="627364" cy="552019"/>
            </a:xfrm>
            <a:custGeom>
              <a:avLst/>
              <a:gdLst/>
              <a:ahLst/>
              <a:cxnLst/>
              <a:rect l="l" t="t" r="r" b="b"/>
              <a:pathLst>
                <a:path w="7877" h="6931" extrusionOk="0">
                  <a:moveTo>
                    <a:pt x="3933" y="0"/>
                  </a:moveTo>
                  <a:cubicBezTo>
                    <a:pt x="3250" y="0"/>
                    <a:pt x="2560" y="202"/>
                    <a:pt x="1958" y="622"/>
                  </a:cubicBezTo>
                  <a:cubicBezTo>
                    <a:pt x="391" y="1717"/>
                    <a:pt x="1" y="3878"/>
                    <a:pt x="1096" y="5446"/>
                  </a:cubicBezTo>
                  <a:cubicBezTo>
                    <a:pt x="1770" y="6412"/>
                    <a:pt x="2849" y="6930"/>
                    <a:pt x="3945" y="6930"/>
                  </a:cubicBezTo>
                  <a:cubicBezTo>
                    <a:pt x="4628" y="6930"/>
                    <a:pt x="5318" y="6729"/>
                    <a:pt x="5920" y="6309"/>
                  </a:cubicBezTo>
                  <a:cubicBezTo>
                    <a:pt x="7487" y="5214"/>
                    <a:pt x="7877" y="3053"/>
                    <a:pt x="6782" y="1485"/>
                  </a:cubicBezTo>
                  <a:cubicBezTo>
                    <a:pt x="6108" y="519"/>
                    <a:pt x="5029" y="0"/>
                    <a:pt x="3933" y="0"/>
                  </a:cubicBezTo>
                  <a:close/>
                </a:path>
              </a:pathLst>
            </a:custGeom>
            <a:solidFill>
              <a:schemeClr val="accent1">
                <a:lumMod val="20000"/>
                <a:lumOff val="80000"/>
              </a:schemeClr>
            </a:solidFill>
            <a:ln>
              <a:noFill/>
            </a:ln>
          </p:spPr>
          <p:txBody>
            <a:bodyPr spcFirstLastPara="1" wrap="square" lIns="121900" tIns="121900" rIns="121900" bIns="121900" anchor="ctr" anchorCtr="0">
              <a:noAutofit/>
            </a:bodyPr>
            <a:lstStyle/>
            <a:p>
              <a:endParaRPr sz="2400" dirty="0"/>
            </a:p>
          </p:txBody>
        </p:sp>
      </p:grpSp>
      <p:sp>
        <p:nvSpPr>
          <p:cNvPr id="6" name="ZoneTexte 5">
            <a:extLst>
              <a:ext uri="{FF2B5EF4-FFF2-40B4-BE49-F238E27FC236}">
                <a16:creationId xmlns:a16="http://schemas.microsoft.com/office/drawing/2014/main" id="{CB4B5497-0045-97C9-B401-A443190D11BD}"/>
              </a:ext>
            </a:extLst>
          </p:cNvPr>
          <p:cNvSpPr txBox="1"/>
          <p:nvPr/>
        </p:nvSpPr>
        <p:spPr>
          <a:xfrm>
            <a:off x="1651634" y="518740"/>
            <a:ext cx="8574786" cy="584775"/>
          </a:xfrm>
          <a:prstGeom prst="rect">
            <a:avLst/>
          </a:prstGeom>
          <a:noFill/>
        </p:spPr>
        <p:txBody>
          <a:bodyPr wrap="square">
            <a:spAutoFit/>
          </a:bodyPr>
          <a:lstStyle>
            <a:defPPr>
              <a:defRPr lang="fr-FR"/>
            </a:defPPr>
            <a:lvl1pPr algn="ctr">
              <a:defRPr sz="3200" b="1">
                <a:solidFill>
                  <a:schemeClr val="bg2">
                    <a:lumMod val="25000"/>
                  </a:schemeClr>
                </a:solidFill>
                <a:latin typeface="Aptos Display" panose="020B0004020202020204" pitchFamily="34" charset="0"/>
              </a:defRPr>
            </a:lvl1pPr>
          </a:lstStyle>
          <a:p>
            <a:r>
              <a:rPr lang="fr-FR" dirty="0"/>
              <a:t>Plan</a:t>
            </a:r>
          </a:p>
        </p:txBody>
      </p:sp>
      <p:sp>
        <p:nvSpPr>
          <p:cNvPr id="9" name="ZoneTexte 8">
            <a:extLst>
              <a:ext uri="{FF2B5EF4-FFF2-40B4-BE49-F238E27FC236}">
                <a16:creationId xmlns:a16="http://schemas.microsoft.com/office/drawing/2014/main" id="{4F0979D0-DC4E-B58C-CDF6-2D81C449DC1E}"/>
              </a:ext>
            </a:extLst>
          </p:cNvPr>
          <p:cNvSpPr txBox="1"/>
          <p:nvPr/>
        </p:nvSpPr>
        <p:spPr>
          <a:xfrm>
            <a:off x="1719950" y="1424252"/>
            <a:ext cx="6094476" cy="369332"/>
          </a:xfrm>
          <a:prstGeom prst="rect">
            <a:avLst/>
          </a:prstGeom>
          <a:noFill/>
        </p:spPr>
        <p:txBody>
          <a:bodyPr wrap="square">
            <a:spAutoFit/>
          </a:bodyPr>
          <a:lstStyle/>
          <a:p>
            <a:pPr marL="9525">
              <a:spcBef>
                <a:spcPts val="1270"/>
              </a:spcBef>
            </a:pPr>
            <a:r>
              <a:rPr lang="fr-FR" dirty="0">
                <a:solidFill>
                  <a:srgbClr val="414141"/>
                </a:solidFill>
                <a:latin typeface="Verdana"/>
              </a:rPr>
              <a:t>Contexte et Objectifs</a:t>
            </a:r>
          </a:p>
        </p:txBody>
      </p:sp>
      <p:sp>
        <p:nvSpPr>
          <p:cNvPr id="10" name="ZoneTexte 9">
            <a:extLst>
              <a:ext uri="{FF2B5EF4-FFF2-40B4-BE49-F238E27FC236}">
                <a16:creationId xmlns:a16="http://schemas.microsoft.com/office/drawing/2014/main" id="{807552F3-83BB-0899-06E4-5680503CC91F}"/>
              </a:ext>
            </a:extLst>
          </p:cNvPr>
          <p:cNvSpPr txBox="1"/>
          <p:nvPr/>
        </p:nvSpPr>
        <p:spPr>
          <a:xfrm>
            <a:off x="1719950" y="2240751"/>
            <a:ext cx="6094476" cy="369332"/>
          </a:xfrm>
          <a:prstGeom prst="rect">
            <a:avLst/>
          </a:prstGeom>
          <a:noFill/>
        </p:spPr>
        <p:txBody>
          <a:bodyPr wrap="square">
            <a:spAutoFit/>
          </a:bodyPr>
          <a:lstStyle/>
          <a:p>
            <a:pPr marL="9525">
              <a:lnSpc>
                <a:spcPct val="100000"/>
              </a:lnSpc>
              <a:spcBef>
                <a:spcPts val="1270"/>
              </a:spcBef>
            </a:pPr>
            <a:r>
              <a:rPr lang="fr-FR" dirty="0">
                <a:solidFill>
                  <a:srgbClr val="414141"/>
                </a:solidFill>
                <a:latin typeface="Verdana"/>
                <a:cs typeface="Verdana"/>
              </a:rPr>
              <a:t>Score</a:t>
            </a:r>
            <a:r>
              <a:rPr lang="fr-FR" spc="-10" dirty="0">
                <a:solidFill>
                  <a:srgbClr val="414141"/>
                </a:solidFill>
                <a:latin typeface="Verdana"/>
                <a:cs typeface="Verdana"/>
              </a:rPr>
              <a:t> </a:t>
            </a:r>
            <a:r>
              <a:rPr lang="fr-FR" dirty="0">
                <a:solidFill>
                  <a:srgbClr val="414141"/>
                </a:solidFill>
                <a:latin typeface="Verdana"/>
                <a:cs typeface="Verdana"/>
              </a:rPr>
              <a:t>et</a:t>
            </a:r>
            <a:r>
              <a:rPr lang="fr-FR" spc="-35" dirty="0">
                <a:solidFill>
                  <a:srgbClr val="414141"/>
                </a:solidFill>
                <a:latin typeface="Verdana"/>
                <a:cs typeface="Verdana"/>
              </a:rPr>
              <a:t> </a:t>
            </a:r>
            <a:r>
              <a:rPr lang="fr-FR" spc="-10" dirty="0">
                <a:solidFill>
                  <a:srgbClr val="414141"/>
                </a:solidFill>
                <a:latin typeface="Verdana"/>
                <a:cs typeface="Verdana"/>
              </a:rPr>
              <a:t>résumé</a:t>
            </a:r>
            <a:endParaRPr lang="fr-FR" dirty="0"/>
          </a:p>
        </p:txBody>
      </p:sp>
      <p:pic>
        <p:nvPicPr>
          <p:cNvPr id="14" name="Image 13" descr="Une image contenant art&#10;&#10;Le contenu généré par l’IA peut être incorrect.">
            <a:extLst>
              <a:ext uri="{FF2B5EF4-FFF2-40B4-BE49-F238E27FC236}">
                <a16:creationId xmlns:a16="http://schemas.microsoft.com/office/drawing/2014/main" id="{AFCF6A99-E096-76B7-298F-03140171F2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49194" y="868574"/>
            <a:ext cx="551591" cy="551591"/>
          </a:xfrm>
          <a:prstGeom prst="rect">
            <a:avLst/>
          </a:prstGeom>
        </p:spPr>
      </p:pic>
      <p:sp>
        <p:nvSpPr>
          <p:cNvPr id="16" name="Ellipse 15">
            <a:extLst>
              <a:ext uri="{FF2B5EF4-FFF2-40B4-BE49-F238E27FC236}">
                <a16:creationId xmlns:a16="http://schemas.microsoft.com/office/drawing/2014/main" id="{81D73EE8-4E5A-5D9B-6722-2CF16621D6A7}"/>
              </a:ext>
            </a:extLst>
          </p:cNvPr>
          <p:cNvSpPr/>
          <p:nvPr/>
        </p:nvSpPr>
        <p:spPr>
          <a:xfrm>
            <a:off x="1033626" y="3056181"/>
            <a:ext cx="576072" cy="584775"/>
          </a:xfrm>
          <a:prstGeom prst="ellipse">
            <a:avLst/>
          </a:prstGeom>
          <a:solidFill>
            <a:schemeClr val="tx2">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Ellipse 16">
            <a:extLst>
              <a:ext uri="{FF2B5EF4-FFF2-40B4-BE49-F238E27FC236}">
                <a16:creationId xmlns:a16="http://schemas.microsoft.com/office/drawing/2014/main" id="{D6A8068C-30AF-DE32-1F94-4DB0979F5F5F}"/>
              </a:ext>
            </a:extLst>
          </p:cNvPr>
          <p:cNvSpPr/>
          <p:nvPr/>
        </p:nvSpPr>
        <p:spPr>
          <a:xfrm>
            <a:off x="1033626" y="2181562"/>
            <a:ext cx="576072" cy="584775"/>
          </a:xfrm>
          <a:prstGeom prst="ellipse">
            <a:avLst/>
          </a:prstGeom>
          <a:solidFill>
            <a:schemeClr val="tx2">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2" name="Image 11" descr="Une image contenant noir, obscurité&#10;&#10;Le contenu généré par l’IA peut être incorrect.">
            <a:extLst>
              <a:ext uri="{FF2B5EF4-FFF2-40B4-BE49-F238E27FC236}">
                <a16:creationId xmlns:a16="http://schemas.microsoft.com/office/drawing/2014/main" id="{80380D1A-068B-E71C-C871-C932906A092F}"/>
              </a:ext>
            </a:extLst>
          </p:cNvPr>
          <p:cNvPicPr>
            <a:picLocks noChangeAspect="1"/>
          </p:cNvPicPr>
          <p:nvPr/>
        </p:nvPicPr>
        <p:blipFill>
          <a:blip r:embed="rId6">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088464" y="2240751"/>
            <a:ext cx="466395" cy="466395"/>
          </a:xfrm>
          <a:prstGeom prst="rect">
            <a:avLst/>
          </a:prstGeom>
        </p:spPr>
      </p:pic>
      <p:pic>
        <p:nvPicPr>
          <p:cNvPr id="22" name="Image 21" descr="Une image contenant noir, obscurité&#10;&#10;Le contenu généré par l’IA peut être incorrect.">
            <a:extLst>
              <a:ext uri="{FF2B5EF4-FFF2-40B4-BE49-F238E27FC236}">
                <a16:creationId xmlns:a16="http://schemas.microsoft.com/office/drawing/2014/main" id="{4CCFA617-CCFC-1C16-2BEF-F415AF6A50F5}"/>
              </a:ext>
            </a:extLst>
          </p:cNvPr>
          <p:cNvPicPr>
            <a:picLocks noChangeAspect="1"/>
          </p:cNvPicPr>
          <p:nvPr/>
        </p:nvPicPr>
        <p:blipFill>
          <a:blip r:embed="rId7">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083397" y="3110103"/>
            <a:ext cx="471463" cy="471463"/>
          </a:xfrm>
          <a:prstGeom prst="rect">
            <a:avLst/>
          </a:prstGeom>
        </p:spPr>
      </p:pic>
      <p:sp>
        <p:nvSpPr>
          <p:cNvPr id="2" name="Ellipse 1">
            <a:extLst>
              <a:ext uri="{FF2B5EF4-FFF2-40B4-BE49-F238E27FC236}">
                <a16:creationId xmlns:a16="http://schemas.microsoft.com/office/drawing/2014/main" id="{F0CC3070-3D03-02AE-DCA5-8E1E8B7C9F59}"/>
              </a:ext>
            </a:extLst>
          </p:cNvPr>
          <p:cNvSpPr/>
          <p:nvPr/>
        </p:nvSpPr>
        <p:spPr>
          <a:xfrm>
            <a:off x="1025557" y="1306943"/>
            <a:ext cx="576072" cy="584775"/>
          </a:xfrm>
          <a:prstGeom prst="ellipse">
            <a:avLst/>
          </a:prstGeom>
          <a:solidFill>
            <a:schemeClr val="tx2">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 name="Image 2" descr="Une image contenant noir, obscurité&#10;&#10;Le contenu généré par l’IA peut être incorrect.">
            <a:extLst>
              <a:ext uri="{FF2B5EF4-FFF2-40B4-BE49-F238E27FC236}">
                <a16:creationId xmlns:a16="http://schemas.microsoft.com/office/drawing/2014/main" id="{DB887D19-C7B8-8EC7-6334-B8293E5DC5D5}"/>
              </a:ext>
            </a:extLst>
          </p:cNvPr>
          <p:cNvPicPr>
            <a:picLocks noChangeAspect="1"/>
          </p:cNvPicPr>
          <p:nvPr/>
        </p:nvPicPr>
        <p:blipFill>
          <a:blip r:embed="rId8">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080395" y="1366132"/>
            <a:ext cx="466395" cy="466395"/>
          </a:xfrm>
          <a:prstGeom prst="rect">
            <a:avLst/>
          </a:prstGeom>
        </p:spPr>
      </p:pic>
      <p:sp>
        <p:nvSpPr>
          <p:cNvPr id="8" name="Ellipse 7">
            <a:extLst>
              <a:ext uri="{FF2B5EF4-FFF2-40B4-BE49-F238E27FC236}">
                <a16:creationId xmlns:a16="http://schemas.microsoft.com/office/drawing/2014/main" id="{46116875-B5BA-125C-BFD4-18F3F0330CD2}"/>
              </a:ext>
            </a:extLst>
          </p:cNvPr>
          <p:cNvSpPr/>
          <p:nvPr/>
        </p:nvSpPr>
        <p:spPr>
          <a:xfrm>
            <a:off x="1033626" y="3923334"/>
            <a:ext cx="576072" cy="584775"/>
          </a:xfrm>
          <a:prstGeom prst="ellipse">
            <a:avLst/>
          </a:prstGeom>
          <a:solidFill>
            <a:schemeClr val="tx2">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3" name="Image 12" descr="Une image contenant noir, obscurité&#10;&#10;Le contenu généré par l’IA peut être incorrect.">
            <a:extLst>
              <a:ext uri="{FF2B5EF4-FFF2-40B4-BE49-F238E27FC236}">
                <a16:creationId xmlns:a16="http://schemas.microsoft.com/office/drawing/2014/main" id="{AA6053E9-C837-BC7B-0097-312E594443DC}"/>
              </a:ext>
            </a:extLst>
          </p:cNvPr>
          <p:cNvPicPr>
            <a:picLocks noChangeAspect="1"/>
          </p:cNvPicPr>
          <p:nvPr/>
        </p:nvPicPr>
        <p:blipFill>
          <a:blip r:embed="rId9">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073632" y="3967806"/>
            <a:ext cx="479487" cy="479487"/>
          </a:xfrm>
          <a:prstGeom prst="rect">
            <a:avLst/>
          </a:prstGeom>
        </p:spPr>
      </p:pic>
      <p:sp>
        <p:nvSpPr>
          <p:cNvPr id="15" name="ZoneTexte 14">
            <a:extLst>
              <a:ext uri="{FF2B5EF4-FFF2-40B4-BE49-F238E27FC236}">
                <a16:creationId xmlns:a16="http://schemas.microsoft.com/office/drawing/2014/main" id="{21EE5F5E-E630-4280-FCB0-891CBA09313D}"/>
              </a:ext>
            </a:extLst>
          </p:cNvPr>
          <p:cNvSpPr txBox="1"/>
          <p:nvPr/>
        </p:nvSpPr>
        <p:spPr>
          <a:xfrm>
            <a:off x="1719950" y="3155835"/>
            <a:ext cx="6094476" cy="369332"/>
          </a:xfrm>
          <a:prstGeom prst="rect">
            <a:avLst/>
          </a:prstGeom>
          <a:noFill/>
        </p:spPr>
        <p:txBody>
          <a:bodyPr wrap="square">
            <a:spAutoFit/>
          </a:bodyPr>
          <a:lstStyle/>
          <a:p>
            <a:r>
              <a:rPr lang="fr-FR" dirty="0">
                <a:solidFill>
                  <a:srgbClr val="414141"/>
                </a:solidFill>
                <a:latin typeface="Verdana"/>
              </a:rPr>
              <a:t>Résumé KPIs Couverture, Voix et Data</a:t>
            </a:r>
          </a:p>
        </p:txBody>
      </p:sp>
      <p:sp>
        <p:nvSpPr>
          <p:cNvPr id="18" name="ZoneTexte 17">
            <a:extLst>
              <a:ext uri="{FF2B5EF4-FFF2-40B4-BE49-F238E27FC236}">
                <a16:creationId xmlns:a16="http://schemas.microsoft.com/office/drawing/2014/main" id="{6571F6E9-B892-BE04-AC1A-9E9E5948D536}"/>
              </a:ext>
            </a:extLst>
          </p:cNvPr>
          <p:cNvSpPr txBox="1"/>
          <p:nvPr/>
        </p:nvSpPr>
        <p:spPr>
          <a:xfrm>
            <a:off x="1811232" y="4070919"/>
            <a:ext cx="6094476" cy="369332"/>
          </a:xfrm>
          <a:prstGeom prst="rect">
            <a:avLst/>
          </a:prstGeom>
          <a:noFill/>
        </p:spPr>
        <p:txBody>
          <a:bodyPr wrap="square">
            <a:spAutoFit/>
          </a:bodyPr>
          <a:lstStyle/>
          <a:p>
            <a:r>
              <a:rPr lang="fr-FR" dirty="0">
                <a:solidFill>
                  <a:srgbClr val="414141"/>
                </a:solidFill>
                <a:latin typeface="Verdana"/>
              </a:rPr>
              <a:t>Observation</a:t>
            </a:r>
          </a:p>
        </p:txBody>
      </p:sp>
      <p:sp>
        <p:nvSpPr>
          <p:cNvPr id="21" name="ZoneTexte 20">
            <a:extLst>
              <a:ext uri="{FF2B5EF4-FFF2-40B4-BE49-F238E27FC236}">
                <a16:creationId xmlns:a16="http://schemas.microsoft.com/office/drawing/2014/main" id="{C144FAEC-F07D-5ADD-F12E-EEABE51A60C2}"/>
              </a:ext>
            </a:extLst>
          </p:cNvPr>
          <p:cNvSpPr txBox="1"/>
          <p:nvPr/>
        </p:nvSpPr>
        <p:spPr>
          <a:xfrm>
            <a:off x="1811232" y="4886787"/>
            <a:ext cx="6094476" cy="369332"/>
          </a:xfrm>
          <a:prstGeom prst="rect">
            <a:avLst/>
          </a:prstGeom>
          <a:noFill/>
        </p:spPr>
        <p:txBody>
          <a:bodyPr wrap="square">
            <a:spAutoFit/>
          </a:bodyPr>
          <a:lstStyle/>
          <a:p>
            <a:r>
              <a:rPr lang="fr-FR" dirty="0">
                <a:solidFill>
                  <a:srgbClr val="414141"/>
                </a:solidFill>
                <a:latin typeface="Verdana"/>
              </a:rPr>
              <a:t>Conclusion</a:t>
            </a:r>
          </a:p>
        </p:txBody>
      </p:sp>
      <p:sp>
        <p:nvSpPr>
          <p:cNvPr id="23" name="Ellipse 22">
            <a:extLst>
              <a:ext uri="{FF2B5EF4-FFF2-40B4-BE49-F238E27FC236}">
                <a16:creationId xmlns:a16="http://schemas.microsoft.com/office/drawing/2014/main" id="{E478D10D-77BB-63D6-CD2B-4C976000CA44}"/>
              </a:ext>
            </a:extLst>
          </p:cNvPr>
          <p:cNvSpPr/>
          <p:nvPr/>
        </p:nvSpPr>
        <p:spPr>
          <a:xfrm>
            <a:off x="1025339" y="4779696"/>
            <a:ext cx="576072" cy="584775"/>
          </a:xfrm>
          <a:prstGeom prst="ellipse">
            <a:avLst/>
          </a:prstGeom>
          <a:solidFill>
            <a:schemeClr val="tx2">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5" name="Image 24" descr="Une image contenant noir, obscurité&#10;&#10;Le contenu généré par l’IA peut être incorrect.">
            <a:extLst>
              <a:ext uri="{FF2B5EF4-FFF2-40B4-BE49-F238E27FC236}">
                <a16:creationId xmlns:a16="http://schemas.microsoft.com/office/drawing/2014/main" id="{089C6B5D-AD7D-028A-4EBD-A93E7B9BC55D}"/>
              </a:ext>
            </a:extLst>
          </p:cNvPr>
          <p:cNvPicPr>
            <a:picLocks noChangeAspect="1"/>
          </p:cNvPicPr>
          <p:nvPr/>
        </p:nvPicPr>
        <p:blipFill>
          <a:blip r:embed="rId10">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134510" y="4849463"/>
            <a:ext cx="436896" cy="436896"/>
          </a:xfrm>
          <a:prstGeom prst="rect">
            <a:avLst/>
          </a:prstGeom>
        </p:spPr>
      </p:pic>
      <p:sp>
        <p:nvSpPr>
          <p:cNvPr id="4" name="Ellipse 3">
            <a:extLst>
              <a:ext uri="{FF2B5EF4-FFF2-40B4-BE49-F238E27FC236}">
                <a16:creationId xmlns:a16="http://schemas.microsoft.com/office/drawing/2014/main" id="{AFD0B6AE-8B47-795C-925D-C8AAA5A69025}"/>
              </a:ext>
            </a:extLst>
          </p:cNvPr>
          <p:cNvSpPr/>
          <p:nvPr/>
        </p:nvSpPr>
        <p:spPr>
          <a:xfrm>
            <a:off x="982070" y="5636058"/>
            <a:ext cx="576072" cy="584775"/>
          </a:xfrm>
          <a:prstGeom prst="ellipse">
            <a:avLst/>
          </a:prstGeom>
          <a:solidFill>
            <a:schemeClr val="tx2">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ZoneTexte 25">
            <a:extLst>
              <a:ext uri="{FF2B5EF4-FFF2-40B4-BE49-F238E27FC236}">
                <a16:creationId xmlns:a16="http://schemas.microsoft.com/office/drawing/2014/main" id="{30A94B92-CF62-BDE1-CB90-04699F53F49D}"/>
              </a:ext>
            </a:extLst>
          </p:cNvPr>
          <p:cNvSpPr txBox="1"/>
          <p:nvPr/>
        </p:nvSpPr>
        <p:spPr>
          <a:xfrm>
            <a:off x="1811232" y="5743779"/>
            <a:ext cx="6094476" cy="369332"/>
          </a:xfrm>
          <a:prstGeom prst="rect">
            <a:avLst/>
          </a:prstGeom>
          <a:noFill/>
        </p:spPr>
        <p:txBody>
          <a:bodyPr wrap="square">
            <a:spAutoFit/>
          </a:bodyPr>
          <a:lstStyle/>
          <a:p>
            <a:r>
              <a:rPr lang="fr-FR" dirty="0">
                <a:solidFill>
                  <a:srgbClr val="414141"/>
                </a:solidFill>
                <a:latin typeface="Verdana"/>
              </a:rPr>
              <a:t>Plan d’action</a:t>
            </a:r>
          </a:p>
        </p:txBody>
      </p:sp>
      <p:pic>
        <p:nvPicPr>
          <p:cNvPr id="27" name="Image 26">
            <a:extLst>
              <a:ext uri="{FF2B5EF4-FFF2-40B4-BE49-F238E27FC236}">
                <a16:creationId xmlns:a16="http://schemas.microsoft.com/office/drawing/2014/main" id="{45F20787-8375-AC70-F9A4-F514E15B2FF4}"/>
              </a:ext>
            </a:extLst>
          </p:cNvPr>
          <p:cNvPicPr>
            <a:picLocks noChangeAspect="1"/>
          </p:cNvPicPr>
          <p:nvPr/>
        </p:nvPicPr>
        <p:blipFill>
          <a:blip r:embed="rId11">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081497" y="5719234"/>
            <a:ext cx="418422" cy="418422"/>
          </a:xfrm>
          <a:prstGeom prst="rect">
            <a:avLst/>
          </a:prstGeom>
        </p:spPr>
      </p:pic>
    </p:spTree>
    <p:extLst>
      <p:ext uri="{BB962C8B-B14F-4D97-AF65-F5344CB8AC3E}">
        <p14:creationId xmlns:p14="http://schemas.microsoft.com/office/powerpoint/2010/main" val="28631116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F8FA7F-FC8A-91FA-D20B-18025E3B110C}"/>
            </a:ext>
          </a:extLst>
        </p:cNvPr>
        <p:cNvGrpSpPr/>
        <p:nvPr/>
      </p:nvGrpSpPr>
      <p:grpSpPr>
        <a:xfrm>
          <a:off x="0" y="0"/>
          <a:ext cx="0" cy="0"/>
          <a:chOff x="0" y="0"/>
          <a:chExt cx="0" cy="0"/>
        </a:xfrm>
      </p:grpSpPr>
      <p:pic>
        <p:nvPicPr>
          <p:cNvPr id="18" name="Picture 4" descr="Telcotec Tunisie | LinkedIn">
            <a:extLst>
              <a:ext uri="{FF2B5EF4-FFF2-40B4-BE49-F238E27FC236}">
                <a16:creationId xmlns:a16="http://schemas.microsoft.com/office/drawing/2014/main" id="{898CBB37-B7FA-26D6-A961-34B4EFFA76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98596" y="45425"/>
            <a:ext cx="1065276" cy="1065276"/>
          </a:xfrm>
          <a:prstGeom prst="rect">
            <a:avLst/>
          </a:prstGeom>
          <a:noFill/>
          <a:extLst>
            <a:ext uri="{909E8E84-426E-40DD-AFC4-6F175D3DCCD1}">
              <a14:hiddenFill xmlns:a14="http://schemas.microsoft.com/office/drawing/2010/main">
                <a:solidFill>
                  <a:srgbClr val="FFFFFF"/>
                </a:solidFill>
              </a14:hiddenFill>
            </a:ext>
          </a:extLst>
        </p:spPr>
      </p:pic>
      <p:pic>
        <p:nvPicPr>
          <p:cNvPr id="19" name="object 11">
            <a:extLst>
              <a:ext uri="{FF2B5EF4-FFF2-40B4-BE49-F238E27FC236}">
                <a16:creationId xmlns:a16="http://schemas.microsoft.com/office/drawing/2014/main" id="{390634F4-C2B7-7C84-3E16-D6CAF5C6F3DA}"/>
              </a:ext>
            </a:extLst>
          </p:cNvPr>
          <p:cNvPicPr/>
          <p:nvPr/>
        </p:nvPicPr>
        <p:blipFill>
          <a:blip r:embed="rId3" cstate="print"/>
          <a:stretch>
            <a:fillRect/>
          </a:stretch>
        </p:blipFill>
        <p:spPr>
          <a:xfrm>
            <a:off x="183254" y="120204"/>
            <a:ext cx="1158240" cy="829932"/>
          </a:xfrm>
          <a:prstGeom prst="rect">
            <a:avLst/>
          </a:prstGeom>
        </p:spPr>
      </p:pic>
      <p:sp>
        <p:nvSpPr>
          <p:cNvPr id="5" name="ZoneTexte 4">
            <a:extLst>
              <a:ext uri="{FF2B5EF4-FFF2-40B4-BE49-F238E27FC236}">
                <a16:creationId xmlns:a16="http://schemas.microsoft.com/office/drawing/2014/main" id="{A25FD90F-5494-097C-E574-F33A0F27104F}"/>
              </a:ext>
            </a:extLst>
          </p:cNvPr>
          <p:cNvSpPr txBox="1"/>
          <p:nvPr/>
        </p:nvSpPr>
        <p:spPr>
          <a:xfrm>
            <a:off x="787460" y="217374"/>
            <a:ext cx="10258841" cy="584775"/>
          </a:xfrm>
          <a:prstGeom prst="rect">
            <a:avLst/>
          </a:prstGeom>
          <a:noFill/>
        </p:spPr>
        <p:txBody>
          <a:bodyPr wrap="square">
            <a:spAutoFit/>
          </a:bodyPr>
          <a:lstStyle>
            <a:defPPr>
              <a:defRPr lang="fr-FR"/>
            </a:defPPr>
            <a:lvl1pPr algn="ctr">
              <a:defRPr sz="3200" b="1">
                <a:solidFill>
                  <a:schemeClr val="bg2">
                    <a:lumMod val="25000"/>
                  </a:schemeClr>
                </a:solidFill>
                <a:latin typeface="Aptos Display" panose="020B0004020202020204" pitchFamily="34" charset="0"/>
              </a:defRPr>
            </a:lvl1pPr>
          </a:lstStyle>
          <a:p>
            <a:r>
              <a:rPr lang="fr-FR" dirty="0"/>
              <a:t>Couverture LTE par opérateur </a:t>
            </a:r>
            <a:endParaRPr lang="fr-FR" sz="2800" dirty="0"/>
          </a:p>
        </p:txBody>
      </p:sp>
      <p:sp>
        <p:nvSpPr>
          <p:cNvPr id="17" name="ZoneTexte 16">
            <a:extLst>
              <a:ext uri="{FF2B5EF4-FFF2-40B4-BE49-F238E27FC236}">
                <a16:creationId xmlns:a16="http://schemas.microsoft.com/office/drawing/2014/main" id="{F140E3FC-1CEF-B64C-40D0-FAC69F465CEA}"/>
              </a:ext>
            </a:extLst>
          </p:cNvPr>
          <p:cNvSpPr txBox="1"/>
          <p:nvPr/>
        </p:nvSpPr>
        <p:spPr>
          <a:xfrm>
            <a:off x="323095" y="1117381"/>
            <a:ext cx="10592577" cy="646331"/>
          </a:xfrm>
          <a:prstGeom prst="rect">
            <a:avLst/>
          </a:prstGeom>
          <a:noFill/>
        </p:spPr>
        <p:txBody>
          <a:bodyPr wrap="square">
            <a:spAutoFit/>
          </a:bodyPr>
          <a:lstStyle/>
          <a:p>
            <a:pPr marL="285750" indent="-285750">
              <a:buClr>
                <a:schemeClr val="bg1">
                  <a:lumMod val="50000"/>
                </a:schemeClr>
              </a:buClr>
              <a:buFont typeface="Wingdings" panose="05000000000000000000" pitchFamily="2" charset="2"/>
              <a:buChar char="Ø"/>
            </a:pPr>
            <a:r>
              <a:rPr lang="fr-FR" dirty="0">
                <a:solidFill>
                  <a:schemeClr val="bg2">
                    <a:lumMod val="25000"/>
                  </a:schemeClr>
                </a:solidFill>
                <a:latin typeface="Aptos Display" panose="020B0004020202020204" pitchFamily="34" charset="0"/>
              </a:rPr>
              <a:t>Tunisie Telecom présente quelques zones de faible couverture LTE, notamment à Aïn </a:t>
            </a:r>
            <a:r>
              <a:rPr lang="fr-FR" dirty="0" err="1">
                <a:solidFill>
                  <a:schemeClr val="bg2">
                    <a:lumMod val="25000"/>
                  </a:schemeClr>
                </a:solidFill>
                <a:latin typeface="Aptos Display" panose="020B0004020202020204" pitchFamily="34" charset="0"/>
              </a:rPr>
              <a:t>Zaghouen</a:t>
            </a:r>
            <a:r>
              <a:rPr lang="fr-FR" dirty="0">
                <a:solidFill>
                  <a:schemeClr val="bg2">
                    <a:lumMod val="25000"/>
                  </a:schemeClr>
                </a:solidFill>
                <a:latin typeface="Aptos Display" panose="020B0004020202020204" pitchFamily="34" charset="0"/>
              </a:rPr>
              <a:t> Nord, </a:t>
            </a:r>
            <a:r>
              <a:rPr lang="fr-FR" dirty="0" err="1">
                <a:solidFill>
                  <a:schemeClr val="bg2">
                    <a:lumMod val="25000"/>
                  </a:schemeClr>
                </a:solidFill>
                <a:latin typeface="Aptos Display" panose="020B0004020202020204" pitchFamily="34" charset="0"/>
              </a:rPr>
              <a:t>Chotrana</a:t>
            </a:r>
            <a:r>
              <a:rPr lang="fr-FR" dirty="0">
                <a:solidFill>
                  <a:schemeClr val="bg2">
                    <a:lumMod val="25000"/>
                  </a:schemeClr>
                </a:solidFill>
                <a:latin typeface="Aptos Display" panose="020B0004020202020204" pitchFamily="34" charset="0"/>
              </a:rPr>
              <a:t> 3, Dar </a:t>
            </a:r>
            <a:r>
              <a:rPr lang="fr-FR" dirty="0" err="1">
                <a:solidFill>
                  <a:schemeClr val="bg2">
                    <a:lumMod val="25000"/>
                  </a:schemeClr>
                </a:solidFill>
                <a:latin typeface="Aptos Display" panose="020B0004020202020204" pitchFamily="34" charset="0"/>
              </a:rPr>
              <a:t>Fadhal</a:t>
            </a:r>
            <a:r>
              <a:rPr lang="fr-FR" dirty="0">
                <a:solidFill>
                  <a:schemeClr val="bg2">
                    <a:lumMod val="25000"/>
                  </a:schemeClr>
                </a:solidFill>
                <a:latin typeface="Aptos Display" panose="020B0004020202020204" pitchFamily="34" charset="0"/>
              </a:rPr>
              <a:t>, Sidi </a:t>
            </a:r>
            <a:r>
              <a:rPr lang="fr-FR" dirty="0" err="1">
                <a:solidFill>
                  <a:schemeClr val="bg2">
                    <a:lumMod val="25000"/>
                  </a:schemeClr>
                </a:solidFill>
                <a:latin typeface="Aptos Display" panose="020B0004020202020204" pitchFamily="34" charset="0"/>
              </a:rPr>
              <a:t>Hsin</a:t>
            </a:r>
            <a:r>
              <a:rPr lang="fr-FR" dirty="0">
                <a:solidFill>
                  <a:schemeClr val="bg2">
                    <a:lumMod val="25000"/>
                  </a:schemeClr>
                </a:solidFill>
                <a:latin typeface="Aptos Display" panose="020B0004020202020204" pitchFamily="34" charset="0"/>
              </a:rPr>
              <a:t> et </a:t>
            </a:r>
            <a:r>
              <a:rPr lang="fr-FR" dirty="0" err="1">
                <a:solidFill>
                  <a:schemeClr val="bg2">
                    <a:lumMod val="25000"/>
                  </a:schemeClr>
                </a:solidFill>
                <a:latin typeface="Aptos Display" panose="020B0004020202020204" pitchFamily="34" charset="0"/>
              </a:rPr>
              <a:t>Mornag</a:t>
            </a:r>
            <a:r>
              <a:rPr lang="fr-FR" dirty="0">
                <a:solidFill>
                  <a:schemeClr val="bg2">
                    <a:lumMod val="25000"/>
                  </a:schemeClr>
                </a:solidFill>
                <a:latin typeface="Aptos Display" panose="020B0004020202020204" pitchFamily="34" charset="0"/>
              </a:rPr>
              <a:t>.</a:t>
            </a:r>
          </a:p>
        </p:txBody>
      </p:sp>
      <p:sp>
        <p:nvSpPr>
          <p:cNvPr id="2" name="ZoneTexte 1">
            <a:extLst>
              <a:ext uri="{FF2B5EF4-FFF2-40B4-BE49-F238E27FC236}">
                <a16:creationId xmlns:a16="http://schemas.microsoft.com/office/drawing/2014/main" id="{86987DAE-2328-471F-AE3C-23C301E6E07E}"/>
              </a:ext>
            </a:extLst>
          </p:cNvPr>
          <p:cNvSpPr txBox="1"/>
          <p:nvPr/>
        </p:nvSpPr>
        <p:spPr>
          <a:xfrm>
            <a:off x="8394450" y="578063"/>
            <a:ext cx="707366" cy="338554"/>
          </a:xfrm>
          <a:prstGeom prst="rect">
            <a:avLst/>
          </a:prstGeom>
          <a:noFill/>
        </p:spPr>
        <p:txBody>
          <a:bodyPr wrap="square" rtlCol="0">
            <a:spAutoFit/>
          </a:bodyPr>
          <a:lstStyle/>
          <a:p>
            <a:r>
              <a:rPr lang="fr-FR" sz="1600" dirty="0">
                <a:solidFill>
                  <a:schemeClr val="bg2">
                    <a:lumMod val="25000"/>
                  </a:schemeClr>
                </a:solidFill>
                <a:latin typeface="Aptos Display" panose="020B0004020202020204" pitchFamily="34" charset="0"/>
              </a:rPr>
              <a:t>2/2</a:t>
            </a:r>
          </a:p>
        </p:txBody>
      </p:sp>
      <p:sp>
        <p:nvSpPr>
          <p:cNvPr id="4" name="Espace réservé du numéro de diapositive 3">
            <a:extLst>
              <a:ext uri="{FF2B5EF4-FFF2-40B4-BE49-F238E27FC236}">
                <a16:creationId xmlns:a16="http://schemas.microsoft.com/office/drawing/2014/main" id="{1296264F-CCB4-DDA5-DF00-7EFFBDAA6EF1}"/>
              </a:ext>
            </a:extLst>
          </p:cNvPr>
          <p:cNvSpPr>
            <a:spLocks noGrp="1"/>
          </p:cNvSpPr>
          <p:nvPr>
            <p:ph type="sldNum" sz="quarter" idx="12"/>
          </p:nvPr>
        </p:nvSpPr>
        <p:spPr/>
        <p:txBody>
          <a:bodyPr/>
          <a:lstStyle/>
          <a:p>
            <a:fld id="{B2AD7436-ADBA-43B7-9370-5627ADE4336A}" type="slidenum">
              <a:rPr lang="fr-FR" smtClean="0"/>
              <a:t>20</a:t>
            </a:fld>
            <a:endParaRPr lang="fr-FR"/>
          </a:p>
        </p:txBody>
      </p:sp>
      <p:grpSp>
        <p:nvGrpSpPr>
          <p:cNvPr id="35" name="Groupe 34">
            <a:extLst>
              <a:ext uri="{FF2B5EF4-FFF2-40B4-BE49-F238E27FC236}">
                <a16:creationId xmlns:a16="http://schemas.microsoft.com/office/drawing/2014/main" id="{7E9B3C83-4ADB-4C9C-63A0-9362DFB557AB}"/>
              </a:ext>
            </a:extLst>
          </p:cNvPr>
          <p:cNvGrpSpPr/>
          <p:nvPr/>
        </p:nvGrpSpPr>
        <p:grpSpPr>
          <a:xfrm>
            <a:off x="82252" y="2301190"/>
            <a:ext cx="11482669" cy="4070569"/>
            <a:chOff x="-59380" y="1706938"/>
            <a:chExt cx="12142923" cy="4463596"/>
          </a:xfrm>
        </p:grpSpPr>
        <p:pic>
          <p:nvPicPr>
            <p:cNvPr id="9" name="Image 8">
              <a:extLst>
                <a:ext uri="{FF2B5EF4-FFF2-40B4-BE49-F238E27FC236}">
                  <a16:creationId xmlns:a16="http://schemas.microsoft.com/office/drawing/2014/main" id="{777659E5-15DB-4907-9766-8460D529405A}"/>
                </a:ext>
              </a:extLst>
            </p:cNvPr>
            <p:cNvPicPr>
              <a:picLocks noChangeAspect="1"/>
            </p:cNvPicPr>
            <p:nvPr/>
          </p:nvPicPr>
          <p:blipFill>
            <a:blip r:embed="rId4"/>
            <a:stretch>
              <a:fillRect/>
            </a:stretch>
          </p:blipFill>
          <p:spPr>
            <a:xfrm>
              <a:off x="9968238" y="1988891"/>
              <a:ext cx="2085827" cy="4058907"/>
            </a:xfrm>
            <a:prstGeom prst="rect">
              <a:avLst/>
            </a:prstGeom>
          </p:spPr>
        </p:pic>
        <p:pic>
          <p:nvPicPr>
            <p:cNvPr id="11" name="Image 10">
              <a:extLst>
                <a:ext uri="{FF2B5EF4-FFF2-40B4-BE49-F238E27FC236}">
                  <a16:creationId xmlns:a16="http://schemas.microsoft.com/office/drawing/2014/main" id="{77445868-7734-E2E0-FCBB-BDC98682D286}"/>
                </a:ext>
              </a:extLst>
            </p:cNvPr>
            <p:cNvPicPr>
              <a:picLocks noChangeAspect="1"/>
            </p:cNvPicPr>
            <p:nvPr/>
          </p:nvPicPr>
          <p:blipFill>
            <a:blip r:embed="rId5"/>
            <a:stretch>
              <a:fillRect/>
            </a:stretch>
          </p:blipFill>
          <p:spPr>
            <a:xfrm>
              <a:off x="7669424" y="1988891"/>
              <a:ext cx="2144785" cy="4079298"/>
            </a:xfrm>
            <a:prstGeom prst="rect">
              <a:avLst/>
            </a:prstGeom>
          </p:spPr>
        </p:pic>
        <p:pic>
          <p:nvPicPr>
            <p:cNvPr id="13" name="Image 12">
              <a:extLst>
                <a:ext uri="{FF2B5EF4-FFF2-40B4-BE49-F238E27FC236}">
                  <a16:creationId xmlns:a16="http://schemas.microsoft.com/office/drawing/2014/main" id="{95FA3F1C-32E7-E71C-132A-C571535CDC69}"/>
                </a:ext>
              </a:extLst>
            </p:cNvPr>
            <p:cNvPicPr>
              <a:picLocks noChangeAspect="1"/>
            </p:cNvPicPr>
            <p:nvPr/>
          </p:nvPicPr>
          <p:blipFill>
            <a:blip r:embed="rId6"/>
            <a:stretch>
              <a:fillRect/>
            </a:stretch>
          </p:blipFill>
          <p:spPr>
            <a:xfrm>
              <a:off x="137935" y="1988891"/>
              <a:ext cx="1704531" cy="2398149"/>
            </a:xfrm>
            <a:prstGeom prst="rect">
              <a:avLst/>
            </a:prstGeom>
          </p:spPr>
        </p:pic>
        <p:pic>
          <p:nvPicPr>
            <p:cNvPr id="15" name="Image 14">
              <a:extLst>
                <a:ext uri="{FF2B5EF4-FFF2-40B4-BE49-F238E27FC236}">
                  <a16:creationId xmlns:a16="http://schemas.microsoft.com/office/drawing/2014/main" id="{A7E832DA-3F75-BA32-9182-2546E8727C2B}"/>
                </a:ext>
              </a:extLst>
            </p:cNvPr>
            <p:cNvPicPr>
              <a:picLocks noChangeAspect="1"/>
            </p:cNvPicPr>
            <p:nvPr/>
          </p:nvPicPr>
          <p:blipFill>
            <a:blip r:embed="rId7"/>
            <a:stretch>
              <a:fillRect/>
            </a:stretch>
          </p:blipFill>
          <p:spPr>
            <a:xfrm>
              <a:off x="-59380" y="4604950"/>
              <a:ext cx="1861927" cy="1565584"/>
            </a:xfrm>
            <a:prstGeom prst="rect">
              <a:avLst/>
            </a:prstGeom>
          </p:spPr>
        </p:pic>
        <p:pic>
          <p:nvPicPr>
            <p:cNvPr id="20" name="Image 19">
              <a:extLst>
                <a:ext uri="{FF2B5EF4-FFF2-40B4-BE49-F238E27FC236}">
                  <a16:creationId xmlns:a16="http://schemas.microsoft.com/office/drawing/2014/main" id="{31AB0DE0-F604-9BC4-8BF4-3CD26455F8F1}"/>
                </a:ext>
              </a:extLst>
            </p:cNvPr>
            <p:cNvPicPr>
              <a:picLocks noChangeAspect="1"/>
            </p:cNvPicPr>
            <p:nvPr/>
          </p:nvPicPr>
          <p:blipFill>
            <a:blip r:embed="rId8"/>
            <a:stretch>
              <a:fillRect/>
            </a:stretch>
          </p:blipFill>
          <p:spPr>
            <a:xfrm>
              <a:off x="1927097" y="2415393"/>
              <a:ext cx="1756012" cy="1816104"/>
            </a:xfrm>
            <a:prstGeom prst="rect">
              <a:avLst/>
            </a:prstGeom>
          </p:spPr>
        </p:pic>
        <p:grpSp>
          <p:nvGrpSpPr>
            <p:cNvPr id="29" name="Groupe 28">
              <a:extLst>
                <a:ext uri="{FF2B5EF4-FFF2-40B4-BE49-F238E27FC236}">
                  <a16:creationId xmlns:a16="http://schemas.microsoft.com/office/drawing/2014/main" id="{14CFEB1E-C355-4CC3-6CBA-147F8D2B7DEB}"/>
                </a:ext>
              </a:extLst>
            </p:cNvPr>
            <p:cNvGrpSpPr/>
            <p:nvPr/>
          </p:nvGrpSpPr>
          <p:grpSpPr>
            <a:xfrm>
              <a:off x="3776056" y="1706938"/>
              <a:ext cx="3768819" cy="4215851"/>
              <a:chOff x="3742858" y="2191882"/>
              <a:chExt cx="3768819" cy="4215851"/>
            </a:xfrm>
          </p:grpSpPr>
          <p:pic>
            <p:nvPicPr>
              <p:cNvPr id="22" name="Image 21">
                <a:extLst>
                  <a:ext uri="{FF2B5EF4-FFF2-40B4-BE49-F238E27FC236}">
                    <a16:creationId xmlns:a16="http://schemas.microsoft.com/office/drawing/2014/main" id="{650FC517-B582-5BA7-F3F0-719E6EDB1B7A}"/>
                  </a:ext>
                </a:extLst>
              </p:cNvPr>
              <p:cNvPicPr>
                <a:picLocks noChangeAspect="1"/>
              </p:cNvPicPr>
              <p:nvPr/>
            </p:nvPicPr>
            <p:blipFill>
              <a:blip r:embed="rId9"/>
              <a:stretch>
                <a:fillRect/>
              </a:stretch>
            </p:blipFill>
            <p:spPr>
              <a:xfrm>
                <a:off x="3742858" y="2191882"/>
                <a:ext cx="3768819" cy="4215851"/>
              </a:xfrm>
              <a:prstGeom prst="rect">
                <a:avLst/>
              </a:prstGeom>
            </p:spPr>
          </p:pic>
          <p:sp>
            <p:nvSpPr>
              <p:cNvPr id="27" name="Rectangle : coins arrondis 26">
                <a:extLst>
                  <a:ext uri="{FF2B5EF4-FFF2-40B4-BE49-F238E27FC236}">
                    <a16:creationId xmlns:a16="http://schemas.microsoft.com/office/drawing/2014/main" id="{1EBDF7FB-648F-AC8F-46E9-ACD50B9B86B2}"/>
                  </a:ext>
                </a:extLst>
              </p:cNvPr>
              <p:cNvSpPr/>
              <p:nvPr/>
            </p:nvSpPr>
            <p:spPr>
              <a:xfrm>
                <a:off x="3826302" y="2283422"/>
                <a:ext cx="452437" cy="360433"/>
              </a:xfrm>
              <a:prstGeom prst="roundRect">
                <a:avLst/>
              </a:prstGeom>
              <a:solidFill>
                <a:schemeClr val="tx2">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r>
                  <a:rPr lang="fr-FR" sz="1600" b="1" dirty="0"/>
                  <a:t>TT</a:t>
                </a:r>
                <a:endParaRPr lang="fr-FR" sz="1100" b="1" dirty="0"/>
              </a:p>
            </p:txBody>
          </p:sp>
          <p:sp>
            <p:nvSpPr>
              <p:cNvPr id="43" name="Ellipse 42">
                <a:extLst>
                  <a:ext uri="{FF2B5EF4-FFF2-40B4-BE49-F238E27FC236}">
                    <a16:creationId xmlns:a16="http://schemas.microsoft.com/office/drawing/2014/main" id="{D542DEF0-E393-9646-B184-9C2F937EB4A9}"/>
                  </a:ext>
                </a:extLst>
              </p:cNvPr>
              <p:cNvSpPr/>
              <p:nvPr/>
            </p:nvSpPr>
            <p:spPr>
              <a:xfrm rot="20431884">
                <a:off x="6866644" y="2959365"/>
                <a:ext cx="166688" cy="457200"/>
              </a:xfrm>
              <a:prstGeom prst="ellipse">
                <a:avLst/>
              </a:prstGeom>
              <a:solidFill>
                <a:srgbClr val="AAD3DF"/>
              </a:solidFill>
              <a:ln>
                <a:solidFill>
                  <a:srgbClr val="AAD3D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24" name="Image 23">
                <a:extLst>
                  <a:ext uri="{FF2B5EF4-FFF2-40B4-BE49-F238E27FC236}">
                    <a16:creationId xmlns:a16="http://schemas.microsoft.com/office/drawing/2014/main" id="{929462F6-67F2-B2FA-DFE0-8BBC70600A5C}"/>
                  </a:ext>
                </a:extLst>
              </p:cNvPr>
              <p:cNvPicPr>
                <a:picLocks noChangeAspect="1"/>
              </p:cNvPicPr>
              <p:nvPr/>
            </p:nvPicPr>
            <p:blipFill>
              <a:blip r:embed="rId10"/>
              <a:stretch>
                <a:fillRect/>
              </a:stretch>
            </p:blipFill>
            <p:spPr>
              <a:xfrm>
                <a:off x="3826302" y="5564060"/>
                <a:ext cx="1562235" cy="739204"/>
              </a:xfrm>
              <a:prstGeom prst="rect">
                <a:avLst/>
              </a:prstGeom>
            </p:spPr>
          </p:pic>
        </p:grpSp>
        <p:sp>
          <p:nvSpPr>
            <p:cNvPr id="26" name="Rectangle 25">
              <a:extLst>
                <a:ext uri="{FF2B5EF4-FFF2-40B4-BE49-F238E27FC236}">
                  <a16:creationId xmlns:a16="http://schemas.microsoft.com/office/drawing/2014/main" id="{7EAC01E7-1DC0-70ED-472D-00BE4A13E036}"/>
                </a:ext>
              </a:extLst>
            </p:cNvPr>
            <p:cNvSpPr/>
            <p:nvPr/>
          </p:nvSpPr>
          <p:spPr>
            <a:xfrm>
              <a:off x="7669424" y="1988891"/>
              <a:ext cx="2144785" cy="4079298"/>
            </a:xfrm>
            <a:prstGeom prst="rect">
              <a:avLst/>
            </a:prstGeom>
            <a:no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Rectangle 27">
              <a:extLst>
                <a:ext uri="{FF2B5EF4-FFF2-40B4-BE49-F238E27FC236}">
                  <a16:creationId xmlns:a16="http://schemas.microsoft.com/office/drawing/2014/main" id="{E59FA0AE-D895-E60C-558C-E88E8B64820C}"/>
                </a:ext>
              </a:extLst>
            </p:cNvPr>
            <p:cNvSpPr/>
            <p:nvPr/>
          </p:nvSpPr>
          <p:spPr>
            <a:xfrm>
              <a:off x="9938758" y="1978695"/>
              <a:ext cx="2144785" cy="4079298"/>
            </a:xfrm>
            <a:prstGeom prst="rect">
              <a:avLst/>
            </a:prstGeom>
            <a:no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 name="Rectangle 29">
              <a:extLst>
                <a:ext uri="{FF2B5EF4-FFF2-40B4-BE49-F238E27FC236}">
                  <a16:creationId xmlns:a16="http://schemas.microsoft.com/office/drawing/2014/main" id="{02774697-C753-FDE7-DCDA-4231D5C39634}"/>
                </a:ext>
              </a:extLst>
            </p:cNvPr>
            <p:cNvSpPr/>
            <p:nvPr/>
          </p:nvSpPr>
          <p:spPr>
            <a:xfrm>
              <a:off x="3776056" y="1706938"/>
              <a:ext cx="3798299" cy="4215851"/>
            </a:xfrm>
            <a:prstGeom prst="rect">
              <a:avLst/>
            </a:pr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 name="Rectangle 30">
              <a:extLst>
                <a:ext uri="{FF2B5EF4-FFF2-40B4-BE49-F238E27FC236}">
                  <a16:creationId xmlns:a16="http://schemas.microsoft.com/office/drawing/2014/main" id="{7B3629B7-C5F9-098C-5C5F-2DF4D7237301}"/>
                </a:ext>
              </a:extLst>
            </p:cNvPr>
            <p:cNvSpPr/>
            <p:nvPr/>
          </p:nvSpPr>
          <p:spPr>
            <a:xfrm>
              <a:off x="1927097" y="2415393"/>
              <a:ext cx="1785492" cy="1816104"/>
            </a:xfrm>
            <a:prstGeom prst="rect">
              <a:avLst/>
            </a:prstGeom>
            <a:no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2" name="Rectangle 31">
              <a:extLst>
                <a:ext uri="{FF2B5EF4-FFF2-40B4-BE49-F238E27FC236}">
                  <a16:creationId xmlns:a16="http://schemas.microsoft.com/office/drawing/2014/main" id="{A22DD6C2-E33F-B2CF-05CF-FC462783F733}"/>
                </a:ext>
              </a:extLst>
            </p:cNvPr>
            <p:cNvSpPr/>
            <p:nvPr/>
          </p:nvSpPr>
          <p:spPr>
            <a:xfrm>
              <a:off x="137935" y="1978695"/>
              <a:ext cx="1694093" cy="2408345"/>
            </a:xfrm>
            <a:prstGeom prst="rect">
              <a:avLst/>
            </a:prstGeom>
            <a:no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33" name="Rectangle 32">
            <a:extLst>
              <a:ext uri="{FF2B5EF4-FFF2-40B4-BE49-F238E27FC236}">
                <a16:creationId xmlns:a16="http://schemas.microsoft.com/office/drawing/2014/main" id="{E7ECEA81-1ECB-7D43-6C35-4F47A10FEA09}"/>
              </a:ext>
            </a:extLst>
          </p:cNvPr>
          <p:cNvSpPr/>
          <p:nvPr/>
        </p:nvSpPr>
        <p:spPr>
          <a:xfrm>
            <a:off x="66521" y="4937572"/>
            <a:ext cx="1788564" cy="1428063"/>
          </a:xfrm>
          <a:prstGeom prst="rect">
            <a:avLst/>
          </a:prstGeom>
          <a:no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ZoneTexte 35">
            <a:extLst>
              <a:ext uri="{FF2B5EF4-FFF2-40B4-BE49-F238E27FC236}">
                <a16:creationId xmlns:a16="http://schemas.microsoft.com/office/drawing/2014/main" id="{31611352-86C5-F5F4-A587-EE3C1F4315EE}"/>
              </a:ext>
            </a:extLst>
          </p:cNvPr>
          <p:cNvSpPr txBox="1"/>
          <p:nvPr/>
        </p:nvSpPr>
        <p:spPr>
          <a:xfrm>
            <a:off x="787461" y="4468305"/>
            <a:ext cx="1055478" cy="253916"/>
          </a:xfrm>
          <a:prstGeom prst="rect">
            <a:avLst/>
          </a:prstGeom>
          <a:solidFill>
            <a:schemeClr val="tx2">
              <a:lumMod val="10000"/>
              <a:lumOff val="90000"/>
            </a:schemeClr>
          </a:solidFill>
        </p:spPr>
        <p:txBody>
          <a:bodyPr wrap="square" rtlCol="0">
            <a:spAutoFit/>
          </a:bodyPr>
          <a:lstStyle/>
          <a:p>
            <a:r>
              <a:rPr lang="fr-FR" sz="1050" b="1" dirty="0"/>
              <a:t>Aïn </a:t>
            </a:r>
            <a:r>
              <a:rPr lang="fr-FR" sz="1050" b="1" dirty="0" err="1"/>
              <a:t>Zaghouen</a:t>
            </a:r>
            <a:r>
              <a:rPr lang="fr-FR" sz="1050" b="1" dirty="0"/>
              <a:t> </a:t>
            </a:r>
            <a:endParaRPr lang="fr-FR" sz="800" b="1" dirty="0"/>
          </a:p>
        </p:txBody>
      </p:sp>
      <p:sp>
        <p:nvSpPr>
          <p:cNvPr id="37" name="ZoneTexte 36">
            <a:extLst>
              <a:ext uri="{FF2B5EF4-FFF2-40B4-BE49-F238E27FC236}">
                <a16:creationId xmlns:a16="http://schemas.microsoft.com/office/drawing/2014/main" id="{DCC65DB3-3C02-52A6-A276-AF8F1A689AD3}"/>
              </a:ext>
            </a:extLst>
          </p:cNvPr>
          <p:cNvSpPr txBox="1"/>
          <p:nvPr/>
        </p:nvSpPr>
        <p:spPr>
          <a:xfrm>
            <a:off x="2774262" y="4341347"/>
            <a:ext cx="844979" cy="253916"/>
          </a:xfrm>
          <a:prstGeom prst="rect">
            <a:avLst/>
          </a:prstGeom>
          <a:solidFill>
            <a:schemeClr val="tx2">
              <a:lumMod val="10000"/>
              <a:lumOff val="90000"/>
            </a:schemeClr>
          </a:solidFill>
        </p:spPr>
        <p:txBody>
          <a:bodyPr wrap="square" rtlCol="0">
            <a:spAutoFit/>
          </a:bodyPr>
          <a:lstStyle/>
          <a:p>
            <a:r>
              <a:rPr lang="fr-FR" sz="1050" b="1" dirty="0" err="1">
                <a:solidFill>
                  <a:schemeClr val="bg2">
                    <a:lumMod val="25000"/>
                  </a:schemeClr>
                </a:solidFill>
                <a:latin typeface="Aptos Display" panose="020B0004020202020204" pitchFamily="34" charset="0"/>
              </a:rPr>
              <a:t>Chotrana</a:t>
            </a:r>
            <a:r>
              <a:rPr lang="fr-FR" sz="1050" b="1" dirty="0">
                <a:solidFill>
                  <a:schemeClr val="bg2">
                    <a:lumMod val="25000"/>
                  </a:schemeClr>
                </a:solidFill>
                <a:latin typeface="Aptos Display" panose="020B0004020202020204" pitchFamily="34" charset="0"/>
              </a:rPr>
              <a:t> 3</a:t>
            </a:r>
            <a:endParaRPr lang="fr-FR" sz="800" b="1" dirty="0"/>
          </a:p>
        </p:txBody>
      </p:sp>
      <p:sp>
        <p:nvSpPr>
          <p:cNvPr id="38" name="ZoneTexte 37">
            <a:extLst>
              <a:ext uri="{FF2B5EF4-FFF2-40B4-BE49-F238E27FC236}">
                <a16:creationId xmlns:a16="http://schemas.microsoft.com/office/drawing/2014/main" id="{0D9ABA5F-BD01-81C9-5387-E2D383100585}"/>
              </a:ext>
            </a:extLst>
          </p:cNvPr>
          <p:cNvSpPr txBox="1"/>
          <p:nvPr/>
        </p:nvSpPr>
        <p:spPr>
          <a:xfrm>
            <a:off x="995911" y="6086432"/>
            <a:ext cx="844979" cy="253916"/>
          </a:xfrm>
          <a:prstGeom prst="rect">
            <a:avLst/>
          </a:prstGeom>
          <a:solidFill>
            <a:schemeClr val="tx2">
              <a:lumMod val="10000"/>
              <a:lumOff val="90000"/>
            </a:schemeClr>
          </a:solidFill>
        </p:spPr>
        <p:txBody>
          <a:bodyPr wrap="square" rtlCol="0">
            <a:spAutoFit/>
          </a:bodyPr>
          <a:lstStyle/>
          <a:p>
            <a:r>
              <a:rPr lang="fr-FR" sz="1050" b="1" dirty="0">
                <a:solidFill>
                  <a:schemeClr val="bg2">
                    <a:lumMod val="25000"/>
                  </a:schemeClr>
                </a:solidFill>
                <a:latin typeface="Aptos Display" panose="020B0004020202020204" pitchFamily="34" charset="0"/>
              </a:rPr>
              <a:t>Dar </a:t>
            </a:r>
            <a:r>
              <a:rPr lang="fr-FR" sz="1050" b="1" dirty="0" err="1">
                <a:solidFill>
                  <a:schemeClr val="bg2">
                    <a:lumMod val="25000"/>
                  </a:schemeClr>
                </a:solidFill>
                <a:latin typeface="Aptos Display" panose="020B0004020202020204" pitchFamily="34" charset="0"/>
              </a:rPr>
              <a:t>Fadhal</a:t>
            </a:r>
            <a:endParaRPr lang="fr-FR" sz="800" b="1" dirty="0"/>
          </a:p>
        </p:txBody>
      </p:sp>
      <p:sp>
        <p:nvSpPr>
          <p:cNvPr id="39" name="ZoneTexte 38">
            <a:extLst>
              <a:ext uri="{FF2B5EF4-FFF2-40B4-BE49-F238E27FC236}">
                <a16:creationId xmlns:a16="http://schemas.microsoft.com/office/drawing/2014/main" id="{13DCA09F-D7D5-E716-9EE4-D2BE53E3588B}"/>
              </a:ext>
            </a:extLst>
          </p:cNvPr>
          <p:cNvSpPr txBox="1"/>
          <p:nvPr/>
        </p:nvSpPr>
        <p:spPr>
          <a:xfrm>
            <a:off x="8508282" y="5613661"/>
            <a:ext cx="844979" cy="253916"/>
          </a:xfrm>
          <a:prstGeom prst="rect">
            <a:avLst/>
          </a:prstGeom>
          <a:solidFill>
            <a:schemeClr val="tx2">
              <a:lumMod val="10000"/>
              <a:lumOff val="90000"/>
            </a:schemeClr>
          </a:solidFill>
        </p:spPr>
        <p:txBody>
          <a:bodyPr wrap="square" rtlCol="0">
            <a:spAutoFit/>
          </a:bodyPr>
          <a:lstStyle/>
          <a:p>
            <a:r>
              <a:rPr lang="fr-FR" sz="1050" b="1" dirty="0" err="1">
                <a:solidFill>
                  <a:schemeClr val="bg2">
                    <a:lumMod val="25000"/>
                  </a:schemeClr>
                </a:solidFill>
                <a:latin typeface="Aptos Display" panose="020B0004020202020204" pitchFamily="34" charset="0"/>
              </a:rPr>
              <a:t>Sidi_Hsin</a:t>
            </a:r>
            <a:endParaRPr lang="fr-FR" sz="800" b="1" dirty="0"/>
          </a:p>
        </p:txBody>
      </p:sp>
      <p:sp>
        <p:nvSpPr>
          <p:cNvPr id="40" name="ZoneTexte 39">
            <a:extLst>
              <a:ext uri="{FF2B5EF4-FFF2-40B4-BE49-F238E27FC236}">
                <a16:creationId xmlns:a16="http://schemas.microsoft.com/office/drawing/2014/main" id="{495C6357-4088-E4D4-5203-5F5B53A00173}"/>
              </a:ext>
            </a:extLst>
          </p:cNvPr>
          <p:cNvSpPr txBox="1"/>
          <p:nvPr/>
        </p:nvSpPr>
        <p:spPr>
          <a:xfrm>
            <a:off x="10706004" y="5984758"/>
            <a:ext cx="844979" cy="253916"/>
          </a:xfrm>
          <a:prstGeom prst="rect">
            <a:avLst/>
          </a:prstGeom>
          <a:solidFill>
            <a:schemeClr val="tx2">
              <a:lumMod val="10000"/>
              <a:lumOff val="90000"/>
            </a:schemeClr>
          </a:solidFill>
        </p:spPr>
        <p:txBody>
          <a:bodyPr wrap="square" rtlCol="0">
            <a:spAutoFit/>
          </a:bodyPr>
          <a:lstStyle/>
          <a:p>
            <a:pPr algn="ctr"/>
            <a:r>
              <a:rPr lang="fr-FR" sz="1050" b="1" dirty="0" err="1">
                <a:solidFill>
                  <a:schemeClr val="bg2">
                    <a:lumMod val="25000"/>
                  </a:schemeClr>
                </a:solidFill>
                <a:latin typeface="Aptos Display" panose="020B0004020202020204" pitchFamily="34" charset="0"/>
              </a:rPr>
              <a:t>Mornag</a:t>
            </a:r>
            <a:endParaRPr lang="fr-FR" sz="800" b="1" dirty="0"/>
          </a:p>
        </p:txBody>
      </p:sp>
      <p:pic>
        <p:nvPicPr>
          <p:cNvPr id="8" name="Image 7">
            <a:extLst>
              <a:ext uri="{FF2B5EF4-FFF2-40B4-BE49-F238E27FC236}">
                <a16:creationId xmlns:a16="http://schemas.microsoft.com/office/drawing/2014/main" id="{0E1EDFFD-5B67-F325-D6CE-6E10C9EDB1EB}"/>
              </a:ext>
            </a:extLst>
          </p:cNvPr>
          <p:cNvPicPr>
            <a:picLocks noChangeAspect="1"/>
          </p:cNvPicPr>
          <p:nvPr/>
        </p:nvPicPr>
        <p:blipFill>
          <a:blip r:embed="rId11"/>
          <a:stretch>
            <a:fillRect/>
          </a:stretch>
        </p:blipFill>
        <p:spPr>
          <a:xfrm>
            <a:off x="1958668" y="4896285"/>
            <a:ext cx="1664628" cy="1460065"/>
          </a:xfrm>
          <a:prstGeom prst="rect">
            <a:avLst/>
          </a:prstGeom>
        </p:spPr>
      </p:pic>
      <p:sp>
        <p:nvSpPr>
          <p:cNvPr id="10" name="Rectangle 9">
            <a:extLst>
              <a:ext uri="{FF2B5EF4-FFF2-40B4-BE49-F238E27FC236}">
                <a16:creationId xmlns:a16="http://schemas.microsoft.com/office/drawing/2014/main" id="{B9B3EB16-3DCD-D03E-E8A7-A58E862C78EF}"/>
              </a:ext>
            </a:extLst>
          </p:cNvPr>
          <p:cNvSpPr/>
          <p:nvPr/>
        </p:nvSpPr>
        <p:spPr>
          <a:xfrm>
            <a:off x="1969477" y="4912285"/>
            <a:ext cx="1664628" cy="1428063"/>
          </a:xfrm>
          <a:prstGeom prst="rect">
            <a:avLst/>
          </a:prstGeom>
          <a:no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ZoneTexte 11">
            <a:extLst>
              <a:ext uri="{FF2B5EF4-FFF2-40B4-BE49-F238E27FC236}">
                <a16:creationId xmlns:a16="http://schemas.microsoft.com/office/drawing/2014/main" id="{B2A2BF29-0C54-6E77-FCC9-43E3D7001025}"/>
              </a:ext>
            </a:extLst>
          </p:cNvPr>
          <p:cNvSpPr txBox="1"/>
          <p:nvPr/>
        </p:nvSpPr>
        <p:spPr>
          <a:xfrm>
            <a:off x="2774262" y="6050558"/>
            <a:ext cx="844979" cy="253916"/>
          </a:xfrm>
          <a:prstGeom prst="rect">
            <a:avLst/>
          </a:prstGeom>
          <a:solidFill>
            <a:schemeClr val="tx2">
              <a:lumMod val="10000"/>
              <a:lumOff val="90000"/>
            </a:schemeClr>
          </a:solidFill>
        </p:spPr>
        <p:txBody>
          <a:bodyPr wrap="square" rtlCol="0">
            <a:spAutoFit/>
          </a:bodyPr>
          <a:lstStyle/>
          <a:p>
            <a:r>
              <a:rPr lang="fr-FR" sz="1050" b="1" dirty="0">
                <a:solidFill>
                  <a:schemeClr val="bg2">
                    <a:lumMod val="25000"/>
                  </a:schemeClr>
                </a:solidFill>
                <a:latin typeface="Aptos Display" panose="020B0004020202020204" pitchFamily="34" charset="0"/>
              </a:rPr>
              <a:t>Bhar </a:t>
            </a:r>
            <a:r>
              <a:rPr lang="fr-FR" sz="1050" b="1" dirty="0" err="1">
                <a:solidFill>
                  <a:schemeClr val="bg2">
                    <a:lumMod val="25000"/>
                  </a:schemeClr>
                </a:solidFill>
                <a:latin typeface="Aptos Display" panose="020B0004020202020204" pitchFamily="34" charset="0"/>
              </a:rPr>
              <a:t>Lazrag</a:t>
            </a:r>
            <a:endParaRPr lang="fr-FR" sz="800" b="1" dirty="0"/>
          </a:p>
        </p:txBody>
      </p:sp>
    </p:spTree>
    <p:extLst>
      <p:ext uri="{BB962C8B-B14F-4D97-AF65-F5344CB8AC3E}">
        <p14:creationId xmlns:p14="http://schemas.microsoft.com/office/powerpoint/2010/main" val="18540831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A53EB0-FA43-26EE-0ECF-00311E435B8B}"/>
            </a:ext>
          </a:extLst>
        </p:cNvPr>
        <p:cNvGrpSpPr/>
        <p:nvPr/>
      </p:nvGrpSpPr>
      <p:grpSpPr>
        <a:xfrm>
          <a:off x="0" y="0"/>
          <a:ext cx="0" cy="0"/>
          <a:chOff x="0" y="0"/>
          <a:chExt cx="0" cy="0"/>
        </a:xfrm>
      </p:grpSpPr>
      <p:pic>
        <p:nvPicPr>
          <p:cNvPr id="18" name="Picture 4" descr="Telcotec Tunisie | LinkedIn">
            <a:extLst>
              <a:ext uri="{FF2B5EF4-FFF2-40B4-BE49-F238E27FC236}">
                <a16:creationId xmlns:a16="http://schemas.microsoft.com/office/drawing/2014/main" id="{AFB63176-D76F-B21F-5761-02B56A78C3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98596" y="45425"/>
            <a:ext cx="1065276" cy="1065276"/>
          </a:xfrm>
          <a:prstGeom prst="rect">
            <a:avLst/>
          </a:prstGeom>
          <a:noFill/>
          <a:extLst>
            <a:ext uri="{909E8E84-426E-40DD-AFC4-6F175D3DCCD1}">
              <a14:hiddenFill xmlns:a14="http://schemas.microsoft.com/office/drawing/2010/main">
                <a:solidFill>
                  <a:srgbClr val="FFFFFF"/>
                </a:solidFill>
              </a14:hiddenFill>
            </a:ext>
          </a:extLst>
        </p:spPr>
      </p:pic>
      <p:pic>
        <p:nvPicPr>
          <p:cNvPr id="19" name="object 11">
            <a:extLst>
              <a:ext uri="{FF2B5EF4-FFF2-40B4-BE49-F238E27FC236}">
                <a16:creationId xmlns:a16="http://schemas.microsoft.com/office/drawing/2014/main" id="{0761204B-3DB8-314B-5733-EAE9509BA182}"/>
              </a:ext>
            </a:extLst>
          </p:cNvPr>
          <p:cNvPicPr/>
          <p:nvPr/>
        </p:nvPicPr>
        <p:blipFill>
          <a:blip r:embed="rId3" cstate="print"/>
          <a:stretch>
            <a:fillRect/>
          </a:stretch>
        </p:blipFill>
        <p:spPr>
          <a:xfrm>
            <a:off x="183254" y="120204"/>
            <a:ext cx="1158240" cy="829932"/>
          </a:xfrm>
          <a:prstGeom prst="rect">
            <a:avLst/>
          </a:prstGeom>
        </p:spPr>
      </p:pic>
      <p:sp>
        <p:nvSpPr>
          <p:cNvPr id="5" name="ZoneTexte 4">
            <a:extLst>
              <a:ext uri="{FF2B5EF4-FFF2-40B4-BE49-F238E27FC236}">
                <a16:creationId xmlns:a16="http://schemas.microsoft.com/office/drawing/2014/main" id="{6122C725-8377-B3CE-B813-39F411675D1F}"/>
              </a:ext>
            </a:extLst>
          </p:cNvPr>
          <p:cNvSpPr txBox="1"/>
          <p:nvPr/>
        </p:nvSpPr>
        <p:spPr>
          <a:xfrm>
            <a:off x="839755" y="391406"/>
            <a:ext cx="10258841" cy="584775"/>
          </a:xfrm>
          <a:prstGeom prst="rect">
            <a:avLst/>
          </a:prstGeom>
          <a:noFill/>
        </p:spPr>
        <p:txBody>
          <a:bodyPr wrap="square">
            <a:spAutoFit/>
          </a:bodyPr>
          <a:lstStyle>
            <a:defPPr>
              <a:defRPr lang="fr-FR"/>
            </a:defPPr>
            <a:lvl1pPr algn="ctr">
              <a:defRPr sz="3200" b="1">
                <a:solidFill>
                  <a:schemeClr val="bg2">
                    <a:lumMod val="25000"/>
                  </a:schemeClr>
                </a:solidFill>
                <a:latin typeface="Aptos Display" panose="020B0004020202020204" pitchFamily="34" charset="0"/>
              </a:defRPr>
            </a:lvl1pPr>
          </a:lstStyle>
          <a:p>
            <a:r>
              <a:rPr lang="fr-FR" dirty="0"/>
              <a:t>Résumé: Benchmarking de la couverture</a:t>
            </a:r>
            <a:endParaRPr lang="fr-FR" sz="2800" dirty="0"/>
          </a:p>
        </p:txBody>
      </p:sp>
      <p:sp>
        <p:nvSpPr>
          <p:cNvPr id="9" name="Espace réservé du numéro de diapositive 8">
            <a:extLst>
              <a:ext uri="{FF2B5EF4-FFF2-40B4-BE49-F238E27FC236}">
                <a16:creationId xmlns:a16="http://schemas.microsoft.com/office/drawing/2014/main" id="{1B933C0D-E6AF-4678-C6E7-D6B7E45864FC}"/>
              </a:ext>
            </a:extLst>
          </p:cNvPr>
          <p:cNvSpPr>
            <a:spLocks noGrp="1"/>
          </p:cNvSpPr>
          <p:nvPr>
            <p:ph type="sldNum" sz="quarter" idx="12"/>
          </p:nvPr>
        </p:nvSpPr>
        <p:spPr>
          <a:xfrm>
            <a:off x="8610600" y="6505640"/>
            <a:ext cx="2743200" cy="365125"/>
          </a:xfrm>
        </p:spPr>
        <p:txBody>
          <a:bodyPr/>
          <a:lstStyle/>
          <a:p>
            <a:fld id="{B2AD7436-ADBA-43B7-9370-5627ADE4336A}" type="slidenum">
              <a:rPr lang="fr-FR" smtClean="0"/>
              <a:t>21</a:t>
            </a:fld>
            <a:endParaRPr lang="fr-FR"/>
          </a:p>
        </p:txBody>
      </p:sp>
      <p:sp>
        <p:nvSpPr>
          <p:cNvPr id="2" name="object 12">
            <a:extLst>
              <a:ext uri="{FF2B5EF4-FFF2-40B4-BE49-F238E27FC236}">
                <a16:creationId xmlns:a16="http://schemas.microsoft.com/office/drawing/2014/main" id="{EE3206B5-DE2F-83EF-FDE3-0A71F98E2AC4}"/>
              </a:ext>
            </a:extLst>
          </p:cNvPr>
          <p:cNvSpPr txBox="1"/>
          <p:nvPr/>
        </p:nvSpPr>
        <p:spPr>
          <a:xfrm>
            <a:off x="3559047" y="1110701"/>
            <a:ext cx="4820255" cy="320601"/>
          </a:xfrm>
          <a:prstGeom prst="rect">
            <a:avLst/>
          </a:prstGeom>
        </p:spPr>
        <p:txBody>
          <a:bodyPr vert="horz" wrap="square" lIns="0" tIns="12700" rIns="0" bIns="0" rtlCol="0">
            <a:spAutoFit/>
          </a:bodyPr>
          <a:lstStyle/>
          <a:p>
            <a:pPr marL="12700" algn="ctr">
              <a:spcBef>
                <a:spcPts val="100"/>
              </a:spcBef>
            </a:pPr>
            <a:r>
              <a:rPr lang="fr-FR" sz="2000" dirty="0">
                <a:solidFill>
                  <a:schemeClr val="tx2">
                    <a:lumMod val="50000"/>
                    <a:lumOff val="50000"/>
                  </a:schemeClr>
                </a:solidFill>
                <a:latin typeface="Aptos ExtraBold" panose="020F0502020204030204" pitchFamily="34" charset="0"/>
              </a:rPr>
              <a:t>Taux de défaut de couverture</a:t>
            </a:r>
          </a:p>
        </p:txBody>
      </p:sp>
      <p:pic>
        <p:nvPicPr>
          <p:cNvPr id="4" name="Image 3">
            <a:extLst>
              <a:ext uri="{FF2B5EF4-FFF2-40B4-BE49-F238E27FC236}">
                <a16:creationId xmlns:a16="http://schemas.microsoft.com/office/drawing/2014/main" id="{6AF9B423-E47C-338B-41C7-0676AFB29BB0}"/>
              </a:ext>
            </a:extLst>
          </p:cNvPr>
          <p:cNvPicPr>
            <a:picLocks noChangeAspect="1"/>
          </p:cNvPicPr>
          <p:nvPr/>
        </p:nvPicPr>
        <p:blipFill>
          <a:blip r:embed="rId4"/>
          <a:stretch>
            <a:fillRect/>
          </a:stretch>
        </p:blipFill>
        <p:spPr>
          <a:xfrm>
            <a:off x="454176" y="1987776"/>
            <a:ext cx="11283647" cy="4652384"/>
          </a:xfrm>
          <a:prstGeom prst="rect">
            <a:avLst/>
          </a:prstGeom>
        </p:spPr>
      </p:pic>
      <p:sp>
        <p:nvSpPr>
          <p:cNvPr id="6" name="ZoneTexte 5">
            <a:extLst>
              <a:ext uri="{FF2B5EF4-FFF2-40B4-BE49-F238E27FC236}">
                <a16:creationId xmlns:a16="http://schemas.microsoft.com/office/drawing/2014/main" id="{E0DF7B8D-C4C9-A2B4-DAB4-6DB78AB352CF}"/>
              </a:ext>
            </a:extLst>
          </p:cNvPr>
          <p:cNvSpPr txBox="1"/>
          <p:nvPr/>
        </p:nvSpPr>
        <p:spPr>
          <a:xfrm>
            <a:off x="183254" y="1504045"/>
            <a:ext cx="11885101" cy="646331"/>
          </a:xfrm>
          <a:prstGeom prst="rect">
            <a:avLst/>
          </a:prstGeom>
          <a:noFill/>
        </p:spPr>
        <p:txBody>
          <a:bodyPr wrap="square">
            <a:spAutoFit/>
          </a:bodyPr>
          <a:lstStyle/>
          <a:p>
            <a:pPr marL="285750" indent="-285750">
              <a:buClr>
                <a:schemeClr val="bg1">
                  <a:lumMod val="50000"/>
                </a:schemeClr>
              </a:buClr>
              <a:buFont typeface="Wingdings" panose="05000000000000000000" pitchFamily="2" charset="2"/>
              <a:buChar char="Ø"/>
            </a:pPr>
            <a:r>
              <a:rPr lang="fr-FR" dirty="0">
                <a:solidFill>
                  <a:schemeClr val="bg2">
                    <a:lumMod val="25000"/>
                  </a:schemeClr>
                </a:solidFill>
                <a:latin typeface="Aptos Display" panose="020B0004020202020204" pitchFamily="34" charset="0"/>
              </a:rPr>
              <a:t>Tunisie Telecom présente les taux de défaut de couverture les plus faibles en </a:t>
            </a:r>
            <a:r>
              <a:rPr lang="fr-FR" dirty="0" err="1">
                <a:solidFill>
                  <a:schemeClr val="bg2">
                    <a:lumMod val="25000"/>
                  </a:schemeClr>
                </a:solidFill>
                <a:latin typeface="Aptos Display" panose="020B0004020202020204" pitchFamily="34" charset="0"/>
              </a:rPr>
              <a:t>Outdoor</a:t>
            </a:r>
            <a:r>
              <a:rPr lang="fr-FR" dirty="0">
                <a:solidFill>
                  <a:schemeClr val="bg2">
                    <a:lumMod val="25000"/>
                  </a:schemeClr>
                </a:solidFill>
                <a:latin typeface="Aptos Display" panose="020B0004020202020204" pitchFamily="34" charset="0"/>
              </a:rPr>
              <a:t> à Ariana (1,05%) et Ben Arous (1,12%), et confirme également sa bonne performance en indoor, notamment à Ariana (13,51%) et Manouba (11,19%).</a:t>
            </a:r>
          </a:p>
        </p:txBody>
      </p:sp>
    </p:spTree>
    <p:extLst>
      <p:ext uri="{BB962C8B-B14F-4D97-AF65-F5344CB8AC3E}">
        <p14:creationId xmlns:p14="http://schemas.microsoft.com/office/powerpoint/2010/main" val="15510582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029">
          <a:extLst>
            <a:ext uri="{FF2B5EF4-FFF2-40B4-BE49-F238E27FC236}">
              <a16:creationId xmlns:a16="http://schemas.microsoft.com/office/drawing/2014/main" id="{83443D48-58FB-1772-5C0D-5A1BA41026DC}"/>
            </a:ext>
          </a:extLst>
        </p:cNvPr>
        <p:cNvGrpSpPr/>
        <p:nvPr/>
      </p:nvGrpSpPr>
      <p:grpSpPr>
        <a:xfrm>
          <a:off x="0" y="0"/>
          <a:ext cx="0" cy="0"/>
          <a:chOff x="0" y="0"/>
          <a:chExt cx="0" cy="0"/>
        </a:xfrm>
      </p:grpSpPr>
      <p:pic>
        <p:nvPicPr>
          <p:cNvPr id="19" name="object 11">
            <a:extLst>
              <a:ext uri="{FF2B5EF4-FFF2-40B4-BE49-F238E27FC236}">
                <a16:creationId xmlns:a16="http://schemas.microsoft.com/office/drawing/2014/main" id="{38BB81E4-1DFD-18F2-6C7D-AD1471D1283C}"/>
              </a:ext>
            </a:extLst>
          </p:cNvPr>
          <p:cNvPicPr/>
          <p:nvPr/>
        </p:nvPicPr>
        <p:blipFill>
          <a:blip r:embed="rId3" cstate="print"/>
          <a:stretch>
            <a:fillRect/>
          </a:stretch>
        </p:blipFill>
        <p:spPr>
          <a:xfrm>
            <a:off x="183254" y="120204"/>
            <a:ext cx="1158240" cy="829932"/>
          </a:xfrm>
          <a:prstGeom prst="rect">
            <a:avLst/>
          </a:prstGeom>
        </p:spPr>
      </p:pic>
      <p:pic>
        <p:nvPicPr>
          <p:cNvPr id="20" name="Picture 4" descr="Telcotec Tunisie | LinkedIn">
            <a:extLst>
              <a:ext uri="{FF2B5EF4-FFF2-40B4-BE49-F238E27FC236}">
                <a16:creationId xmlns:a16="http://schemas.microsoft.com/office/drawing/2014/main" id="{849E98BC-5556-A4D4-844B-6B29498703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98596" y="45425"/>
            <a:ext cx="1065276" cy="1065276"/>
          </a:xfrm>
          <a:prstGeom prst="rect">
            <a:avLst/>
          </a:prstGeom>
          <a:noFill/>
          <a:extLst>
            <a:ext uri="{909E8E84-426E-40DD-AFC4-6F175D3DCCD1}">
              <a14:hiddenFill xmlns:a14="http://schemas.microsoft.com/office/drawing/2010/main">
                <a:solidFill>
                  <a:srgbClr val="FFFFFF"/>
                </a:solidFill>
              </a14:hiddenFill>
            </a:ext>
          </a:extLst>
        </p:spPr>
      </p:pic>
      <p:grpSp>
        <p:nvGrpSpPr>
          <p:cNvPr id="1035" name="Google Shape;1035;p25">
            <a:extLst>
              <a:ext uri="{FF2B5EF4-FFF2-40B4-BE49-F238E27FC236}">
                <a16:creationId xmlns:a16="http://schemas.microsoft.com/office/drawing/2014/main" id="{B1BDDEDC-31AC-FCB3-DE27-D1D924FA7697}"/>
              </a:ext>
            </a:extLst>
          </p:cNvPr>
          <p:cNvGrpSpPr/>
          <p:nvPr/>
        </p:nvGrpSpPr>
        <p:grpSpPr>
          <a:xfrm>
            <a:off x="9627797" y="783203"/>
            <a:ext cx="1653207" cy="778821"/>
            <a:chOff x="6947135" y="2460525"/>
            <a:chExt cx="1239905" cy="584116"/>
          </a:xfrm>
        </p:grpSpPr>
        <p:sp>
          <p:nvSpPr>
            <p:cNvPr id="1036" name="Google Shape;1036;p25">
              <a:extLst>
                <a:ext uri="{FF2B5EF4-FFF2-40B4-BE49-F238E27FC236}">
                  <a16:creationId xmlns:a16="http://schemas.microsoft.com/office/drawing/2014/main" id="{F741CDFC-37EC-D790-6818-68FE6667FFAB}"/>
                </a:ext>
              </a:extLst>
            </p:cNvPr>
            <p:cNvSpPr/>
            <p:nvPr/>
          </p:nvSpPr>
          <p:spPr>
            <a:xfrm>
              <a:off x="7878097" y="2638928"/>
              <a:ext cx="304483" cy="39265"/>
            </a:xfrm>
            <a:custGeom>
              <a:avLst/>
              <a:gdLst/>
              <a:ahLst/>
              <a:cxnLst/>
              <a:rect l="l" t="t" r="r" b="b"/>
              <a:pathLst>
                <a:path w="3823" h="493" extrusionOk="0">
                  <a:moveTo>
                    <a:pt x="1" y="1"/>
                  </a:moveTo>
                  <a:lnTo>
                    <a:pt x="1" y="492"/>
                  </a:lnTo>
                  <a:lnTo>
                    <a:pt x="3823" y="492"/>
                  </a:lnTo>
                  <a:lnTo>
                    <a:pt x="3823" y="1"/>
                  </a:ln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037" name="Google Shape;1037;p25">
              <a:extLst>
                <a:ext uri="{FF2B5EF4-FFF2-40B4-BE49-F238E27FC236}">
                  <a16:creationId xmlns:a16="http://schemas.microsoft.com/office/drawing/2014/main" id="{136B4DE4-98A4-0E77-A323-9BCF60AE499B}"/>
                </a:ext>
              </a:extLst>
            </p:cNvPr>
            <p:cNvSpPr/>
            <p:nvPr/>
          </p:nvSpPr>
          <p:spPr>
            <a:xfrm>
              <a:off x="7872920" y="2634468"/>
              <a:ext cx="314120" cy="48106"/>
            </a:xfrm>
            <a:custGeom>
              <a:avLst/>
              <a:gdLst/>
              <a:ahLst/>
              <a:cxnLst/>
              <a:rect l="l" t="t" r="r" b="b"/>
              <a:pathLst>
                <a:path w="3944" h="604" extrusionOk="0">
                  <a:moveTo>
                    <a:pt x="3823" y="112"/>
                  </a:moveTo>
                  <a:lnTo>
                    <a:pt x="3823" y="483"/>
                  </a:lnTo>
                  <a:lnTo>
                    <a:pt x="121" y="483"/>
                  </a:lnTo>
                  <a:lnTo>
                    <a:pt x="121" y="112"/>
                  </a:lnTo>
                  <a:close/>
                  <a:moveTo>
                    <a:pt x="56" y="1"/>
                  </a:moveTo>
                  <a:cubicBezTo>
                    <a:pt x="47" y="1"/>
                    <a:pt x="28" y="1"/>
                    <a:pt x="19" y="10"/>
                  </a:cubicBezTo>
                  <a:cubicBezTo>
                    <a:pt x="10" y="29"/>
                    <a:pt x="1" y="38"/>
                    <a:pt x="1" y="57"/>
                  </a:cubicBezTo>
                  <a:lnTo>
                    <a:pt x="1" y="548"/>
                  </a:lnTo>
                  <a:cubicBezTo>
                    <a:pt x="1" y="576"/>
                    <a:pt x="28" y="604"/>
                    <a:pt x="56" y="604"/>
                  </a:cubicBezTo>
                  <a:lnTo>
                    <a:pt x="3878" y="604"/>
                  </a:lnTo>
                  <a:cubicBezTo>
                    <a:pt x="3897" y="604"/>
                    <a:pt x="3915" y="595"/>
                    <a:pt x="3925" y="585"/>
                  </a:cubicBezTo>
                  <a:cubicBezTo>
                    <a:pt x="3934" y="576"/>
                    <a:pt x="3943" y="558"/>
                    <a:pt x="3943" y="548"/>
                  </a:cubicBezTo>
                  <a:lnTo>
                    <a:pt x="3943" y="57"/>
                  </a:lnTo>
                  <a:cubicBezTo>
                    <a:pt x="3943" y="19"/>
                    <a:pt x="3915" y="1"/>
                    <a:pt x="3878"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38" name="Google Shape;1038;p25">
              <a:extLst>
                <a:ext uri="{FF2B5EF4-FFF2-40B4-BE49-F238E27FC236}">
                  <a16:creationId xmlns:a16="http://schemas.microsoft.com/office/drawing/2014/main" id="{5435B6E1-2763-48FA-1113-8C4FC6AA9B53}"/>
                </a:ext>
              </a:extLst>
            </p:cNvPr>
            <p:cNvSpPr/>
            <p:nvPr/>
          </p:nvSpPr>
          <p:spPr>
            <a:xfrm>
              <a:off x="7878097" y="2725342"/>
              <a:ext cx="174423" cy="25247"/>
            </a:xfrm>
            <a:custGeom>
              <a:avLst/>
              <a:gdLst/>
              <a:ahLst/>
              <a:cxnLst/>
              <a:rect l="l" t="t" r="r" b="b"/>
              <a:pathLst>
                <a:path w="2190" h="317" extrusionOk="0">
                  <a:moveTo>
                    <a:pt x="1" y="1"/>
                  </a:moveTo>
                  <a:lnTo>
                    <a:pt x="1" y="316"/>
                  </a:lnTo>
                  <a:lnTo>
                    <a:pt x="2190" y="316"/>
                  </a:lnTo>
                  <a:lnTo>
                    <a:pt x="2190" y="1"/>
                  </a:ln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039" name="Google Shape;1039;p25">
              <a:extLst>
                <a:ext uri="{FF2B5EF4-FFF2-40B4-BE49-F238E27FC236}">
                  <a16:creationId xmlns:a16="http://schemas.microsoft.com/office/drawing/2014/main" id="{4B4A5D54-03ED-C4C6-D0DB-3891F6378B05}"/>
                </a:ext>
              </a:extLst>
            </p:cNvPr>
            <p:cNvSpPr/>
            <p:nvPr/>
          </p:nvSpPr>
          <p:spPr>
            <a:xfrm>
              <a:off x="7872920" y="2720165"/>
              <a:ext cx="184060" cy="34805"/>
            </a:xfrm>
            <a:custGeom>
              <a:avLst/>
              <a:gdLst/>
              <a:ahLst/>
              <a:cxnLst/>
              <a:rect l="l" t="t" r="r" b="b"/>
              <a:pathLst>
                <a:path w="2311" h="437" extrusionOk="0">
                  <a:moveTo>
                    <a:pt x="2199" y="122"/>
                  </a:moveTo>
                  <a:lnTo>
                    <a:pt x="2199" y="326"/>
                  </a:lnTo>
                  <a:lnTo>
                    <a:pt x="121" y="326"/>
                  </a:lnTo>
                  <a:lnTo>
                    <a:pt x="121" y="122"/>
                  </a:lnTo>
                  <a:close/>
                  <a:moveTo>
                    <a:pt x="66" y="1"/>
                  </a:moveTo>
                  <a:cubicBezTo>
                    <a:pt x="28" y="1"/>
                    <a:pt x="1" y="29"/>
                    <a:pt x="1" y="66"/>
                  </a:cubicBezTo>
                  <a:lnTo>
                    <a:pt x="1" y="381"/>
                  </a:lnTo>
                  <a:cubicBezTo>
                    <a:pt x="1" y="400"/>
                    <a:pt x="10" y="409"/>
                    <a:pt x="19" y="418"/>
                  </a:cubicBezTo>
                  <a:cubicBezTo>
                    <a:pt x="28" y="437"/>
                    <a:pt x="47" y="437"/>
                    <a:pt x="66" y="437"/>
                  </a:cubicBezTo>
                  <a:lnTo>
                    <a:pt x="2255" y="437"/>
                  </a:lnTo>
                  <a:cubicBezTo>
                    <a:pt x="2292" y="437"/>
                    <a:pt x="2311" y="409"/>
                    <a:pt x="2311" y="381"/>
                  </a:cubicBezTo>
                  <a:lnTo>
                    <a:pt x="2311" y="66"/>
                  </a:lnTo>
                  <a:cubicBezTo>
                    <a:pt x="2311" y="47"/>
                    <a:pt x="2311" y="29"/>
                    <a:pt x="2301" y="20"/>
                  </a:cubicBezTo>
                  <a:cubicBezTo>
                    <a:pt x="2283" y="10"/>
                    <a:pt x="2273" y="1"/>
                    <a:pt x="2255"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40" name="Google Shape;1040;p25">
              <a:extLst>
                <a:ext uri="{FF2B5EF4-FFF2-40B4-BE49-F238E27FC236}">
                  <a16:creationId xmlns:a16="http://schemas.microsoft.com/office/drawing/2014/main" id="{D3CE801B-2F94-E961-EE39-08FFB43C988A}"/>
                </a:ext>
              </a:extLst>
            </p:cNvPr>
            <p:cNvSpPr/>
            <p:nvPr/>
          </p:nvSpPr>
          <p:spPr>
            <a:xfrm>
              <a:off x="7878097" y="2797818"/>
              <a:ext cx="174423" cy="25168"/>
            </a:xfrm>
            <a:custGeom>
              <a:avLst/>
              <a:gdLst/>
              <a:ahLst/>
              <a:cxnLst/>
              <a:rect l="l" t="t" r="r" b="b"/>
              <a:pathLst>
                <a:path w="2190" h="316" extrusionOk="0">
                  <a:moveTo>
                    <a:pt x="1" y="0"/>
                  </a:moveTo>
                  <a:lnTo>
                    <a:pt x="1" y="315"/>
                  </a:lnTo>
                  <a:lnTo>
                    <a:pt x="2190" y="315"/>
                  </a:lnTo>
                  <a:lnTo>
                    <a:pt x="2190" y="0"/>
                  </a:ln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041" name="Google Shape;1041;p25">
              <a:extLst>
                <a:ext uri="{FF2B5EF4-FFF2-40B4-BE49-F238E27FC236}">
                  <a16:creationId xmlns:a16="http://schemas.microsoft.com/office/drawing/2014/main" id="{F4D68108-55A9-82A8-D34F-FAC5D3F1D6CC}"/>
                </a:ext>
              </a:extLst>
            </p:cNvPr>
            <p:cNvSpPr/>
            <p:nvPr/>
          </p:nvSpPr>
          <p:spPr>
            <a:xfrm>
              <a:off x="7872920" y="2793358"/>
              <a:ext cx="184060" cy="34805"/>
            </a:xfrm>
            <a:custGeom>
              <a:avLst/>
              <a:gdLst/>
              <a:ahLst/>
              <a:cxnLst/>
              <a:rect l="l" t="t" r="r" b="b"/>
              <a:pathLst>
                <a:path w="2311" h="437" extrusionOk="0">
                  <a:moveTo>
                    <a:pt x="2199" y="112"/>
                  </a:moveTo>
                  <a:lnTo>
                    <a:pt x="2199" y="316"/>
                  </a:lnTo>
                  <a:lnTo>
                    <a:pt x="121" y="316"/>
                  </a:lnTo>
                  <a:lnTo>
                    <a:pt x="121" y="112"/>
                  </a:lnTo>
                  <a:close/>
                  <a:moveTo>
                    <a:pt x="66" y="0"/>
                  </a:moveTo>
                  <a:cubicBezTo>
                    <a:pt x="28" y="0"/>
                    <a:pt x="1" y="28"/>
                    <a:pt x="1" y="56"/>
                  </a:cubicBezTo>
                  <a:lnTo>
                    <a:pt x="1" y="371"/>
                  </a:lnTo>
                  <a:cubicBezTo>
                    <a:pt x="1" y="390"/>
                    <a:pt x="10" y="409"/>
                    <a:pt x="19" y="418"/>
                  </a:cubicBezTo>
                  <a:cubicBezTo>
                    <a:pt x="28" y="427"/>
                    <a:pt x="47" y="436"/>
                    <a:pt x="66" y="436"/>
                  </a:cubicBezTo>
                  <a:lnTo>
                    <a:pt x="2255" y="436"/>
                  </a:lnTo>
                  <a:cubicBezTo>
                    <a:pt x="2273" y="436"/>
                    <a:pt x="2283" y="427"/>
                    <a:pt x="2301" y="418"/>
                  </a:cubicBezTo>
                  <a:cubicBezTo>
                    <a:pt x="2311" y="409"/>
                    <a:pt x="2311" y="390"/>
                    <a:pt x="2311" y="371"/>
                  </a:cubicBezTo>
                  <a:lnTo>
                    <a:pt x="2311" y="56"/>
                  </a:lnTo>
                  <a:cubicBezTo>
                    <a:pt x="2311" y="28"/>
                    <a:pt x="2292" y="0"/>
                    <a:pt x="2255"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42" name="Google Shape;1042;p25">
              <a:extLst>
                <a:ext uri="{FF2B5EF4-FFF2-40B4-BE49-F238E27FC236}">
                  <a16:creationId xmlns:a16="http://schemas.microsoft.com/office/drawing/2014/main" id="{958DEC8E-15CB-BA1C-9877-5CC26E55DC30}"/>
                </a:ext>
              </a:extLst>
            </p:cNvPr>
            <p:cNvSpPr/>
            <p:nvPr/>
          </p:nvSpPr>
          <p:spPr>
            <a:xfrm>
              <a:off x="6985603" y="2857631"/>
              <a:ext cx="295563" cy="127910"/>
            </a:xfrm>
            <a:custGeom>
              <a:avLst/>
              <a:gdLst/>
              <a:ahLst/>
              <a:cxnLst/>
              <a:rect l="l" t="t" r="r" b="b"/>
              <a:pathLst>
                <a:path w="3711" h="1606" extrusionOk="0">
                  <a:moveTo>
                    <a:pt x="3711" y="0"/>
                  </a:moveTo>
                  <a:lnTo>
                    <a:pt x="0" y="1605"/>
                  </a:lnTo>
                </a:path>
              </a:pathLst>
            </a:custGeom>
            <a:solidFill>
              <a:srgbClr val="E16F1A"/>
            </a:solidFill>
            <a:ln>
              <a:noFill/>
            </a:ln>
          </p:spPr>
          <p:txBody>
            <a:bodyPr spcFirstLastPara="1" wrap="square" lIns="121900" tIns="121900" rIns="121900" bIns="121900" anchor="ctr" anchorCtr="0">
              <a:noAutofit/>
            </a:bodyPr>
            <a:lstStyle/>
            <a:p>
              <a:endParaRPr sz="2400"/>
            </a:p>
          </p:txBody>
        </p:sp>
        <p:sp>
          <p:nvSpPr>
            <p:cNvPr id="1043" name="Google Shape;1043;p25">
              <a:extLst>
                <a:ext uri="{FF2B5EF4-FFF2-40B4-BE49-F238E27FC236}">
                  <a16:creationId xmlns:a16="http://schemas.microsoft.com/office/drawing/2014/main" id="{F6ECFC95-3A94-48F3-0690-142175E913C8}"/>
                </a:ext>
              </a:extLst>
            </p:cNvPr>
            <p:cNvSpPr/>
            <p:nvPr/>
          </p:nvSpPr>
          <p:spPr>
            <a:xfrm>
              <a:off x="6980426" y="2853330"/>
              <a:ext cx="305916" cy="136591"/>
            </a:xfrm>
            <a:custGeom>
              <a:avLst/>
              <a:gdLst/>
              <a:ahLst/>
              <a:cxnLst/>
              <a:rect l="l" t="t" r="r" b="b"/>
              <a:pathLst>
                <a:path w="3841" h="1715" extrusionOk="0">
                  <a:moveTo>
                    <a:pt x="3773" y="1"/>
                  </a:moveTo>
                  <a:cubicBezTo>
                    <a:pt x="3764" y="1"/>
                    <a:pt x="3756" y="3"/>
                    <a:pt x="3748" y="8"/>
                  </a:cubicBezTo>
                  <a:lnTo>
                    <a:pt x="47" y="1604"/>
                  </a:lnTo>
                  <a:cubicBezTo>
                    <a:pt x="10" y="1613"/>
                    <a:pt x="0" y="1650"/>
                    <a:pt x="10" y="1678"/>
                  </a:cubicBezTo>
                  <a:cubicBezTo>
                    <a:pt x="19" y="1696"/>
                    <a:pt x="47" y="1715"/>
                    <a:pt x="65" y="1715"/>
                  </a:cubicBezTo>
                  <a:cubicBezTo>
                    <a:pt x="75" y="1715"/>
                    <a:pt x="84" y="1715"/>
                    <a:pt x="84" y="1706"/>
                  </a:cubicBezTo>
                  <a:lnTo>
                    <a:pt x="3795" y="110"/>
                  </a:lnTo>
                  <a:cubicBezTo>
                    <a:pt x="3822" y="101"/>
                    <a:pt x="3841" y="64"/>
                    <a:pt x="3832" y="36"/>
                  </a:cubicBezTo>
                  <a:cubicBezTo>
                    <a:pt x="3818" y="16"/>
                    <a:pt x="3795" y="1"/>
                    <a:pt x="3773"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44" name="Google Shape;1044;p25">
              <a:extLst>
                <a:ext uri="{FF2B5EF4-FFF2-40B4-BE49-F238E27FC236}">
                  <a16:creationId xmlns:a16="http://schemas.microsoft.com/office/drawing/2014/main" id="{CCD10A57-AF02-EA0A-F09C-D5FBFF1641FE}"/>
                </a:ext>
              </a:extLst>
            </p:cNvPr>
            <p:cNvSpPr/>
            <p:nvPr/>
          </p:nvSpPr>
          <p:spPr>
            <a:xfrm>
              <a:off x="6951595" y="2965470"/>
              <a:ext cx="48822" cy="48106"/>
            </a:xfrm>
            <a:custGeom>
              <a:avLst/>
              <a:gdLst/>
              <a:ahLst/>
              <a:cxnLst/>
              <a:rect l="l" t="t" r="r" b="b"/>
              <a:pathLst>
                <a:path w="613" h="604" extrusionOk="0">
                  <a:moveTo>
                    <a:pt x="168" y="1"/>
                  </a:moveTo>
                  <a:lnTo>
                    <a:pt x="1" y="446"/>
                  </a:lnTo>
                  <a:lnTo>
                    <a:pt x="446" y="604"/>
                  </a:lnTo>
                  <a:lnTo>
                    <a:pt x="613" y="159"/>
                  </a:lnTo>
                  <a:lnTo>
                    <a:pt x="168" y="1"/>
                  </a:ln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045" name="Google Shape;1045;p25">
              <a:extLst>
                <a:ext uri="{FF2B5EF4-FFF2-40B4-BE49-F238E27FC236}">
                  <a16:creationId xmlns:a16="http://schemas.microsoft.com/office/drawing/2014/main" id="{974EB99E-0380-0B71-69CD-E6D40E597DE8}"/>
                </a:ext>
              </a:extLst>
            </p:cNvPr>
            <p:cNvSpPr/>
            <p:nvPr/>
          </p:nvSpPr>
          <p:spPr>
            <a:xfrm>
              <a:off x="6947135" y="2961487"/>
              <a:ext cx="57743" cy="57265"/>
            </a:xfrm>
            <a:custGeom>
              <a:avLst/>
              <a:gdLst/>
              <a:ahLst/>
              <a:cxnLst/>
              <a:rect l="l" t="t" r="r" b="b"/>
              <a:pathLst>
                <a:path w="725" h="719" extrusionOk="0">
                  <a:moveTo>
                    <a:pt x="251" y="134"/>
                  </a:moveTo>
                  <a:lnTo>
                    <a:pt x="595" y="255"/>
                  </a:lnTo>
                  <a:lnTo>
                    <a:pt x="465" y="589"/>
                  </a:lnTo>
                  <a:lnTo>
                    <a:pt x="131" y="468"/>
                  </a:lnTo>
                  <a:lnTo>
                    <a:pt x="251" y="134"/>
                  </a:lnTo>
                  <a:close/>
                  <a:moveTo>
                    <a:pt x="216" y="1"/>
                  </a:moveTo>
                  <a:cubicBezTo>
                    <a:pt x="192" y="1"/>
                    <a:pt x="175" y="11"/>
                    <a:pt x="168" y="32"/>
                  </a:cubicBezTo>
                  <a:lnTo>
                    <a:pt x="1" y="478"/>
                  </a:lnTo>
                  <a:cubicBezTo>
                    <a:pt x="1" y="496"/>
                    <a:pt x="1" y="515"/>
                    <a:pt x="10" y="524"/>
                  </a:cubicBezTo>
                  <a:cubicBezTo>
                    <a:pt x="10" y="543"/>
                    <a:pt x="29" y="552"/>
                    <a:pt x="38" y="552"/>
                  </a:cubicBezTo>
                  <a:lnTo>
                    <a:pt x="483" y="719"/>
                  </a:lnTo>
                  <a:lnTo>
                    <a:pt x="502" y="719"/>
                  </a:lnTo>
                  <a:cubicBezTo>
                    <a:pt x="530" y="719"/>
                    <a:pt x="548" y="700"/>
                    <a:pt x="558" y="682"/>
                  </a:cubicBezTo>
                  <a:lnTo>
                    <a:pt x="715" y="236"/>
                  </a:lnTo>
                  <a:cubicBezTo>
                    <a:pt x="724" y="209"/>
                    <a:pt x="715" y="171"/>
                    <a:pt x="678" y="162"/>
                  </a:cubicBezTo>
                  <a:lnTo>
                    <a:pt x="242" y="4"/>
                  </a:lnTo>
                  <a:cubicBezTo>
                    <a:pt x="233" y="2"/>
                    <a:pt x="224" y="1"/>
                    <a:pt x="216"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46" name="Google Shape;1046;p25">
              <a:extLst>
                <a:ext uri="{FF2B5EF4-FFF2-40B4-BE49-F238E27FC236}">
                  <a16:creationId xmlns:a16="http://schemas.microsoft.com/office/drawing/2014/main" id="{E7619065-A928-3CD4-A5A7-FA6F628A06A4}"/>
                </a:ext>
              </a:extLst>
            </p:cNvPr>
            <p:cNvSpPr/>
            <p:nvPr/>
          </p:nvSpPr>
          <p:spPr>
            <a:xfrm>
              <a:off x="7244624" y="2467051"/>
              <a:ext cx="591922" cy="551701"/>
            </a:xfrm>
            <a:custGeom>
              <a:avLst/>
              <a:gdLst/>
              <a:ahLst/>
              <a:cxnLst/>
              <a:rect l="l" t="t" r="r" b="b"/>
              <a:pathLst>
                <a:path w="7432" h="6927" extrusionOk="0">
                  <a:moveTo>
                    <a:pt x="3715" y="0"/>
                  </a:moveTo>
                  <a:cubicBezTo>
                    <a:pt x="2032" y="0"/>
                    <a:pt x="558" y="1228"/>
                    <a:pt x="288" y="2944"/>
                  </a:cubicBezTo>
                  <a:cubicBezTo>
                    <a:pt x="1" y="4827"/>
                    <a:pt x="1300" y="6599"/>
                    <a:pt x="3192" y="6886"/>
                  </a:cubicBezTo>
                  <a:cubicBezTo>
                    <a:pt x="3369" y="6913"/>
                    <a:pt x="3545" y="6927"/>
                    <a:pt x="3718" y="6927"/>
                  </a:cubicBezTo>
                  <a:cubicBezTo>
                    <a:pt x="5395" y="6927"/>
                    <a:pt x="6874" y="5707"/>
                    <a:pt x="7135" y="3992"/>
                  </a:cubicBezTo>
                  <a:cubicBezTo>
                    <a:pt x="7432" y="2100"/>
                    <a:pt x="6133" y="328"/>
                    <a:pt x="4240" y="40"/>
                  </a:cubicBezTo>
                  <a:cubicBezTo>
                    <a:pt x="4064" y="13"/>
                    <a:pt x="3888" y="0"/>
                    <a:pt x="3715" y="0"/>
                  </a:cubicBezTo>
                  <a:close/>
                </a:path>
              </a:pathLst>
            </a:custGeom>
            <a:solidFill>
              <a:schemeClr val="dk1"/>
            </a:solidFill>
            <a:ln>
              <a:noFill/>
            </a:ln>
          </p:spPr>
          <p:txBody>
            <a:bodyPr spcFirstLastPara="1" wrap="square" lIns="121900" tIns="121900" rIns="121900" bIns="121900" anchor="ctr" anchorCtr="0">
              <a:noAutofit/>
            </a:bodyPr>
            <a:lstStyle/>
            <a:p>
              <a:endParaRPr sz="2400" dirty="0"/>
            </a:p>
          </p:txBody>
        </p:sp>
        <p:sp>
          <p:nvSpPr>
            <p:cNvPr id="1047" name="Google Shape;1047;p25">
              <a:extLst>
                <a:ext uri="{FF2B5EF4-FFF2-40B4-BE49-F238E27FC236}">
                  <a16:creationId xmlns:a16="http://schemas.microsoft.com/office/drawing/2014/main" id="{BF01E5D8-F274-B3AA-2501-8C56EAFFC507}"/>
                </a:ext>
              </a:extLst>
            </p:cNvPr>
            <p:cNvSpPr/>
            <p:nvPr/>
          </p:nvSpPr>
          <p:spPr>
            <a:xfrm>
              <a:off x="7259659" y="2483223"/>
              <a:ext cx="589692" cy="561418"/>
            </a:xfrm>
            <a:custGeom>
              <a:avLst/>
              <a:gdLst/>
              <a:ahLst/>
              <a:cxnLst/>
              <a:rect l="l" t="t" r="r" b="b"/>
              <a:pathLst>
                <a:path w="7404" h="7049" extrusionOk="0">
                  <a:moveTo>
                    <a:pt x="3777" y="119"/>
                  </a:moveTo>
                  <a:cubicBezTo>
                    <a:pt x="3944" y="119"/>
                    <a:pt x="4120" y="128"/>
                    <a:pt x="4296" y="156"/>
                  </a:cubicBezTo>
                  <a:cubicBezTo>
                    <a:pt x="5196" y="295"/>
                    <a:pt x="5984" y="777"/>
                    <a:pt x="6522" y="1510"/>
                  </a:cubicBezTo>
                  <a:cubicBezTo>
                    <a:pt x="7061" y="2243"/>
                    <a:pt x="7283" y="3143"/>
                    <a:pt x="7144" y="4043"/>
                  </a:cubicBezTo>
                  <a:cubicBezTo>
                    <a:pt x="7005" y="4943"/>
                    <a:pt x="6532" y="5731"/>
                    <a:pt x="5799" y="6269"/>
                  </a:cubicBezTo>
                  <a:cubicBezTo>
                    <a:pt x="5209" y="6702"/>
                    <a:pt x="4510" y="6931"/>
                    <a:pt x="3791" y="6931"/>
                  </a:cubicBezTo>
                  <a:cubicBezTo>
                    <a:pt x="3617" y="6931"/>
                    <a:pt x="3442" y="6918"/>
                    <a:pt x="3266" y="6891"/>
                  </a:cubicBezTo>
                  <a:cubicBezTo>
                    <a:pt x="1411" y="6603"/>
                    <a:pt x="131" y="4868"/>
                    <a:pt x="418" y="3013"/>
                  </a:cubicBezTo>
                  <a:cubicBezTo>
                    <a:pt x="558" y="2113"/>
                    <a:pt x="1031" y="1315"/>
                    <a:pt x="1764" y="777"/>
                  </a:cubicBezTo>
                  <a:cubicBezTo>
                    <a:pt x="2357" y="351"/>
                    <a:pt x="3053" y="119"/>
                    <a:pt x="3777" y="119"/>
                  </a:cubicBezTo>
                  <a:close/>
                  <a:moveTo>
                    <a:pt x="3765" y="1"/>
                  </a:moveTo>
                  <a:cubicBezTo>
                    <a:pt x="3026" y="1"/>
                    <a:pt x="2309" y="238"/>
                    <a:pt x="1699" y="685"/>
                  </a:cubicBezTo>
                  <a:cubicBezTo>
                    <a:pt x="938" y="1241"/>
                    <a:pt x="446" y="2058"/>
                    <a:pt x="298" y="2995"/>
                  </a:cubicBezTo>
                  <a:cubicBezTo>
                    <a:pt x="1" y="4915"/>
                    <a:pt x="1328" y="6714"/>
                    <a:pt x="3248" y="7002"/>
                  </a:cubicBezTo>
                  <a:cubicBezTo>
                    <a:pt x="3424" y="7030"/>
                    <a:pt x="3610" y="7048"/>
                    <a:pt x="3786" y="7048"/>
                  </a:cubicBezTo>
                  <a:cubicBezTo>
                    <a:pt x="4528" y="7048"/>
                    <a:pt x="5252" y="6807"/>
                    <a:pt x="5864" y="6362"/>
                  </a:cubicBezTo>
                  <a:cubicBezTo>
                    <a:pt x="6625" y="5805"/>
                    <a:pt x="7116" y="4989"/>
                    <a:pt x="7265" y="4061"/>
                  </a:cubicBezTo>
                  <a:cubicBezTo>
                    <a:pt x="7404" y="3134"/>
                    <a:pt x="7172" y="2197"/>
                    <a:pt x="6615" y="1445"/>
                  </a:cubicBezTo>
                  <a:cubicBezTo>
                    <a:pt x="6059" y="685"/>
                    <a:pt x="5242" y="184"/>
                    <a:pt x="4315" y="45"/>
                  </a:cubicBezTo>
                  <a:cubicBezTo>
                    <a:pt x="4131" y="15"/>
                    <a:pt x="3947" y="1"/>
                    <a:pt x="3765"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49" name="Google Shape;1049;p25">
              <a:extLst>
                <a:ext uri="{FF2B5EF4-FFF2-40B4-BE49-F238E27FC236}">
                  <a16:creationId xmlns:a16="http://schemas.microsoft.com/office/drawing/2014/main" id="{71B7C0A4-D11C-6E44-C1E0-903ADC479C4B}"/>
                </a:ext>
              </a:extLst>
            </p:cNvPr>
            <p:cNvSpPr/>
            <p:nvPr/>
          </p:nvSpPr>
          <p:spPr>
            <a:xfrm>
              <a:off x="7232341" y="2460525"/>
              <a:ext cx="601479" cy="561179"/>
            </a:xfrm>
            <a:custGeom>
              <a:avLst/>
              <a:gdLst/>
              <a:ahLst/>
              <a:cxnLst/>
              <a:rect l="l" t="t" r="r" b="b"/>
              <a:pathLst>
                <a:path w="7552" h="7046" extrusionOk="0">
                  <a:moveTo>
                    <a:pt x="3765" y="122"/>
                  </a:moveTo>
                  <a:cubicBezTo>
                    <a:pt x="3937" y="122"/>
                    <a:pt x="4111" y="135"/>
                    <a:pt x="4287" y="163"/>
                  </a:cubicBezTo>
                  <a:cubicBezTo>
                    <a:pt x="6142" y="441"/>
                    <a:pt x="7422" y="2185"/>
                    <a:pt x="7144" y="4040"/>
                  </a:cubicBezTo>
                  <a:cubicBezTo>
                    <a:pt x="6883" y="5720"/>
                    <a:pt x="5429" y="6929"/>
                    <a:pt x="3779" y="6929"/>
                  </a:cubicBezTo>
                  <a:cubicBezTo>
                    <a:pt x="3607" y="6929"/>
                    <a:pt x="3432" y="6915"/>
                    <a:pt x="3257" y="6888"/>
                  </a:cubicBezTo>
                  <a:cubicBezTo>
                    <a:pt x="1401" y="6601"/>
                    <a:pt x="121" y="4866"/>
                    <a:pt x="409" y="3011"/>
                  </a:cubicBezTo>
                  <a:cubicBezTo>
                    <a:pt x="669" y="1331"/>
                    <a:pt x="2116" y="122"/>
                    <a:pt x="3765" y="122"/>
                  </a:cubicBezTo>
                  <a:close/>
                  <a:moveTo>
                    <a:pt x="3769" y="0"/>
                  </a:moveTo>
                  <a:cubicBezTo>
                    <a:pt x="2067" y="0"/>
                    <a:pt x="558" y="1253"/>
                    <a:pt x="298" y="2992"/>
                  </a:cubicBezTo>
                  <a:cubicBezTo>
                    <a:pt x="1" y="4912"/>
                    <a:pt x="1318" y="6712"/>
                    <a:pt x="3238" y="6999"/>
                  </a:cubicBezTo>
                  <a:cubicBezTo>
                    <a:pt x="3415" y="7027"/>
                    <a:pt x="3600" y="7046"/>
                    <a:pt x="3776" y="7046"/>
                  </a:cubicBezTo>
                  <a:cubicBezTo>
                    <a:pt x="5483" y="7046"/>
                    <a:pt x="6986" y="5794"/>
                    <a:pt x="7255" y="4059"/>
                  </a:cubicBezTo>
                  <a:cubicBezTo>
                    <a:pt x="7552" y="2139"/>
                    <a:pt x="6225" y="339"/>
                    <a:pt x="4305" y="42"/>
                  </a:cubicBezTo>
                  <a:cubicBezTo>
                    <a:pt x="4125" y="14"/>
                    <a:pt x="3946" y="0"/>
                    <a:pt x="3769"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50" name="Google Shape;1050;p25">
              <a:extLst>
                <a:ext uri="{FF2B5EF4-FFF2-40B4-BE49-F238E27FC236}">
                  <a16:creationId xmlns:a16="http://schemas.microsoft.com/office/drawing/2014/main" id="{EB16FA35-A598-4BB3-09CC-93889D576726}"/>
                </a:ext>
              </a:extLst>
            </p:cNvPr>
            <p:cNvSpPr/>
            <p:nvPr/>
          </p:nvSpPr>
          <p:spPr>
            <a:xfrm>
              <a:off x="7615828" y="2510541"/>
              <a:ext cx="134520" cy="135158"/>
            </a:xfrm>
            <a:custGeom>
              <a:avLst/>
              <a:gdLst/>
              <a:ahLst/>
              <a:cxnLst/>
              <a:rect l="l" t="t" r="r" b="b"/>
              <a:pathLst>
                <a:path w="1689" h="1697" extrusionOk="0">
                  <a:moveTo>
                    <a:pt x="102" y="1"/>
                  </a:moveTo>
                  <a:cubicBezTo>
                    <a:pt x="67" y="1"/>
                    <a:pt x="33" y="20"/>
                    <a:pt x="19" y="54"/>
                  </a:cubicBezTo>
                  <a:cubicBezTo>
                    <a:pt x="0" y="91"/>
                    <a:pt x="19" y="147"/>
                    <a:pt x="65" y="165"/>
                  </a:cubicBezTo>
                  <a:cubicBezTo>
                    <a:pt x="705" y="462"/>
                    <a:pt x="1216" y="991"/>
                    <a:pt x="1512" y="1640"/>
                  </a:cubicBezTo>
                  <a:cubicBezTo>
                    <a:pt x="1522" y="1678"/>
                    <a:pt x="1559" y="1696"/>
                    <a:pt x="1587" y="1696"/>
                  </a:cubicBezTo>
                  <a:cubicBezTo>
                    <a:pt x="1596" y="1696"/>
                    <a:pt x="1614" y="1696"/>
                    <a:pt x="1624" y="1687"/>
                  </a:cubicBezTo>
                  <a:cubicBezTo>
                    <a:pt x="1670" y="1668"/>
                    <a:pt x="1689" y="1622"/>
                    <a:pt x="1670" y="1575"/>
                  </a:cubicBezTo>
                  <a:cubicBezTo>
                    <a:pt x="1364" y="880"/>
                    <a:pt x="817" y="323"/>
                    <a:pt x="139" y="8"/>
                  </a:cubicBezTo>
                  <a:cubicBezTo>
                    <a:pt x="127" y="3"/>
                    <a:pt x="115" y="1"/>
                    <a:pt x="102" y="1"/>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053" name="Google Shape;1053;p25">
              <a:extLst>
                <a:ext uri="{FF2B5EF4-FFF2-40B4-BE49-F238E27FC236}">
                  <a16:creationId xmlns:a16="http://schemas.microsoft.com/office/drawing/2014/main" id="{49AD48AD-4D93-2E0C-7F0E-DAF5D4E0A710}"/>
                </a:ext>
              </a:extLst>
            </p:cNvPr>
            <p:cNvSpPr/>
            <p:nvPr/>
          </p:nvSpPr>
          <p:spPr>
            <a:xfrm>
              <a:off x="7448814" y="2585725"/>
              <a:ext cx="159688" cy="31858"/>
            </a:xfrm>
            <a:custGeom>
              <a:avLst/>
              <a:gdLst/>
              <a:ahLst/>
              <a:cxnLst/>
              <a:rect l="l" t="t" r="r" b="b"/>
              <a:pathLst>
                <a:path w="2005" h="400" extrusionOk="0">
                  <a:moveTo>
                    <a:pt x="400" y="1"/>
                  </a:moveTo>
                  <a:cubicBezTo>
                    <a:pt x="177" y="1"/>
                    <a:pt x="1" y="177"/>
                    <a:pt x="1" y="400"/>
                  </a:cubicBezTo>
                  <a:lnTo>
                    <a:pt x="2005" y="400"/>
                  </a:lnTo>
                  <a:cubicBezTo>
                    <a:pt x="2005" y="177"/>
                    <a:pt x="1828" y="1"/>
                    <a:pt x="1606"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54" name="Google Shape;1054;p25">
              <a:extLst>
                <a:ext uri="{FF2B5EF4-FFF2-40B4-BE49-F238E27FC236}">
                  <a16:creationId xmlns:a16="http://schemas.microsoft.com/office/drawing/2014/main" id="{2BB00D11-4468-CF96-1A9F-3172439AAA69}"/>
                </a:ext>
              </a:extLst>
            </p:cNvPr>
            <p:cNvSpPr/>
            <p:nvPr/>
          </p:nvSpPr>
          <p:spPr>
            <a:xfrm>
              <a:off x="7443637" y="2580549"/>
              <a:ext cx="169325" cy="41495"/>
            </a:xfrm>
            <a:custGeom>
              <a:avLst/>
              <a:gdLst/>
              <a:ahLst/>
              <a:cxnLst/>
              <a:rect l="l" t="t" r="r" b="b"/>
              <a:pathLst>
                <a:path w="2126" h="521" extrusionOk="0">
                  <a:moveTo>
                    <a:pt x="1671" y="121"/>
                  </a:moveTo>
                  <a:cubicBezTo>
                    <a:pt x="1838" y="121"/>
                    <a:pt x="1977" y="242"/>
                    <a:pt x="2005" y="409"/>
                  </a:cubicBezTo>
                  <a:lnTo>
                    <a:pt x="121" y="409"/>
                  </a:lnTo>
                  <a:cubicBezTo>
                    <a:pt x="149" y="242"/>
                    <a:pt x="288" y="121"/>
                    <a:pt x="465" y="121"/>
                  </a:cubicBezTo>
                  <a:close/>
                  <a:moveTo>
                    <a:pt x="465" y="1"/>
                  </a:moveTo>
                  <a:cubicBezTo>
                    <a:pt x="205" y="1"/>
                    <a:pt x="1" y="205"/>
                    <a:pt x="1" y="465"/>
                  </a:cubicBezTo>
                  <a:cubicBezTo>
                    <a:pt x="1" y="520"/>
                    <a:pt x="1" y="520"/>
                    <a:pt x="353" y="520"/>
                  </a:cubicBezTo>
                  <a:lnTo>
                    <a:pt x="1736" y="520"/>
                  </a:lnTo>
                  <a:cubicBezTo>
                    <a:pt x="2125" y="520"/>
                    <a:pt x="2125" y="520"/>
                    <a:pt x="2125" y="465"/>
                  </a:cubicBezTo>
                  <a:cubicBezTo>
                    <a:pt x="2125" y="205"/>
                    <a:pt x="1921" y="1"/>
                    <a:pt x="1671"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57" name="Google Shape;1057;p25">
              <a:extLst>
                <a:ext uri="{FF2B5EF4-FFF2-40B4-BE49-F238E27FC236}">
                  <a16:creationId xmlns:a16="http://schemas.microsoft.com/office/drawing/2014/main" id="{98C3A3DC-C88E-2B8D-EE5B-6ACE45C02572}"/>
                </a:ext>
              </a:extLst>
            </p:cNvPr>
            <p:cNvSpPr/>
            <p:nvPr/>
          </p:nvSpPr>
          <p:spPr>
            <a:xfrm>
              <a:off x="7516830" y="2570195"/>
              <a:ext cx="22938" cy="22301"/>
            </a:xfrm>
            <a:custGeom>
              <a:avLst/>
              <a:gdLst/>
              <a:ahLst/>
              <a:cxnLst/>
              <a:rect l="l" t="t" r="r" b="b"/>
              <a:pathLst>
                <a:path w="288" h="280" extrusionOk="0">
                  <a:moveTo>
                    <a:pt x="149" y="1"/>
                  </a:moveTo>
                  <a:cubicBezTo>
                    <a:pt x="65" y="1"/>
                    <a:pt x="0" y="56"/>
                    <a:pt x="0" y="140"/>
                  </a:cubicBezTo>
                  <a:cubicBezTo>
                    <a:pt x="0" y="214"/>
                    <a:pt x="65" y="279"/>
                    <a:pt x="149" y="279"/>
                  </a:cubicBezTo>
                  <a:cubicBezTo>
                    <a:pt x="223" y="279"/>
                    <a:pt x="288" y="214"/>
                    <a:pt x="288" y="140"/>
                  </a:cubicBezTo>
                  <a:cubicBezTo>
                    <a:pt x="288" y="66"/>
                    <a:pt x="223" y="1"/>
                    <a:pt x="149" y="1"/>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060" name="Google Shape;1060;p25">
              <a:extLst>
                <a:ext uri="{FF2B5EF4-FFF2-40B4-BE49-F238E27FC236}">
                  <a16:creationId xmlns:a16="http://schemas.microsoft.com/office/drawing/2014/main" id="{BA8F6B7B-551E-CFFA-D84D-96DC8D9F5F24}"/>
                </a:ext>
              </a:extLst>
            </p:cNvPr>
            <p:cNvSpPr/>
            <p:nvPr/>
          </p:nvSpPr>
          <p:spPr>
            <a:xfrm>
              <a:off x="7496840" y="2655175"/>
              <a:ext cx="68096" cy="9717"/>
            </a:xfrm>
            <a:custGeom>
              <a:avLst/>
              <a:gdLst/>
              <a:ahLst/>
              <a:cxnLst/>
              <a:rect l="l" t="t" r="r" b="b"/>
              <a:pathLst>
                <a:path w="855" h="122" extrusionOk="0">
                  <a:moveTo>
                    <a:pt x="66" y="1"/>
                  </a:moveTo>
                  <a:cubicBezTo>
                    <a:pt x="29" y="1"/>
                    <a:pt x="1" y="28"/>
                    <a:pt x="1" y="56"/>
                  </a:cubicBezTo>
                  <a:cubicBezTo>
                    <a:pt x="1" y="93"/>
                    <a:pt x="29" y="121"/>
                    <a:pt x="66" y="121"/>
                  </a:cubicBezTo>
                  <a:lnTo>
                    <a:pt x="799" y="121"/>
                  </a:lnTo>
                  <a:cubicBezTo>
                    <a:pt x="826" y="121"/>
                    <a:pt x="854" y="93"/>
                    <a:pt x="854" y="56"/>
                  </a:cubicBezTo>
                  <a:cubicBezTo>
                    <a:pt x="854" y="28"/>
                    <a:pt x="826" y="1"/>
                    <a:pt x="799" y="1"/>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1061" name="Google Shape;1061;p25">
              <a:extLst>
                <a:ext uri="{FF2B5EF4-FFF2-40B4-BE49-F238E27FC236}">
                  <a16:creationId xmlns:a16="http://schemas.microsoft.com/office/drawing/2014/main" id="{58C6D605-04CC-6D4A-85E1-F681B5928F10}"/>
                </a:ext>
              </a:extLst>
            </p:cNvPr>
            <p:cNvSpPr/>
            <p:nvPr/>
          </p:nvSpPr>
          <p:spPr>
            <a:xfrm>
              <a:off x="7496840" y="2727572"/>
              <a:ext cx="68096" cy="9000"/>
            </a:xfrm>
            <a:custGeom>
              <a:avLst/>
              <a:gdLst/>
              <a:ahLst/>
              <a:cxnLst/>
              <a:rect l="l" t="t" r="r" b="b"/>
              <a:pathLst>
                <a:path w="855" h="113" extrusionOk="0">
                  <a:moveTo>
                    <a:pt x="66" y="1"/>
                  </a:moveTo>
                  <a:cubicBezTo>
                    <a:pt x="29" y="1"/>
                    <a:pt x="1" y="29"/>
                    <a:pt x="1" y="56"/>
                  </a:cubicBezTo>
                  <a:cubicBezTo>
                    <a:pt x="1" y="94"/>
                    <a:pt x="29" y="112"/>
                    <a:pt x="66" y="112"/>
                  </a:cubicBezTo>
                  <a:lnTo>
                    <a:pt x="799" y="112"/>
                  </a:lnTo>
                  <a:cubicBezTo>
                    <a:pt x="826" y="112"/>
                    <a:pt x="854" y="94"/>
                    <a:pt x="854" y="56"/>
                  </a:cubicBezTo>
                  <a:cubicBezTo>
                    <a:pt x="854" y="29"/>
                    <a:pt x="826" y="1"/>
                    <a:pt x="799" y="1"/>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1062" name="Google Shape;1062;p25">
              <a:extLst>
                <a:ext uri="{FF2B5EF4-FFF2-40B4-BE49-F238E27FC236}">
                  <a16:creationId xmlns:a16="http://schemas.microsoft.com/office/drawing/2014/main" id="{BC6EF454-972B-C34B-AAE5-71A2385A5923}"/>
                </a:ext>
              </a:extLst>
            </p:cNvPr>
            <p:cNvSpPr/>
            <p:nvPr/>
          </p:nvSpPr>
          <p:spPr>
            <a:xfrm>
              <a:off x="7496840" y="2802199"/>
              <a:ext cx="68096" cy="9000"/>
            </a:xfrm>
            <a:custGeom>
              <a:avLst/>
              <a:gdLst/>
              <a:ahLst/>
              <a:cxnLst/>
              <a:rect l="l" t="t" r="r" b="b"/>
              <a:pathLst>
                <a:path w="855" h="113" extrusionOk="0">
                  <a:moveTo>
                    <a:pt x="66" y="1"/>
                  </a:moveTo>
                  <a:cubicBezTo>
                    <a:pt x="29" y="1"/>
                    <a:pt x="1" y="29"/>
                    <a:pt x="1" y="56"/>
                  </a:cubicBezTo>
                  <a:cubicBezTo>
                    <a:pt x="1" y="93"/>
                    <a:pt x="29" y="112"/>
                    <a:pt x="66" y="112"/>
                  </a:cubicBezTo>
                  <a:lnTo>
                    <a:pt x="799" y="112"/>
                  </a:lnTo>
                  <a:cubicBezTo>
                    <a:pt x="826" y="112"/>
                    <a:pt x="854" y="93"/>
                    <a:pt x="854" y="56"/>
                  </a:cubicBezTo>
                  <a:cubicBezTo>
                    <a:pt x="854" y="29"/>
                    <a:pt x="826" y="1"/>
                    <a:pt x="799" y="1"/>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1064" name="Google Shape;1064;p25">
              <a:extLst>
                <a:ext uri="{FF2B5EF4-FFF2-40B4-BE49-F238E27FC236}">
                  <a16:creationId xmlns:a16="http://schemas.microsoft.com/office/drawing/2014/main" id="{2FC6EAE7-212A-E9B8-5AD3-AF684CCA2C4C}"/>
                </a:ext>
              </a:extLst>
            </p:cNvPr>
            <p:cNvSpPr/>
            <p:nvPr/>
          </p:nvSpPr>
          <p:spPr>
            <a:xfrm>
              <a:off x="7442204" y="2753456"/>
              <a:ext cx="178086" cy="8920"/>
            </a:xfrm>
            <a:custGeom>
              <a:avLst/>
              <a:gdLst/>
              <a:ahLst/>
              <a:cxnLst/>
              <a:rect l="l" t="t" r="r" b="b"/>
              <a:pathLst>
                <a:path w="2236" h="112" extrusionOk="0">
                  <a:moveTo>
                    <a:pt x="56" y="0"/>
                  </a:moveTo>
                  <a:cubicBezTo>
                    <a:pt x="19" y="0"/>
                    <a:pt x="0" y="28"/>
                    <a:pt x="0" y="56"/>
                  </a:cubicBezTo>
                  <a:cubicBezTo>
                    <a:pt x="0" y="93"/>
                    <a:pt x="19" y="112"/>
                    <a:pt x="56" y="112"/>
                  </a:cubicBezTo>
                  <a:lnTo>
                    <a:pt x="2180" y="112"/>
                  </a:lnTo>
                  <a:cubicBezTo>
                    <a:pt x="2208" y="112"/>
                    <a:pt x="2236" y="93"/>
                    <a:pt x="2236" y="56"/>
                  </a:cubicBezTo>
                  <a:cubicBezTo>
                    <a:pt x="2236" y="28"/>
                    <a:pt x="2208" y="0"/>
                    <a:pt x="2180" y="0"/>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1066" name="Google Shape;1066;p25">
              <a:extLst>
                <a:ext uri="{FF2B5EF4-FFF2-40B4-BE49-F238E27FC236}">
                  <a16:creationId xmlns:a16="http://schemas.microsoft.com/office/drawing/2014/main" id="{527AFC81-2E64-28DB-DA0C-432604387549}"/>
                </a:ext>
              </a:extLst>
            </p:cNvPr>
            <p:cNvSpPr/>
            <p:nvPr/>
          </p:nvSpPr>
          <p:spPr>
            <a:xfrm>
              <a:off x="7442204" y="2828800"/>
              <a:ext cx="178086" cy="9717"/>
            </a:xfrm>
            <a:custGeom>
              <a:avLst/>
              <a:gdLst/>
              <a:ahLst/>
              <a:cxnLst/>
              <a:rect l="l" t="t" r="r" b="b"/>
              <a:pathLst>
                <a:path w="2236" h="122" extrusionOk="0">
                  <a:moveTo>
                    <a:pt x="56" y="1"/>
                  </a:moveTo>
                  <a:cubicBezTo>
                    <a:pt x="19" y="1"/>
                    <a:pt x="0" y="28"/>
                    <a:pt x="0" y="56"/>
                  </a:cubicBezTo>
                  <a:cubicBezTo>
                    <a:pt x="0" y="93"/>
                    <a:pt x="19" y="121"/>
                    <a:pt x="56" y="121"/>
                  </a:cubicBezTo>
                  <a:lnTo>
                    <a:pt x="2180" y="121"/>
                  </a:lnTo>
                  <a:cubicBezTo>
                    <a:pt x="2208" y="121"/>
                    <a:pt x="2236" y="93"/>
                    <a:pt x="2236" y="56"/>
                  </a:cubicBezTo>
                  <a:cubicBezTo>
                    <a:pt x="2236" y="28"/>
                    <a:pt x="2208" y="1"/>
                    <a:pt x="2180" y="1"/>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1048" name="Google Shape;1048;p25">
              <a:extLst>
                <a:ext uri="{FF2B5EF4-FFF2-40B4-BE49-F238E27FC236}">
                  <a16:creationId xmlns:a16="http://schemas.microsoft.com/office/drawing/2014/main" id="{C6BC0B25-11ED-9F8B-F122-ABB4544CD7AE}"/>
                </a:ext>
              </a:extLst>
            </p:cNvPr>
            <p:cNvSpPr/>
            <p:nvPr/>
          </p:nvSpPr>
          <p:spPr>
            <a:xfrm>
              <a:off x="7236802" y="2466733"/>
              <a:ext cx="627364" cy="552019"/>
            </a:xfrm>
            <a:custGeom>
              <a:avLst/>
              <a:gdLst/>
              <a:ahLst/>
              <a:cxnLst/>
              <a:rect l="l" t="t" r="r" b="b"/>
              <a:pathLst>
                <a:path w="7877" h="6931" extrusionOk="0">
                  <a:moveTo>
                    <a:pt x="3933" y="0"/>
                  </a:moveTo>
                  <a:cubicBezTo>
                    <a:pt x="3250" y="0"/>
                    <a:pt x="2560" y="202"/>
                    <a:pt x="1958" y="622"/>
                  </a:cubicBezTo>
                  <a:cubicBezTo>
                    <a:pt x="391" y="1717"/>
                    <a:pt x="1" y="3878"/>
                    <a:pt x="1096" y="5446"/>
                  </a:cubicBezTo>
                  <a:cubicBezTo>
                    <a:pt x="1770" y="6412"/>
                    <a:pt x="2849" y="6930"/>
                    <a:pt x="3945" y="6930"/>
                  </a:cubicBezTo>
                  <a:cubicBezTo>
                    <a:pt x="4628" y="6930"/>
                    <a:pt x="5318" y="6729"/>
                    <a:pt x="5920" y="6309"/>
                  </a:cubicBezTo>
                  <a:cubicBezTo>
                    <a:pt x="7487" y="5214"/>
                    <a:pt x="7877" y="3053"/>
                    <a:pt x="6782" y="1485"/>
                  </a:cubicBezTo>
                  <a:cubicBezTo>
                    <a:pt x="6108" y="519"/>
                    <a:pt x="5029" y="0"/>
                    <a:pt x="3933" y="0"/>
                  </a:cubicBezTo>
                  <a:close/>
                </a:path>
              </a:pathLst>
            </a:custGeom>
            <a:solidFill>
              <a:schemeClr val="accent1">
                <a:lumMod val="20000"/>
                <a:lumOff val="80000"/>
              </a:schemeClr>
            </a:solidFill>
            <a:ln>
              <a:noFill/>
            </a:ln>
          </p:spPr>
          <p:txBody>
            <a:bodyPr spcFirstLastPara="1" wrap="square" lIns="121900" tIns="121900" rIns="121900" bIns="121900" anchor="ctr" anchorCtr="0">
              <a:noAutofit/>
            </a:bodyPr>
            <a:lstStyle/>
            <a:p>
              <a:endParaRPr sz="2400" dirty="0"/>
            </a:p>
          </p:txBody>
        </p:sp>
      </p:grpSp>
      <p:pic>
        <p:nvPicPr>
          <p:cNvPr id="14" name="Image 13" descr="Une image contenant art&#10;&#10;Le contenu généré par l’IA peut être incorrect.">
            <a:extLst>
              <a:ext uri="{FF2B5EF4-FFF2-40B4-BE49-F238E27FC236}">
                <a16:creationId xmlns:a16="http://schemas.microsoft.com/office/drawing/2014/main" id="{F626CA1F-12DF-F258-518B-EAF17B88D5D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49194" y="868574"/>
            <a:ext cx="551591" cy="551591"/>
          </a:xfrm>
          <a:prstGeom prst="rect">
            <a:avLst/>
          </a:prstGeom>
        </p:spPr>
      </p:pic>
      <p:sp>
        <p:nvSpPr>
          <p:cNvPr id="2" name="Ellipse 1">
            <a:extLst>
              <a:ext uri="{FF2B5EF4-FFF2-40B4-BE49-F238E27FC236}">
                <a16:creationId xmlns:a16="http://schemas.microsoft.com/office/drawing/2014/main" id="{931623A2-7154-47A6-6C78-37B57214FF5E}"/>
              </a:ext>
            </a:extLst>
          </p:cNvPr>
          <p:cNvSpPr/>
          <p:nvPr/>
        </p:nvSpPr>
        <p:spPr>
          <a:xfrm>
            <a:off x="783770" y="2005048"/>
            <a:ext cx="2242705" cy="2228187"/>
          </a:xfrm>
          <a:prstGeom prst="ellipse">
            <a:avLst/>
          </a:prstGeom>
          <a:solidFill>
            <a:schemeClr val="tx2">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a:extLst>
              <a:ext uri="{FF2B5EF4-FFF2-40B4-BE49-F238E27FC236}">
                <a16:creationId xmlns:a16="http://schemas.microsoft.com/office/drawing/2014/main" id="{86CB2046-0240-4A81-56B8-76ECF44C4523}"/>
              </a:ext>
            </a:extLst>
          </p:cNvPr>
          <p:cNvSpPr txBox="1"/>
          <p:nvPr/>
        </p:nvSpPr>
        <p:spPr>
          <a:xfrm>
            <a:off x="3152380" y="2230120"/>
            <a:ext cx="6097554" cy="461665"/>
          </a:xfrm>
          <a:prstGeom prst="rect">
            <a:avLst/>
          </a:prstGeom>
          <a:noFill/>
        </p:spPr>
        <p:txBody>
          <a:bodyPr wrap="square">
            <a:spAutoFit/>
          </a:bodyPr>
          <a:lstStyle/>
          <a:p>
            <a:pPr marL="9525">
              <a:lnSpc>
                <a:spcPct val="100000"/>
              </a:lnSpc>
              <a:spcBef>
                <a:spcPts val="1270"/>
              </a:spcBef>
            </a:pPr>
            <a:r>
              <a:rPr lang="fr-FR" sz="2400" dirty="0">
                <a:solidFill>
                  <a:srgbClr val="414141"/>
                </a:solidFill>
                <a:latin typeface="Verdana"/>
              </a:rPr>
              <a:t>Résumé Benchmarking KPIs:</a:t>
            </a:r>
          </a:p>
        </p:txBody>
      </p:sp>
      <p:pic>
        <p:nvPicPr>
          <p:cNvPr id="3" name="Image 2" descr="Une image contenant noir, obscurité&#10;&#10;Le contenu généré par l’IA peut être incorrect.">
            <a:extLst>
              <a:ext uri="{FF2B5EF4-FFF2-40B4-BE49-F238E27FC236}">
                <a16:creationId xmlns:a16="http://schemas.microsoft.com/office/drawing/2014/main" id="{46C919FE-69FA-F080-4E67-54CBE427959D}"/>
              </a:ext>
            </a:extLst>
          </p:cNvPr>
          <p:cNvPicPr>
            <a:picLocks noChangeAspect="1"/>
          </p:cNvPicPr>
          <p:nvPr/>
        </p:nvPicPr>
        <p:blipFill>
          <a:blip r:embed="rId6">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014884" y="2228900"/>
            <a:ext cx="1828477" cy="1828477"/>
          </a:xfrm>
          <a:prstGeom prst="rect">
            <a:avLst/>
          </a:prstGeom>
        </p:spPr>
      </p:pic>
      <p:sp>
        <p:nvSpPr>
          <p:cNvPr id="5" name="ZoneTexte 4">
            <a:extLst>
              <a:ext uri="{FF2B5EF4-FFF2-40B4-BE49-F238E27FC236}">
                <a16:creationId xmlns:a16="http://schemas.microsoft.com/office/drawing/2014/main" id="{71DF488B-42DC-C2DF-525B-15F6393D32A7}"/>
              </a:ext>
            </a:extLst>
          </p:cNvPr>
          <p:cNvSpPr txBox="1"/>
          <p:nvPr/>
        </p:nvSpPr>
        <p:spPr>
          <a:xfrm>
            <a:off x="3530243" y="2800623"/>
            <a:ext cx="6097554" cy="1256754"/>
          </a:xfrm>
          <a:prstGeom prst="rect">
            <a:avLst/>
          </a:prstGeom>
          <a:noFill/>
        </p:spPr>
        <p:txBody>
          <a:bodyPr wrap="square">
            <a:spAutoFit/>
          </a:bodyPr>
          <a:lstStyle/>
          <a:p>
            <a:pPr marL="295275" indent="-285750">
              <a:lnSpc>
                <a:spcPct val="100000"/>
              </a:lnSpc>
              <a:spcBef>
                <a:spcPts val="1270"/>
              </a:spcBef>
              <a:buFont typeface="Arial" panose="020B0604020202020204" pitchFamily="34" charset="0"/>
              <a:buChar char="•"/>
            </a:pPr>
            <a:r>
              <a:rPr lang="fr-FR" dirty="0">
                <a:solidFill>
                  <a:schemeClr val="bg1">
                    <a:lumMod val="75000"/>
                  </a:schemeClr>
                </a:solidFill>
                <a:latin typeface="Verdana"/>
              </a:rPr>
              <a:t>Couverture Radio</a:t>
            </a:r>
          </a:p>
          <a:p>
            <a:pPr marL="295275" indent="-285750">
              <a:lnSpc>
                <a:spcPct val="100000"/>
              </a:lnSpc>
              <a:spcBef>
                <a:spcPts val="1270"/>
              </a:spcBef>
              <a:buFont typeface="Arial" panose="020B0604020202020204" pitchFamily="34" charset="0"/>
              <a:buChar char="•"/>
            </a:pPr>
            <a:r>
              <a:rPr lang="fr-FR" b="1" u="sng" dirty="0">
                <a:solidFill>
                  <a:srgbClr val="414141"/>
                </a:solidFill>
                <a:latin typeface="Verdana"/>
              </a:rPr>
              <a:t>KPIs Voix</a:t>
            </a:r>
          </a:p>
          <a:p>
            <a:pPr marL="295275" indent="-285750">
              <a:lnSpc>
                <a:spcPct val="100000"/>
              </a:lnSpc>
              <a:spcBef>
                <a:spcPts val="1270"/>
              </a:spcBef>
              <a:buFont typeface="Arial" panose="020B0604020202020204" pitchFamily="34" charset="0"/>
              <a:buChar char="•"/>
            </a:pPr>
            <a:r>
              <a:rPr lang="fr-FR" dirty="0">
                <a:solidFill>
                  <a:schemeClr val="bg1">
                    <a:lumMod val="75000"/>
                  </a:schemeClr>
                </a:solidFill>
                <a:latin typeface="Verdana"/>
              </a:rPr>
              <a:t>KPIs Data</a:t>
            </a:r>
          </a:p>
        </p:txBody>
      </p:sp>
    </p:spTree>
    <p:extLst>
      <p:ext uri="{BB962C8B-B14F-4D97-AF65-F5344CB8AC3E}">
        <p14:creationId xmlns:p14="http://schemas.microsoft.com/office/powerpoint/2010/main" val="11681064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A4022F-53F2-A212-930B-86AEBFD30B2A}"/>
            </a:ext>
          </a:extLst>
        </p:cNvPr>
        <p:cNvGrpSpPr/>
        <p:nvPr/>
      </p:nvGrpSpPr>
      <p:grpSpPr>
        <a:xfrm>
          <a:off x="0" y="0"/>
          <a:ext cx="0" cy="0"/>
          <a:chOff x="0" y="0"/>
          <a:chExt cx="0" cy="0"/>
        </a:xfrm>
      </p:grpSpPr>
      <p:pic>
        <p:nvPicPr>
          <p:cNvPr id="18" name="Picture 4" descr="Telcotec Tunisie | LinkedIn">
            <a:extLst>
              <a:ext uri="{FF2B5EF4-FFF2-40B4-BE49-F238E27FC236}">
                <a16:creationId xmlns:a16="http://schemas.microsoft.com/office/drawing/2014/main" id="{A867A251-B09F-5F2C-A4F3-9757763106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98596" y="45425"/>
            <a:ext cx="1065276" cy="1065276"/>
          </a:xfrm>
          <a:prstGeom prst="rect">
            <a:avLst/>
          </a:prstGeom>
          <a:noFill/>
          <a:extLst>
            <a:ext uri="{909E8E84-426E-40DD-AFC4-6F175D3DCCD1}">
              <a14:hiddenFill xmlns:a14="http://schemas.microsoft.com/office/drawing/2010/main">
                <a:solidFill>
                  <a:srgbClr val="FFFFFF"/>
                </a:solidFill>
              </a14:hiddenFill>
            </a:ext>
          </a:extLst>
        </p:spPr>
      </p:pic>
      <p:pic>
        <p:nvPicPr>
          <p:cNvPr id="19" name="object 11">
            <a:extLst>
              <a:ext uri="{FF2B5EF4-FFF2-40B4-BE49-F238E27FC236}">
                <a16:creationId xmlns:a16="http://schemas.microsoft.com/office/drawing/2014/main" id="{17F0DB43-F9A9-612C-5C78-4C9411A79630}"/>
              </a:ext>
            </a:extLst>
          </p:cNvPr>
          <p:cNvPicPr/>
          <p:nvPr/>
        </p:nvPicPr>
        <p:blipFill>
          <a:blip r:embed="rId4" cstate="print"/>
          <a:stretch>
            <a:fillRect/>
          </a:stretch>
        </p:blipFill>
        <p:spPr>
          <a:xfrm>
            <a:off x="183254" y="120204"/>
            <a:ext cx="1158240" cy="829932"/>
          </a:xfrm>
          <a:prstGeom prst="rect">
            <a:avLst/>
          </a:prstGeom>
        </p:spPr>
      </p:pic>
      <p:sp>
        <p:nvSpPr>
          <p:cNvPr id="5" name="ZoneTexte 4">
            <a:extLst>
              <a:ext uri="{FF2B5EF4-FFF2-40B4-BE49-F238E27FC236}">
                <a16:creationId xmlns:a16="http://schemas.microsoft.com/office/drawing/2014/main" id="{5266F72E-7D87-A526-D127-2578CCC081DA}"/>
              </a:ext>
            </a:extLst>
          </p:cNvPr>
          <p:cNvSpPr txBox="1"/>
          <p:nvPr/>
        </p:nvSpPr>
        <p:spPr>
          <a:xfrm>
            <a:off x="839755" y="391406"/>
            <a:ext cx="10258841" cy="584775"/>
          </a:xfrm>
          <a:prstGeom prst="rect">
            <a:avLst/>
          </a:prstGeom>
          <a:noFill/>
        </p:spPr>
        <p:txBody>
          <a:bodyPr wrap="square">
            <a:spAutoFit/>
          </a:bodyPr>
          <a:lstStyle>
            <a:defPPr>
              <a:defRPr lang="fr-FR"/>
            </a:defPPr>
            <a:lvl1pPr algn="ctr">
              <a:defRPr sz="3200" b="1">
                <a:solidFill>
                  <a:schemeClr val="bg2">
                    <a:lumMod val="25000"/>
                  </a:schemeClr>
                </a:solidFill>
                <a:latin typeface="Aptos Display" panose="020B0004020202020204" pitchFamily="34" charset="0"/>
              </a:defRPr>
            </a:lvl1pPr>
          </a:lstStyle>
          <a:p>
            <a:r>
              <a:rPr lang="fr-FR" dirty="0"/>
              <a:t>Résumé : Benchmarking KPIs voix 2G/3G</a:t>
            </a:r>
          </a:p>
        </p:txBody>
      </p:sp>
      <p:sp>
        <p:nvSpPr>
          <p:cNvPr id="2" name="Rectangle : coins arrondis 1">
            <a:extLst>
              <a:ext uri="{FF2B5EF4-FFF2-40B4-BE49-F238E27FC236}">
                <a16:creationId xmlns:a16="http://schemas.microsoft.com/office/drawing/2014/main" id="{23D13CA3-CCFF-31CC-02F0-05685F555415}"/>
              </a:ext>
            </a:extLst>
          </p:cNvPr>
          <p:cNvSpPr/>
          <p:nvPr/>
        </p:nvSpPr>
        <p:spPr>
          <a:xfrm>
            <a:off x="183254" y="2199373"/>
            <a:ext cx="1542910" cy="4436640"/>
          </a:xfrm>
          <a:prstGeom prst="roundRect">
            <a:avLst/>
          </a:prstGeom>
          <a:solidFill>
            <a:schemeClr val="bg1">
              <a:lumMod val="85000"/>
            </a:schemeClr>
          </a:solid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600" b="1" dirty="0">
                <a:solidFill>
                  <a:schemeClr val="tx1"/>
                </a:solidFill>
              </a:rPr>
              <a:t>2G/3G/CSFB</a:t>
            </a:r>
          </a:p>
        </p:txBody>
      </p:sp>
      <p:sp>
        <p:nvSpPr>
          <p:cNvPr id="3" name="ZoneTexte 2">
            <a:extLst>
              <a:ext uri="{FF2B5EF4-FFF2-40B4-BE49-F238E27FC236}">
                <a16:creationId xmlns:a16="http://schemas.microsoft.com/office/drawing/2014/main" id="{26217403-0500-23D8-0685-648E844DFD0B}"/>
              </a:ext>
            </a:extLst>
          </p:cNvPr>
          <p:cNvSpPr txBox="1"/>
          <p:nvPr/>
        </p:nvSpPr>
        <p:spPr>
          <a:xfrm>
            <a:off x="136599" y="1512798"/>
            <a:ext cx="1819477" cy="369332"/>
          </a:xfrm>
          <a:prstGeom prst="rect">
            <a:avLst/>
          </a:prstGeom>
          <a:noFill/>
        </p:spPr>
        <p:txBody>
          <a:bodyPr wrap="square">
            <a:spAutoFit/>
          </a:bodyPr>
          <a:lstStyle/>
          <a:p>
            <a:r>
              <a:rPr lang="fr-FR" b="1" dirty="0">
                <a:solidFill>
                  <a:schemeClr val="tx2">
                    <a:lumMod val="50000"/>
                    <a:lumOff val="50000"/>
                  </a:schemeClr>
                </a:solidFill>
                <a:latin typeface="Aptos ExtraBold" panose="020F0502020204030204" pitchFamily="34" charset="0"/>
              </a:rPr>
              <a:t>Technologie</a:t>
            </a:r>
          </a:p>
        </p:txBody>
      </p:sp>
      <p:cxnSp>
        <p:nvCxnSpPr>
          <p:cNvPr id="4" name="Connecteur droit 3">
            <a:extLst>
              <a:ext uri="{FF2B5EF4-FFF2-40B4-BE49-F238E27FC236}">
                <a16:creationId xmlns:a16="http://schemas.microsoft.com/office/drawing/2014/main" id="{6569971C-E390-3244-3424-6347CDF7C08C}"/>
              </a:ext>
            </a:extLst>
          </p:cNvPr>
          <p:cNvCxnSpPr/>
          <p:nvPr/>
        </p:nvCxnSpPr>
        <p:spPr>
          <a:xfrm>
            <a:off x="136605" y="1856085"/>
            <a:ext cx="1912776" cy="0"/>
          </a:xfrm>
          <a:prstGeom prst="line">
            <a:avLst/>
          </a:prstGeom>
        </p:spPr>
        <p:style>
          <a:lnRef idx="2">
            <a:schemeClr val="accent1"/>
          </a:lnRef>
          <a:fillRef idx="0">
            <a:schemeClr val="accent1"/>
          </a:fillRef>
          <a:effectRef idx="1">
            <a:schemeClr val="accent1"/>
          </a:effectRef>
          <a:fontRef idx="minor">
            <a:schemeClr val="tx1"/>
          </a:fontRef>
        </p:style>
      </p:cxnSp>
      <p:sp>
        <p:nvSpPr>
          <p:cNvPr id="6" name="ZoneTexte 5">
            <a:extLst>
              <a:ext uri="{FF2B5EF4-FFF2-40B4-BE49-F238E27FC236}">
                <a16:creationId xmlns:a16="http://schemas.microsoft.com/office/drawing/2014/main" id="{6448F4B5-5DCA-305D-89B3-4B0DA0787BC2}"/>
              </a:ext>
            </a:extLst>
          </p:cNvPr>
          <p:cNvSpPr txBox="1"/>
          <p:nvPr/>
        </p:nvSpPr>
        <p:spPr>
          <a:xfrm>
            <a:off x="2764967" y="1512798"/>
            <a:ext cx="3701147" cy="369332"/>
          </a:xfrm>
          <a:prstGeom prst="rect">
            <a:avLst/>
          </a:prstGeom>
          <a:noFill/>
        </p:spPr>
        <p:txBody>
          <a:bodyPr wrap="square">
            <a:spAutoFit/>
          </a:bodyPr>
          <a:lstStyle/>
          <a:p>
            <a:pPr algn="ctr"/>
            <a:r>
              <a:rPr lang="fr-FR" b="1" dirty="0">
                <a:solidFill>
                  <a:schemeClr val="tx2">
                    <a:lumMod val="50000"/>
                    <a:lumOff val="50000"/>
                  </a:schemeClr>
                </a:solidFill>
                <a:latin typeface="Aptos ExtraBold" panose="020F0502020204030204" pitchFamily="34" charset="0"/>
              </a:rPr>
              <a:t>Principales Constatations</a:t>
            </a:r>
          </a:p>
        </p:txBody>
      </p:sp>
      <p:cxnSp>
        <p:nvCxnSpPr>
          <p:cNvPr id="7" name="Connecteur droit 6">
            <a:extLst>
              <a:ext uri="{FF2B5EF4-FFF2-40B4-BE49-F238E27FC236}">
                <a16:creationId xmlns:a16="http://schemas.microsoft.com/office/drawing/2014/main" id="{6EF122CA-8084-6001-B951-9AF9261C2405}"/>
              </a:ext>
            </a:extLst>
          </p:cNvPr>
          <p:cNvCxnSpPr>
            <a:cxnSpLocks/>
          </p:cNvCxnSpPr>
          <p:nvPr/>
        </p:nvCxnSpPr>
        <p:spPr>
          <a:xfrm>
            <a:off x="3063549" y="1882130"/>
            <a:ext cx="3449216" cy="0"/>
          </a:xfrm>
          <a:prstGeom prst="line">
            <a:avLst/>
          </a:prstGeom>
        </p:spPr>
        <p:style>
          <a:lnRef idx="2">
            <a:schemeClr val="accent1"/>
          </a:lnRef>
          <a:fillRef idx="0">
            <a:schemeClr val="accent1"/>
          </a:fillRef>
          <a:effectRef idx="1">
            <a:schemeClr val="accent1"/>
          </a:effectRef>
          <a:fontRef idx="minor">
            <a:schemeClr val="tx1"/>
          </a:fontRef>
        </p:style>
      </p:cxnSp>
      <p:sp>
        <p:nvSpPr>
          <p:cNvPr id="8" name="Flèche : chevron 7">
            <a:extLst>
              <a:ext uri="{FF2B5EF4-FFF2-40B4-BE49-F238E27FC236}">
                <a16:creationId xmlns:a16="http://schemas.microsoft.com/office/drawing/2014/main" id="{6C7D96D7-D98D-7B03-C2EF-290878E9CF88}"/>
              </a:ext>
            </a:extLst>
          </p:cNvPr>
          <p:cNvSpPr/>
          <p:nvPr/>
        </p:nvSpPr>
        <p:spPr>
          <a:xfrm>
            <a:off x="1956076" y="2397379"/>
            <a:ext cx="329925" cy="4040628"/>
          </a:xfrm>
          <a:prstGeom prst="chevron">
            <a:avLst/>
          </a:prstGeom>
          <a:solidFill>
            <a:schemeClr val="bg2">
              <a:lumMod val="75000"/>
            </a:schemeClr>
          </a:solidFill>
          <a:ln>
            <a:solidFill>
              <a:schemeClr val="bg2">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0" name="ZoneTexte 9">
            <a:extLst>
              <a:ext uri="{FF2B5EF4-FFF2-40B4-BE49-F238E27FC236}">
                <a16:creationId xmlns:a16="http://schemas.microsoft.com/office/drawing/2014/main" id="{D32E7DB5-9EE6-1F1B-BF2A-92AB74D068A5}"/>
              </a:ext>
            </a:extLst>
          </p:cNvPr>
          <p:cNvSpPr txBox="1"/>
          <p:nvPr/>
        </p:nvSpPr>
        <p:spPr>
          <a:xfrm>
            <a:off x="2525484" y="2089602"/>
            <a:ext cx="6097554" cy="307777"/>
          </a:xfrm>
          <a:prstGeom prst="rect">
            <a:avLst/>
          </a:prstGeom>
          <a:noFill/>
        </p:spPr>
        <p:txBody>
          <a:bodyPr wrap="square">
            <a:spAutoFit/>
          </a:bodyPr>
          <a:lstStyle/>
          <a:p>
            <a:r>
              <a:rPr lang="fr-FR" sz="1400" b="1" dirty="0">
                <a:solidFill>
                  <a:schemeClr val="bg2">
                    <a:lumMod val="25000"/>
                  </a:schemeClr>
                </a:solidFill>
                <a:latin typeface="Aptos Display" panose="020B0004020202020204" pitchFamily="34" charset="0"/>
              </a:rPr>
              <a:t>Accessibilité (CSSR):</a:t>
            </a:r>
          </a:p>
        </p:txBody>
      </p:sp>
      <p:sp>
        <p:nvSpPr>
          <p:cNvPr id="12" name="ZoneTexte 11">
            <a:extLst>
              <a:ext uri="{FF2B5EF4-FFF2-40B4-BE49-F238E27FC236}">
                <a16:creationId xmlns:a16="http://schemas.microsoft.com/office/drawing/2014/main" id="{6520A87B-7C95-65F1-F1B1-E03CF53652B3}"/>
              </a:ext>
            </a:extLst>
          </p:cNvPr>
          <p:cNvSpPr txBox="1"/>
          <p:nvPr/>
        </p:nvSpPr>
        <p:spPr>
          <a:xfrm>
            <a:off x="2689487" y="2433625"/>
            <a:ext cx="5994916" cy="523220"/>
          </a:xfrm>
          <a:prstGeom prst="rect">
            <a:avLst/>
          </a:prstGeom>
          <a:noFill/>
        </p:spPr>
        <p:txBody>
          <a:bodyPr wrap="square">
            <a:spAutoFit/>
          </a:bodyPr>
          <a:lstStyle/>
          <a:p>
            <a:pPr algn="just"/>
            <a:r>
              <a:rPr lang="fr-FR" sz="1400" dirty="0">
                <a:solidFill>
                  <a:schemeClr val="bg2">
                    <a:lumMod val="25000"/>
                  </a:schemeClr>
                </a:solidFill>
                <a:latin typeface="Aptos Display" panose="020B0004020202020204" pitchFamily="34" charset="0"/>
              </a:rPr>
              <a:t>Tunisie Telecom se classe en 2ème place en terme du taux de succès d'établissement d'appel (98,80%) vs (99,06%) Ooredoo vs (98,14%) Orange</a:t>
            </a:r>
          </a:p>
        </p:txBody>
      </p:sp>
      <p:sp>
        <p:nvSpPr>
          <p:cNvPr id="14" name="ZoneTexte 13">
            <a:extLst>
              <a:ext uri="{FF2B5EF4-FFF2-40B4-BE49-F238E27FC236}">
                <a16:creationId xmlns:a16="http://schemas.microsoft.com/office/drawing/2014/main" id="{D7A03939-F7AC-9FE3-BD1F-8F42CAF18B53}"/>
              </a:ext>
            </a:extLst>
          </p:cNvPr>
          <p:cNvSpPr txBox="1"/>
          <p:nvPr/>
        </p:nvSpPr>
        <p:spPr>
          <a:xfrm>
            <a:off x="2496030" y="3034278"/>
            <a:ext cx="6097554" cy="307777"/>
          </a:xfrm>
          <a:prstGeom prst="rect">
            <a:avLst/>
          </a:prstGeom>
          <a:noFill/>
        </p:spPr>
        <p:txBody>
          <a:bodyPr wrap="square">
            <a:spAutoFit/>
          </a:bodyPr>
          <a:lstStyle/>
          <a:p>
            <a:r>
              <a:rPr lang="fr-FR" sz="1400" b="1" dirty="0">
                <a:solidFill>
                  <a:schemeClr val="bg2">
                    <a:lumMod val="25000"/>
                  </a:schemeClr>
                </a:solidFill>
                <a:latin typeface="Aptos Display" panose="020B0004020202020204" pitchFamily="34" charset="0"/>
              </a:rPr>
              <a:t>Call setup time:</a:t>
            </a:r>
          </a:p>
        </p:txBody>
      </p:sp>
      <p:sp>
        <p:nvSpPr>
          <p:cNvPr id="16" name="ZoneTexte 15">
            <a:extLst>
              <a:ext uri="{FF2B5EF4-FFF2-40B4-BE49-F238E27FC236}">
                <a16:creationId xmlns:a16="http://schemas.microsoft.com/office/drawing/2014/main" id="{E984F7C2-0BB3-0FF6-BA7D-DFCF5CC7B62E}"/>
              </a:ext>
            </a:extLst>
          </p:cNvPr>
          <p:cNvSpPr txBox="1"/>
          <p:nvPr/>
        </p:nvSpPr>
        <p:spPr>
          <a:xfrm>
            <a:off x="2649984" y="3296865"/>
            <a:ext cx="5994917" cy="523220"/>
          </a:xfrm>
          <a:prstGeom prst="rect">
            <a:avLst/>
          </a:prstGeom>
          <a:noFill/>
        </p:spPr>
        <p:txBody>
          <a:bodyPr wrap="square">
            <a:spAutoFit/>
          </a:bodyPr>
          <a:lstStyle/>
          <a:p>
            <a:r>
              <a:rPr lang="fr-FR" sz="1400" dirty="0">
                <a:solidFill>
                  <a:schemeClr val="bg2">
                    <a:lumMod val="25000"/>
                  </a:schemeClr>
                </a:solidFill>
                <a:latin typeface="Aptos Display" panose="020B0004020202020204" pitchFamily="34" charset="0"/>
              </a:rPr>
              <a:t>Tunisie Telecom présente le plus élevé Call setup Time de 5,62s vs </a:t>
            </a:r>
            <a:r>
              <a:rPr lang="fr-FR" sz="1400" dirty="0" err="1">
                <a:solidFill>
                  <a:schemeClr val="bg2">
                    <a:lumMod val="25000"/>
                  </a:schemeClr>
                </a:solidFill>
                <a:latin typeface="Aptos Display" panose="020B0004020202020204" pitchFamily="34" charset="0"/>
              </a:rPr>
              <a:t>Ooredoo</a:t>
            </a:r>
            <a:r>
              <a:rPr lang="fr-FR" sz="1400" dirty="0">
                <a:solidFill>
                  <a:schemeClr val="bg2">
                    <a:lumMod val="25000"/>
                  </a:schemeClr>
                </a:solidFill>
                <a:latin typeface="Aptos Display" panose="020B0004020202020204" pitchFamily="34" charset="0"/>
              </a:rPr>
              <a:t> 2,08s et Orange 4,64s.</a:t>
            </a:r>
          </a:p>
        </p:txBody>
      </p:sp>
      <p:sp>
        <p:nvSpPr>
          <p:cNvPr id="20" name="ZoneTexte 19">
            <a:extLst>
              <a:ext uri="{FF2B5EF4-FFF2-40B4-BE49-F238E27FC236}">
                <a16:creationId xmlns:a16="http://schemas.microsoft.com/office/drawing/2014/main" id="{064111F9-F84C-7AF2-4E08-B173F10ED06D}"/>
              </a:ext>
            </a:extLst>
          </p:cNvPr>
          <p:cNvSpPr txBox="1"/>
          <p:nvPr/>
        </p:nvSpPr>
        <p:spPr>
          <a:xfrm>
            <a:off x="2496030" y="3825065"/>
            <a:ext cx="6097554" cy="307777"/>
          </a:xfrm>
          <a:prstGeom prst="rect">
            <a:avLst/>
          </a:prstGeom>
          <a:noFill/>
        </p:spPr>
        <p:txBody>
          <a:bodyPr wrap="square">
            <a:spAutoFit/>
          </a:bodyPr>
          <a:lstStyle/>
          <a:p>
            <a:r>
              <a:rPr lang="fr-FR" sz="1400" b="1" dirty="0">
                <a:solidFill>
                  <a:schemeClr val="bg2">
                    <a:lumMod val="25000"/>
                  </a:schemeClr>
                </a:solidFill>
                <a:latin typeface="Aptos Display" panose="020B0004020202020204" pitchFamily="34" charset="0"/>
              </a:rPr>
              <a:t>Call Drop Rate (CDR):</a:t>
            </a:r>
          </a:p>
        </p:txBody>
      </p:sp>
      <p:sp>
        <p:nvSpPr>
          <p:cNvPr id="22" name="ZoneTexte 21">
            <a:extLst>
              <a:ext uri="{FF2B5EF4-FFF2-40B4-BE49-F238E27FC236}">
                <a16:creationId xmlns:a16="http://schemas.microsoft.com/office/drawing/2014/main" id="{1453AB54-089D-C4A4-4E99-DAF01876ED4E}"/>
              </a:ext>
            </a:extLst>
          </p:cNvPr>
          <p:cNvSpPr txBox="1"/>
          <p:nvPr/>
        </p:nvSpPr>
        <p:spPr>
          <a:xfrm>
            <a:off x="2638399" y="4098080"/>
            <a:ext cx="5942122" cy="738664"/>
          </a:xfrm>
          <a:prstGeom prst="rect">
            <a:avLst/>
          </a:prstGeom>
          <a:noFill/>
        </p:spPr>
        <p:txBody>
          <a:bodyPr wrap="square">
            <a:spAutoFit/>
          </a:bodyPr>
          <a:lstStyle/>
          <a:p>
            <a:pPr algn="just"/>
            <a:r>
              <a:rPr lang="fr-FR" sz="1400" dirty="0">
                <a:solidFill>
                  <a:schemeClr val="bg2">
                    <a:lumMod val="25000"/>
                  </a:schemeClr>
                </a:solidFill>
                <a:latin typeface="Aptos Display" panose="020B0004020202020204" pitchFamily="34" charset="0"/>
              </a:rPr>
              <a:t>Tunisie Telecom se positionne en 1ère place en termes du taux de coupure d’appel. Le CDR est de 0,29% pour TT, 1,47% pour Ooredoo et 1,07% pour Orange</a:t>
            </a:r>
          </a:p>
        </p:txBody>
      </p:sp>
      <p:sp>
        <p:nvSpPr>
          <p:cNvPr id="24" name="ZoneTexte 23">
            <a:extLst>
              <a:ext uri="{FF2B5EF4-FFF2-40B4-BE49-F238E27FC236}">
                <a16:creationId xmlns:a16="http://schemas.microsoft.com/office/drawing/2014/main" id="{5FA229B3-33E6-FBFA-15A3-EEF09EAC90A8}"/>
              </a:ext>
            </a:extLst>
          </p:cNvPr>
          <p:cNvSpPr txBox="1"/>
          <p:nvPr/>
        </p:nvSpPr>
        <p:spPr>
          <a:xfrm>
            <a:off x="2496030" y="4801982"/>
            <a:ext cx="6097554" cy="307777"/>
          </a:xfrm>
          <a:prstGeom prst="rect">
            <a:avLst/>
          </a:prstGeom>
          <a:noFill/>
        </p:spPr>
        <p:txBody>
          <a:bodyPr wrap="square">
            <a:spAutoFit/>
          </a:bodyPr>
          <a:lstStyle/>
          <a:p>
            <a:r>
              <a:rPr lang="fr-FR" sz="1400" b="1" dirty="0">
                <a:solidFill>
                  <a:schemeClr val="bg2">
                    <a:lumMod val="25000"/>
                  </a:schemeClr>
                </a:solidFill>
                <a:latin typeface="Aptos Display" panose="020B0004020202020204" pitchFamily="34" charset="0"/>
              </a:rPr>
              <a:t>Qualité Vocale (MOS) :</a:t>
            </a:r>
          </a:p>
        </p:txBody>
      </p:sp>
      <p:sp>
        <p:nvSpPr>
          <p:cNvPr id="26" name="ZoneTexte 25">
            <a:extLst>
              <a:ext uri="{FF2B5EF4-FFF2-40B4-BE49-F238E27FC236}">
                <a16:creationId xmlns:a16="http://schemas.microsoft.com/office/drawing/2014/main" id="{76B49A27-927F-C0E3-BECC-275039B0EF3F}"/>
              </a:ext>
            </a:extLst>
          </p:cNvPr>
          <p:cNvSpPr txBox="1"/>
          <p:nvPr/>
        </p:nvSpPr>
        <p:spPr>
          <a:xfrm>
            <a:off x="2515913" y="5711389"/>
            <a:ext cx="6097554" cy="307777"/>
          </a:xfrm>
          <a:prstGeom prst="rect">
            <a:avLst/>
          </a:prstGeom>
          <a:noFill/>
        </p:spPr>
        <p:txBody>
          <a:bodyPr wrap="square">
            <a:spAutoFit/>
          </a:bodyPr>
          <a:lstStyle/>
          <a:p>
            <a:r>
              <a:rPr lang="fr-FR" sz="1400" b="1" dirty="0">
                <a:solidFill>
                  <a:schemeClr val="bg2">
                    <a:lumMod val="25000"/>
                  </a:schemeClr>
                </a:solidFill>
                <a:latin typeface="Aptos Display" panose="020B0004020202020204" pitchFamily="34" charset="0"/>
              </a:rPr>
              <a:t>Qualité du signal (</a:t>
            </a:r>
            <a:r>
              <a:rPr lang="fr-FR" sz="1400" b="1" dirty="0" err="1">
                <a:solidFill>
                  <a:schemeClr val="bg2">
                    <a:lumMod val="25000"/>
                  </a:schemeClr>
                </a:solidFill>
                <a:latin typeface="Aptos Display" panose="020B0004020202020204" pitchFamily="34" charset="0"/>
              </a:rPr>
              <a:t>EcNo</a:t>
            </a:r>
            <a:r>
              <a:rPr lang="fr-FR" sz="1400" b="1" dirty="0">
                <a:solidFill>
                  <a:schemeClr val="bg2">
                    <a:lumMod val="25000"/>
                  </a:schemeClr>
                </a:solidFill>
                <a:latin typeface="Aptos Display" panose="020B0004020202020204" pitchFamily="34" charset="0"/>
              </a:rPr>
              <a:t>):</a:t>
            </a:r>
          </a:p>
        </p:txBody>
      </p:sp>
      <p:sp>
        <p:nvSpPr>
          <p:cNvPr id="28" name="ZoneTexte 27">
            <a:extLst>
              <a:ext uri="{FF2B5EF4-FFF2-40B4-BE49-F238E27FC236}">
                <a16:creationId xmlns:a16="http://schemas.microsoft.com/office/drawing/2014/main" id="{D6B7FC94-8398-7DD7-8CD0-21DB2DB63F1E}"/>
              </a:ext>
            </a:extLst>
          </p:cNvPr>
          <p:cNvSpPr txBox="1"/>
          <p:nvPr/>
        </p:nvSpPr>
        <p:spPr>
          <a:xfrm>
            <a:off x="2615531" y="5154447"/>
            <a:ext cx="6097554" cy="523220"/>
          </a:xfrm>
          <a:prstGeom prst="rect">
            <a:avLst/>
          </a:prstGeom>
          <a:noFill/>
        </p:spPr>
        <p:txBody>
          <a:bodyPr wrap="square">
            <a:spAutoFit/>
          </a:bodyPr>
          <a:lstStyle/>
          <a:p>
            <a:r>
              <a:rPr lang="fr-FR" sz="1400" dirty="0">
                <a:solidFill>
                  <a:schemeClr val="bg2">
                    <a:lumMod val="25000"/>
                  </a:schemeClr>
                </a:solidFill>
                <a:latin typeface="Aptos Display" panose="020B0004020202020204" pitchFamily="34" charset="0"/>
              </a:rPr>
              <a:t>Tunisie Telecom occupe la troisième place en termes de La qualité vocale MOS de 3,83 vs 4,17 Ooredoo et 4,14 Orange</a:t>
            </a:r>
          </a:p>
        </p:txBody>
      </p:sp>
      <p:sp>
        <p:nvSpPr>
          <p:cNvPr id="30" name="ZoneTexte 29">
            <a:extLst>
              <a:ext uri="{FF2B5EF4-FFF2-40B4-BE49-F238E27FC236}">
                <a16:creationId xmlns:a16="http://schemas.microsoft.com/office/drawing/2014/main" id="{48E2EAA3-075C-530D-8B5B-942F1B51329F}"/>
              </a:ext>
            </a:extLst>
          </p:cNvPr>
          <p:cNvSpPr txBox="1"/>
          <p:nvPr/>
        </p:nvSpPr>
        <p:spPr>
          <a:xfrm>
            <a:off x="2638399" y="6097576"/>
            <a:ext cx="6097554" cy="523220"/>
          </a:xfrm>
          <a:prstGeom prst="rect">
            <a:avLst/>
          </a:prstGeom>
          <a:noFill/>
        </p:spPr>
        <p:txBody>
          <a:bodyPr wrap="square">
            <a:spAutoFit/>
          </a:bodyPr>
          <a:lstStyle/>
          <a:p>
            <a:r>
              <a:rPr lang="fr-FR" sz="1400" dirty="0">
                <a:solidFill>
                  <a:schemeClr val="bg2">
                    <a:lumMod val="25000"/>
                  </a:schemeClr>
                </a:solidFill>
                <a:latin typeface="Aptos Display" panose="020B0004020202020204" pitchFamily="34" charset="0"/>
              </a:rPr>
              <a:t>Tunisie Telecom est le meilleur opérateur en termes de qualité de signal </a:t>
            </a:r>
            <a:r>
              <a:rPr lang="fr-FR" sz="1400" dirty="0" err="1">
                <a:solidFill>
                  <a:schemeClr val="bg2">
                    <a:lumMod val="25000"/>
                  </a:schemeClr>
                </a:solidFill>
                <a:latin typeface="Aptos Display" panose="020B0004020202020204" pitchFamily="34" charset="0"/>
              </a:rPr>
              <a:t>EcNo</a:t>
            </a:r>
            <a:r>
              <a:rPr lang="fr-FR" sz="1400" dirty="0">
                <a:solidFill>
                  <a:schemeClr val="bg2">
                    <a:lumMod val="25000"/>
                  </a:schemeClr>
                </a:solidFill>
                <a:latin typeface="Aptos Display" panose="020B0004020202020204" pitchFamily="34" charset="0"/>
              </a:rPr>
              <a:t> (-7,99) vs (-8,95) Ooredoo et (-8,71) Orange </a:t>
            </a:r>
          </a:p>
        </p:txBody>
      </p:sp>
      <p:graphicFrame>
        <p:nvGraphicFramePr>
          <p:cNvPr id="31" name="Graphique 30">
            <a:extLst>
              <a:ext uri="{FF2B5EF4-FFF2-40B4-BE49-F238E27FC236}">
                <a16:creationId xmlns:a16="http://schemas.microsoft.com/office/drawing/2014/main" id="{00000000-0008-0000-0300-000008000000}"/>
              </a:ext>
            </a:extLst>
          </p:cNvPr>
          <p:cNvGraphicFramePr>
            <a:graphicFrameLocks/>
          </p:cNvGraphicFramePr>
          <p:nvPr>
            <p:extLst>
              <p:ext uri="{D42A27DB-BD31-4B8C-83A1-F6EECF244321}">
                <p14:modId xmlns:p14="http://schemas.microsoft.com/office/powerpoint/2010/main" val="328234079"/>
              </p:ext>
            </p:extLst>
          </p:nvPr>
        </p:nvGraphicFramePr>
        <p:xfrm>
          <a:off x="8862520" y="1259611"/>
          <a:ext cx="3198715" cy="1791076"/>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Graphique 31">
            <a:extLst>
              <a:ext uri="{FF2B5EF4-FFF2-40B4-BE49-F238E27FC236}">
                <a16:creationId xmlns:a16="http://schemas.microsoft.com/office/drawing/2014/main" id="{00000000-0008-0000-0300-000007000000}"/>
              </a:ext>
            </a:extLst>
          </p:cNvPr>
          <p:cNvGraphicFramePr>
            <a:graphicFrameLocks/>
          </p:cNvGraphicFramePr>
          <p:nvPr>
            <p:extLst>
              <p:ext uri="{D42A27DB-BD31-4B8C-83A1-F6EECF244321}">
                <p14:modId xmlns:p14="http://schemas.microsoft.com/office/powerpoint/2010/main" val="119142568"/>
              </p:ext>
            </p:extLst>
          </p:nvPr>
        </p:nvGraphicFramePr>
        <p:xfrm>
          <a:off x="8965156" y="3048056"/>
          <a:ext cx="3096079" cy="169241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33" name="Graphique 32">
            <a:extLst>
              <a:ext uri="{FF2B5EF4-FFF2-40B4-BE49-F238E27FC236}">
                <a16:creationId xmlns:a16="http://schemas.microsoft.com/office/drawing/2014/main" id="{00000000-0008-0000-0300-000009000000}"/>
              </a:ext>
            </a:extLst>
          </p:cNvPr>
          <p:cNvGraphicFramePr>
            <a:graphicFrameLocks/>
          </p:cNvGraphicFramePr>
          <p:nvPr>
            <p:extLst>
              <p:ext uri="{D42A27DB-BD31-4B8C-83A1-F6EECF244321}">
                <p14:modId xmlns:p14="http://schemas.microsoft.com/office/powerpoint/2010/main" val="2325913215"/>
              </p:ext>
            </p:extLst>
          </p:nvPr>
        </p:nvGraphicFramePr>
        <p:xfrm>
          <a:off x="8989821" y="4647011"/>
          <a:ext cx="3174049" cy="2128757"/>
        </p:xfrm>
        <a:graphic>
          <a:graphicData uri="http://schemas.openxmlformats.org/drawingml/2006/chart">
            <c:chart xmlns:c="http://schemas.openxmlformats.org/drawingml/2006/chart" xmlns:r="http://schemas.openxmlformats.org/officeDocument/2006/relationships" r:id="rId7"/>
          </a:graphicData>
        </a:graphic>
      </p:graphicFrame>
      <p:sp>
        <p:nvSpPr>
          <p:cNvPr id="11" name="Espace réservé du numéro de diapositive 10">
            <a:extLst>
              <a:ext uri="{FF2B5EF4-FFF2-40B4-BE49-F238E27FC236}">
                <a16:creationId xmlns:a16="http://schemas.microsoft.com/office/drawing/2014/main" id="{EA991B86-E67C-2140-8CC9-135D5FA34E9F}"/>
              </a:ext>
            </a:extLst>
          </p:cNvPr>
          <p:cNvSpPr>
            <a:spLocks noGrp="1"/>
          </p:cNvSpPr>
          <p:nvPr>
            <p:ph type="sldNum" sz="quarter" idx="12"/>
          </p:nvPr>
        </p:nvSpPr>
        <p:spPr/>
        <p:txBody>
          <a:bodyPr/>
          <a:lstStyle/>
          <a:p>
            <a:fld id="{B2AD7436-ADBA-43B7-9370-5627ADE4336A}" type="slidenum">
              <a:rPr lang="fr-FR" smtClean="0"/>
              <a:t>23</a:t>
            </a:fld>
            <a:endParaRPr lang="fr-FR"/>
          </a:p>
        </p:txBody>
      </p:sp>
    </p:spTree>
    <p:extLst>
      <p:ext uri="{BB962C8B-B14F-4D97-AF65-F5344CB8AC3E}">
        <p14:creationId xmlns:p14="http://schemas.microsoft.com/office/powerpoint/2010/main" val="38884041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1E28CB-2463-6951-528B-EE1142B4AF0E}"/>
            </a:ext>
          </a:extLst>
        </p:cNvPr>
        <p:cNvGrpSpPr/>
        <p:nvPr/>
      </p:nvGrpSpPr>
      <p:grpSpPr>
        <a:xfrm>
          <a:off x="0" y="0"/>
          <a:ext cx="0" cy="0"/>
          <a:chOff x="0" y="0"/>
          <a:chExt cx="0" cy="0"/>
        </a:xfrm>
      </p:grpSpPr>
      <p:pic>
        <p:nvPicPr>
          <p:cNvPr id="18" name="Picture 4" descr="Telcotec Tunisie | LinkedIn">
            <a:extLst>
              <a:ext uri="{FF2B5EF4-FFF2-40B4-BE49-F238E27FC236}">
                <a16:creationId xmlns:a16="http://schemas.microsoft.com/office/drawing/2014/main" id="{A08077EC-D725-47F7-FA41-CB16F0BAD1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98596" y="45425"/>
            <a:ext cx="1065276" cy="1065276"/>
          </a:xfrm>
          <a:prstGeom prst="rect">
            <a:avLst/>
          </a:prstGeom>
          <a:noFill/>
          <a:extLst>
            <a:ext uri="{909E8E84-426E-40DD-AFC4-6F175D3DCCD1}">
              <a14:hiddenFill xmlns:a14="http://schemas.microsoft.com/office/drawing/2010/main">
                <a:solidFill>
                  <a:srgbClr val="FFFFFF"/>
                </a:solidFill>
              </a14:hiddenFill>
            </a:ext>
          </a:extLst>
        </p:spPr>
      </p:pic>
      <p:pic>
        <p:nvPicPr>
          <p:cNvPr id="19" name="object 11">
            <a:extLst>
              <a:ext uri="{FF2B5EF4-FFF2-40B4-BE49-F238E27FC236}">
                <a16:creationId xmlns:a16="http://schemas.microsoft.com/office/drawing/2014/main" id="{2B13BE43-3457-D33E-DA13-A065098FA9CA}"/>
              </a:ext>
            </a:extLst>
          </p:cNvPr>
          <p:cNvPicPr/>
          <p:nvPr/>
        </p:nvPicPr>
        <p:blipFill>
          <a:blip r:embed="rId3" cstate="print"/>
          <a:stretch>
            <a:fillRect/>
          </a:stretch>
        </p:blipFill>
        <p:spPr>
          <a:xfrm>
            <a:off x="183254" y="120204"/>
            <a:ext cx="1158240" cy="829932"/>
          </a:xfrm>
          <a:prstGeom prst="rect">
            <a:avLst/>
          </a:prstGeom>
        </p:spPr>
      </p:pic>
      <p:sp>
        <p:nvSpPr>
          <p:cNvPr id="5" name="ZoneTexte 4">
            <a:extLst>
              <a:ext uri="{FF2B5EF4-FFF2-40B4-BE49-F238E27FC236}">
                <a16:creationId xmlns:a16="http://schemas.microsoft.com/office/drawing/2014/main" id="{41BDFC62-50A1-5F63-6CB6-76335513C366}"/>
              </a:ext>
            </a:extLst>
          </p:cNvPr>
          <p:cNvSpPr txBox="1"/>
          <p:nvPr/>
        </p:nvSpPr>
        <p:spPr>
          <a:xfrm>
            <a:off x="839755" y="391406"/>
            <a:ext cx="10258841" cy="584775"/>
          </a:xfrm>
          <a:prstGeom prst="rect">
            <a:avLst/>
          </a:prstGeom>
          <a:noFill/>
        </p:spPr>
        <p:txBody>
          <a:bodyPr wrap="square">
            <a:spAutoFit/>
          </a:bodyPr>
          <a:lstStyle>
            <a:defPPr>
              <a:defRPr lang="fr-FR"/>
            </a:defPPr>
            <a:lvl1pPr algn="ctr">
              <a:defRPr sz="3200" b="1">
                <a:solidFill>
                  <a:schemeClr val="bg2">
                    <a:lumMod val="25000"/>
                  </a:schemeClr>
                </a:solidFill>
                <a:latin typeface="Aptos Display" panose="020B0004020202020204" pitchFamily="34" charset="0"/>
              </a:defRPr>
            </a:lvl1pPr>
          </a:lstStyle>
          <a:p>
            <a:r>
              <a:rPr lang="fr-FR" dirty="0"/>
              <a:t>Nombre de cellules détectées (4G/3G)</a:t>
            </a:r>
            <a:endParaRPr lang="fr-FR" sz="2800" dirty="0"/>
          </a:p>
        </p:txBody>
      </p:sp>
      <p:grpSp>
        <p:nvGrpSpPr>
          <p:cNvPr id="4" name="Groupe 3">
            <a:extLst>
              <a:ext uri="{FF2B5EF4-FFF2-40B4-BE49-F238E27FC236}">
                <a16:creationId xmlns:a16="http://schemas.microsoft.com/office/drawing/2014/main" id="{C67A79B4-2219-D2E8-2B05-785857805780}"/>
              </a:ext>
            </a:extLst>
          </p:cNvPr>
          <p:cNvGrpSpPr/>
          <p:nvPr/>
        </p:nvGrpSpPr>
        <p:grpSpPr>
          <a:xfrm>
            <a:off x="4129162" y="2529695"/>
            <a:ext cx="4063480" cy="3219266"/>
            <a:chOff x="7068936" y="1918340"/>
            <a:chExt cx="4063480" cy="3219266"/>
          </a:xfrm>
        </p:grpSpPr>
        <p:pic>
          <p:nvPicPr>
            <p:cNvPr id="64" name="Image 63" descr="Une image contenant texte, capture d’écran, nombre, Police&#10;&#10;Le contenu généré par l’IA peut être incorrect.">
              <a:extLst>
                <a:ext uri="{FF2B5EF4-FFF2-40B4-BE49-F238E27FC236}">
                  <a16:creationId xmlns:a16="http://schemas.microsoft.com/office/drawing/2014/main" id="{DB857DE2-711C-3BCD-DA0B-66332EE927CC}"/>
                </a:ext>
              </a:extLst>
            </p:cNvPr>
            <p:cNvPicPr>
              <a:picLocks noChangeAspect="1"/>
            </p:cNvPicPr>
            <p:nvPr/>
          </p:nvPicPr>
          <p:blipFill>
            <a:blip r:embed="rId4"/>
            <a:stretch>
              <a:fillRect/>
            </a:stretch>
          </p:blipFill>
          <p:spPr>
            <a:xfrm>
              <a:off x="7068936" y="1918340"/>
              <a:ext cx="4063480" cy="3219266"/>
            </a:xfrm>
            <a:prstGeom prst="rect">
              <a:avLst/>
            </a:prstGeom>
          </p:spPr>
        </p:pic>
        <p:sp>
          <p:nvSpPr>
            <p:cNvPr id="3" name="ZoneTexte 2">
              <a:extLst>
                <a:ext uri="{FF2B5EF4-FFF2-40B4-BE49-F238E27FC236}">
                  <a16:creationId xmlns:a16="http://schemas.microsoft.com/office/drawing/2014/main" id="{F9772018-9926-6641-64FC-8DC607C7B980}"/>
                </a:ext>
              </a:extLst>
            </p:cNvPr>
            <p:cNvSpPr txBox="1"/>
            <p:nvPr/>
          </p:nvSpPr>
          <p:spPr>
            <a:xfrm>
              <a:off x="10108159" y="2209893"/>
              <a:ext cx="597159" cy="276999"/>
            </a:xfrm>
            <a:prstGeom prst="rect">
              <a:avLst/>
            </a:prstGeom>
            <a:noFill/>
          </p:spPr>
          <p:txBody>
            <a:bodyPr wrap="square" rtlCol="0">
              <a:spAutoFit/>
            </a:bodyPr>
            <a:lstStyle/>
            <a:p>
              <a:r>
                <a:rPr lang="fr-FR" sz="1200" dirty="0">
                  <a:solidFill>
                    <a:schemeClr val="bg2">
                      <a:lumMod val="25000"/>
                    </a:schemeClr>
                  </a:solidFill>
                  <a:latin typeface="Aptos Display" panose="020B0004020202020204" pitchFamily="34" charset="0"/>
                </a:rPr>
                <a:t>(4G)</a:t>
              </a:r>
            </a:p>
          </p:txBody>
        </p:sp>
      </p:grpSp>
      <p:sp>
        <p:nvSpPr>
          <p:cNvPr id="6" name="ZoneTexte 5">
            <a:extLst>
              <a:ext uri="{FF2B5EF4-FFF2-40B4-BE49-F238E27FC236}">
                <a16:creationId xmlns:a16="http://schemas.microsoft.com/office/drawing/2014/main" id="{48E9CE32-A8DB-3185-F009-7FB9C5BB7C5A}"/>
              </a:ext>
            </a:extLst>
          </p:cNvPr>
          <p:cNvSpPr txBox="1"/>
          <p:nvPr/>
        </p:nvSpPr>
        <p:spPr>
          <a:xfrm>
            <a:off x="416401" y="1416750"/>
            <a:ext cx="10592577" cy="369332"/>
          </a:xfrm>
          <a:prstGeom prst="rect">
            <a:avLst/>
          </a:prstGeom>
          <a:noFill/>
        </p:spPr>
        <p:txBody>
          <a:bodyPr wrap="square">
            <a:spAutoFit/>
          </a:bodyPr>
          <a:lstStyle/>
          <a:p>
            <a:pPr marL="285750" indent="-285750">
              <a:buClr>
                <a:schemeClr val="bg1">
                  <a:lumMod val="50000"/>
                </a:schemeClr>
              </a:buClr>
              <a:buFont typeface="Wingdings" panose="05000000000000000000" pitchFamily="2" charset="2"/>
              <a:buChar char="Ø"/>
            </a:pPr>
            <a:r>
              <a:rPr lang="fr-FR" dirty="0">
                <a:solidFill>
                  <a:schemeClr val="bg2">
                    <a:lumMod val="25000"/>
                  </a:schemeClr>
                </a:solidFill>
                <a:latin typeface="Aptos Display" panose="020B0004020202020204" pitchFamily="34" charset="0"/>
              </a:rPr>
              <a:t>Le nombre de cellules détectés en 4G est très proche, avec OO en tête à 501, suivi de TT à 496 et OR à 494.</a:t>
            </a:r>
          </a:p>
        </p:txBody>
      </p:sp>
      <p:sp>
        <p:nvSpPr>
          <p:cNvPr id="9" name="Espace réservé du numéro de diapositive 8">
            <a:extLst>
              <a:ext uri="{FF2B5EF4-FFF2-40B4-BE49-F238E27FC236}">
                <a16:creationId xmlns:a16="http://schemas.microsoft.com/office/drawing/2014/main" id="{69253AE7-F7A5-D4DD-63E2-67352F4088EE}"/>
              </a:ext>
            </a:extLst>
          </p:cNvPr>
          <p:cNvSpPr>
            <a:spLocks noGrp="1"/>
          </p:cNvSpPr>
          <p:nvPr>
            <p:ph type="sldNum" sz="quarter" idx="12"/>
          </p:nvPr>
        </p:nvSpPr>
        <p:spPr/>
        <p:txBody>
          <a:bodyPr/>
          <a:lstStyle/>
          <a:p>
            <a:fld id="{B2AD7436-ADBA-43B7-9370-5627ADE4336A}" type="slidenum">
              <a:rPr lang="fr-FR" smtClean="0"/>
              <a:t>24</a:t>
            </a:fld>
            <a:endParaRPr lang="fr-FR"/>
          </a:p>
        </p:txBody>
      </p:sp>
    </p:spTree>
    <p:extLst>
      <p:ext uri="{BB962C8B-B14F-4D97-AF65-F5344CB8AC3E}">
        <p14:creationId xmlns:p14="http://schemas.microsoft.com/office/powerpoint/2010/main" val="7881956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2A0782-1B75-8032-2CFD-825A37E42ADD}"/>
            </a:ext>
          </a:extLst>
        </p:cNvPr>
        <p:cNvGrpSpPr/>
        <p:nvPr/>
      </p:nvGrpSpPr>
      <p:grpSpPr>
        <a:xfrm>
          <a:off x="0" y="0"/>
          <a:ext cx="0" cy="0"/>
          <a:chOff x="0" y="0"/>
          <a:chExt cx="0" cy="0"/>
        </a:xfrm>
      </p:grpSpPr>
      <p:pic>
        <p:nvPicPr>
          <p:cNvPr id="18" name="Picture 4" descr="Telcotec Tunisie | LinkedIn">
            <a:extLst>
              <a:ext uri="{FF2B5EF4-FFF2-40B4-BE49-F238E27FC236}">
                <a16:creationId xmlns:a16="http://schemas.microsoft.com/office/drawing/2014/main" id="{84EAA145-31A2-2AC0-3304-39AB62E64E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98596" y="45425"/>
            <a:ext cx="1065276" cy="1065276"/>
          </a:xfrm>
          <a:prstGeom prst="rect">
            <a:avLst/>
          </a:prstGeom>
          <a:noFill/>
          <a:extLst>
            <a:ext uri="{909E8E84-426E-40DD-AFC4-6F175D3DCCD1}">
              <a14:hiddenFill xmlns:a14="http://schemas.microsoft.com/office/drawing/2010/main">
                <a:solidFill>
                  <a:srgbClr val="FFFFFF"/>
                </a:solidFill>
              </a14:hiddenFill>
            </a:ext>
          </a:extLst>
        </p:spPr>
      </p:pic>
      <p:pic>
        <p:nvPicPr>
          <p:cNvPr id="19" name="object 11">
            <a:extLst>
              <a:ext uri="{FF2B5EF4-FFF2-40B4-BE49-F238E27FC236}">
                <a16:creationId xmlns:a16="http://schemas.microsoft.com/office/drawing/2014/main" id="{A4E40910-BBF7-B373-51B0-EC20A3763BEE}"/>
              </a:ext>
            </a:extLst>
          </p:cNvPr>
          <p:cNvPicPr/>
          <p:nvPr/>
        </p:nvPicPr>
        <p:blipFill>
          <a:blip r:embed="rId3" cstate="print"/>
          <a:stretch>
            <a:fillRect/>
          </a:stretch>
        </p:blipFill>
        <p:spPr>
          <a:xfrm>
            <a:off x="183254" y="120204"/>
            <a:ext cx="1158240" cy="829932"/>
          </a:xfrm>
          <a:prstGeom prst="rect">
            <a:avLst/>
          </a:prstGeom>
        </p:spPr>
      </p:pic>
      <p:sp>
        <p:nvSpPr>
          <p:cNvPr id="5" name="ZoneTexte 4">
            <a:extLst>
              <a:ext uri="{FF2B5EF4-FFF2-40B4-BE49-F238E27FC236}">
                <a16:creationId xmlns:a16="http://schemas.microsoft.com/office/drawing/2014/main" id="{8DB1C16E-1D2F-64AD-2176-BDA1EADC4831}"/>
              </a:ext>
            </a:extLst>
          </p:cNvPr>
          <p:cNvSpPr txBox="1"/>
          <p:nvPr/>
        </p:nvSpPr>
        <p:spPr>
          <a:xfrm>
            <a:off x="839755" y="391406"/>
            <a:ext cx="10258841" cy="523220"/>
          </a:xfrm>
          <a:prstGeom prst="rect">
            <a:avLst/>
          </a:prstGeom>
          <a:noFill/>
        </p:spPr>
        <p:txBody>
          <a:bodyPr wrap="square">
            <a:spAutoFit/>
          </a:bodyPr>
          <a:lstStyle>
            <a:defPPr>
              <a:defRPr lang="fr-FR"/>
            </a:defPPr>
            <a:lvl1pPr algn="ctr">
              <a:defRPr sz="3200" b="1">
                <a:solidFill>
                  <a:schemeClr val="bg2">
                    <a:lumMod val="25000"/>
                  </a:schemeClr>
                </a:solidFill>
                <a:latin typeface="Aptos Display" panose="020B0004020202020204" pitchFamily="34" charset="0"/>
              </a:defRPr>
            </a:lvl1pPr>
          </a:lstStyle>
          <a:p>
            <a:r>
              <a:rPr lang="fr-FR" sz="2800" dirty="0"/>
              <a:t>Call Setup Time</a:t>
            </a:r>
          </a:p>
        </p:txBody>
      </p:sp>
      <p:graphicFrame>
        <p:nvGraphicFramePr>
          <p:cNvPr id="2" name="Graphique 1">
            <a:extLst>
              <a:ext uri="{FF2B5EF4-FFF2-40B4-BE49-F238E27FC236}">
                <a16:creationId xmlns:a16="http://schemas.microsoft.com/office/drawing/2014/main" id="{00000000-0008-0000-0300-000008000000}"/>
              </a:ext>
            </a:extLst>
          </p:cNvPr>
          <p:cNvGraphicFramePr>
            <a:graphicFrameLocks/>
          </p:cNvGraphicFramePr>
          <p:nvPr>
            <p:extLst>
              <p:ext uri="{D42A27DB-BD31-4B8C-83A1-F6EECF244321}">
                <p14:modId xmlns:p14="http://schemas.microsoft.com/office/powerpoint/2010/main" val="2209670786"/>
              </p:ext>
            </p:extLst>
          </p:nvPr>
        </p:nvGraphicFramePr>
        <p:xfrm>
          <a:off x="3282854" y="3612177"/>
          <a:ext cx="5090755" cy="2715733"/>
        </p:xfrm>
        <a:graphic>
          <a:graphicData uri="http://schemas.openxmlformats.org/drawingml/2006/chart">
            <c:chart xmlns:c="http://schemas.openxmlformats.org/drawingml/2006/chart" xmlns:r="http://schemas.openxmlformats.org/officeDocument/2006/relationships" r:id="rId4"/>
          </a:graphicData>
        </a:graphic>
      </p:graphicFrame>
      <p:sp>
        <p:nvSpPr>
          <p:cNvPr id="4" name="ZoneTexte 3">
            <a:extLst>
              <a:ext uri="{FF2B5EF4-FFF2-40B4-BE49-F238E27FC236}">
                <a16:creationId xmlns:a16="http://schemas.microsoft.com/office/drawing/2014/main" id="{6C26A2F8-4795-7CE5-BE52-1D1C067151B2}"/>
              </a:ext>
            </a:extLst>
          </p:cNvPr>
          <p:cNvSpPr txBox="1"/>
          <p:nvPr/>
        </p:nvSpPr>
        <p:spPr>
          <a:xfrm>
            <a:off x="283642" y="1698721"/>
            <a:ext cx="11790170" cy="795539"/>
          </a:xfrm>
          <a:prstGeom prst="rect">
            <a:avLst/>
          </a:prstGeom>
          <a:noFill/>
        </p:spPr>
        <p:txBody>
          <a:bodyPr wrap="square">
            <a:spAutoFit/>
          </a:bodyPr>
          <a:lstStyle/>
          <a:p>
            <a:pPr marL="285750" indent="-285750" algn="just">
              <a:lnSpc>
                <a:spcPct val="150000"/>
              </a:lnSpc>
              <a:buClr>
                <a:schemeClr val="bg1">
                  <a:lumMod val="50000"/>
                </a:schemeClr>
              </a:buClr>
              <a:buFont typeface="Wingdings" panose="05000000000000000000" pitchFamily="2" charset="2"/>
              <a:buChar char="Ø"/>
            </a:pPr>
            <a:r>
              <a:rPr lang="fr-FR" sz="1600" dirty="0">
                <a:solidFill>
                  <a:schemeClr val="bg2">
                    <a:lumMod val="25000"/>
                  </a:schemeClr>
                </a:solidFill>
                <a:latin typeface="Aptos Display" panose="020B0004020202020204" pitchFamily="34" charset="0"/>
              </a:rPr>
              <a:t>TT présente le plus élevé call setup time. </a:t>
            </a:r>
          </a:p>
          <a:p>
            <a:pPr marL="285750" indent="-285750" algn="just">
              <a:lnSpc>
                <a:spcPct val="150000"/>
              </a:lnSpc>
              <a:buClr>
                <a:schemeClr val="bg1">
                  <a:lumMod val="50000"/>
                </a:schemeClr>
              </a:buClr>
              <a:buFont typeface="Wingdings" panose="05000000000000000000" pitchFamily="2" charset="2"/>
              <a:buChar char="Ø"/>
            </a:pPr>
            <a:r>
              <a:rPr lang="fr-FR" sz="1600" dirty="0">
                <a:solidFill>
                  <a:schemeClr val="bg2">
                    <a:lumMod val="25000"/>
                  </a:schemeClr>
                </a:solidFill>
                <a:latin typeface="Aptos Display" panose="020B0004020202020204" pitchFamily="34" charset="0"/>
              </a:rPr>
              <a:t>L’adoption du VOLTE permettrait d’optimiser ce temps d’établissement d’appel à 50%.</a:t>
            </a:r>
          </a:p>
        </p:txBody>
      </p:sp>
      <p:sp>
        <p:nvSpPr>
          <p:cNvPr id="7" name="Espace réservé du numéro de diapositive 6">
            <a:extLst>
              <a:ext uri="{FF2B5EF4-FFF2-40B4-BE49-F238E27FC236}">
                <a16:creationId xmlns:a16="http://schemas.microsoft.com/office/drawing/2014/main" id="{40A29AED-5826-A62A-8D73-90DEA44AC836}"/>
              </a:ext>
            </a:extLst>
          </p:cNvPr>
          <p:cNvSpPr>
            <a:spLocks noGrp="1"/>
          </p:cNvSpPr>
          <p:nvPr>
            <p:ph type="sldNum" sz="quarter" idx="12"/>
          </p:nvPr>
        </p:nvSpPr>
        <p:spPr/>
        <p:txBody>
          <a:bodyPr/>
          <a:lstStyle/>
          <a:p>
            <a:fld id="{B2AD7436-ADBA-43B7-9370-5627ADE4336A}" type="slidenum">
              <a:rPr lang="fr-FR" smtClean="0"/>
              <a:t>25</a:t>
            </a:fld>
            <a:endParaRPr lang="fr-FR"/>
          </a:p>
        </p:txBody>
      </p:sp>
    </p:spTree>
    <p:extLst>
      <p:ext uri="{BB962C8B-B14F-4D97-AF65-F5344CB8AC3E}">
        <p14:creationId xmlns:p14="http://schemas.microsoft.com/office/powerpoint/2010/main" val="2487539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918DC7-EF21-1BDD-033F-1256027AC0B2}"/>
            </a:ext>
          </a:extLst>
        </p:cNvPr>
        <p:cNvGrpSpPr/>
        <p:nvPr/>
      </p:nvGrpSpPr>
      <p:grpSpPr>
        <a:xfrm>
          <a:off x="0" y="0"/>
          <a:ext cx="0" cy="0"/>
          <a:chOff x="0" y="0"/>
          <a:chExt cx="0" cy="0"/>
        </a:xfrm>
      </p:grpSpPr>
      <p:pic>
        <p:nvPicPr>
          <p:cNvPr id="12" name="Image 11" descr="Une image contenant texte, nombre, ligne, capture d’écran&#10;&#10;Le contenu généré par l’IA peut être incorrect.">
            <a:extLst>
              <a:ext uri="{FF2B5EF4-FFF2-40B4-BE49-F238E27FC236}">
                <a16:creationId xmlns:a16="http://schemas.microsoft.com/office/drawing/2014/main" id="{E381C8C3-37B7-0B92-8B3A-DBA3FD8F617D}"/>
              </a:ext>
            </a:extLst>
          </p:cNvPr>
          <p:cNvPicPr>
            <a:picLocks noChangeAspect="1"/>
          </p:cNvPicPr>
          <p:nvPr/>
        </p:nvPicPr>
        <p:blipFill>
          <a:blip r:embed="rId2"/>
          <a:stretch>
            <a:fillRect/>
          </a:stretch>
        </p:blipFill>
        <p:spPr>
          <a:xfrm>
            <a:off x="414494" y="3429000"/>
            <a:ext cx="7341893" cy="2189657"/>
          </a:xfrm>
          <a:prstGeom prst="rect">
            <a:avLst/>
          </a:prstGeom>
        </p:spPr>
      </p:pic>
      <p:pic>
        <p:nvPicPr>
          <p:cNvPr id="18" name="Picture 4" descr="Telcotec Tunisie | LinkedIn">
            <a:extLst>
              <a:ext uri="{FF2B5EF4-FFF2-40B4-BE49-F238E27FC236}">
                <a16:creationId xmlns:a16="http://schemas.microsoft.com/office/drawing/2014/main" id="{031D8A3F-5111-4F36-DB76-BC1AE65041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98596" y="45425"/>
            <a:ext cx="1065276" cy="1065276"/>
          </a:xfrm>
          <a:prstGeom prst="rect">
            <a:avLst/>
          </a:prstGeom>
          <a:noFill/>
          <a:extLst>
            <a:ext uri="{909E8E84-426E-40DD-AFC4-6F175D3DCCD1}">
              <a14:hiddenFill xmlns:a14="http://schemas.microsoft.com/office/drawing/2010/main">
                <a:solidFill>
                  <a:srgbClr val="FFFFFF"/>
                </a:solidFill>
              </a14:hiddenFill>
            </a:ext>
          </a:extLst>
        </p:spPr>
      </p:pic>
      <p:pic>
        <p:nvPicPr>
          <p:cNvPr id="19" name="object 11">
            <a:extLst>
              <a:ext uri="{FF2B5EF4-FFF2-40B4-BE49-F238E27FC236}">
                <a16:creationId xmlns:a16="http://schemas.microsoft.com/office/drawing/2014/main" id="{38EEE3BA-85A2-86B8-4969-F76A88F8DC1B}"/>
              </a:ext>
            </a:extLst>
          </p:cNvPr>
          <p:cNvPicPr/>
          <p:nvPr/>
        </p:nvPicPr>
        <p:blipFill>
          <a:blip r:embed="rId4" cstate="print"/>
          <a:stretch>
            <a:fillRect/>
          </a:stretch>
        </p:blipFill>
        <p:spPr>
          <a:xfrm>
            <a:off x="183254" y="120204"/>
            <a:ext cx="1158240" cy="829932"/>
          </a:xfrm>
          <a:prstGeom prst="rect">
            <a:avLst/>
          </a:prstGeom>
        </p:spPr>
      </p:pic>
      <p:sp>
        <p:nvSpPr>
          <p:cNvPr id="5" name="ZoneTexte 4">
            <a:extLst>
              <a:ext uri="{FF2B5EF4-FFF2-40B4-BE49-F238E27FC236}">
                <a16:creationId xmlns:a16="http://schemas.microsoft.com/office/drawing/2014/main" id="{EDEB51A6-97A2-723C-5F73-DA6E01FBA47A}"/>
              </a:ext>
            </a:extLst>
          </p:cNvPr>
          <p:cNvSpPr txBox="1"/>
          <p:nvPr/>
        </p:nvSpPr>
        <p:spPr>
          <a:xfrm>
            <a:off x="839755" y="391406"/>
            <a:ext cx="10258841" cy="584775"/>
          </a:xfrm>
          <a:prstGeom prst="rect">
            <a:avLst/>
          </a:prstGeom>
          <a:noFill/>
        </p:spPr>
        <p:txBody>
          <a:bodyPr wrap="square">
            <a:spAutoFit/>
          </a:bodyPr>
          <a:lstStyle>
            <a:defPPr>
              <a:defRPr lang="fr-FR"/>
            </a:defPPr>
            <a:lvl1pPr algn="ctr">
              <a:defRPr sz="3200" b="1">
                <a:solidFill>
                  <a:schemeClr val="bg2">
                    <a:lumMod val="25000"/>
                  </a:schemeClr>
                </a:solidFill>
                <a:latin typeface="Aptos Display" panose="020B0004020202020204" pitchFamily="34" charset="0"/>
              </a:defRPr>
            </a:lvl1pPr>
          </a:lstStyle>
          <a:p>
            <a:r>
              <a:rPr lang="fr-FR" dirty="0"/>
              <a:t>Qualité Vocal MOS</a:t>
            </a:r>
            <a:endParaRPr lang="fr-FR" sz="2800" dirty="0"/>
          </a:p>
        </p:txBody>
      </p:sp>
      <p:sp>
        <p:nvSpPr>
          <p:cNvPr id="6" name="ZoneTexte 5">
            <a:extLst>
              <a:ext uri="{FF2B5EF4-FFF2-40B4-BE49-F238E27FC236}">
                <a16:creationId xmlns:a16="http://schemas.microsoft.com/office/drawing/2014/main" id="{F9B3B131-37F4-0C8F-0AE9-298C8EC0C0A1}"/>
              </a:ext>
            </a:extLst>
          </p:cNvPr>
          <p:cNvSpPr txBox="1"/>
          <p:nvPr/>
        </p:nvSpPr>
        <p:spPr>
          <a:xfrm>
            <a:off x="-7537" y="1765705"/>
            <a:ext cx="8117633" cy="1164871"/>
          </a:xfrm>
          <a:prstGeom prst="rect">
            <a:avLst/>
          </a:prstGeom>
          <a:noFill/>
        </p:spPr>
        <p:txBody>
          <a:bodyPr wrap="square">
            <a:spAutoFit/>
          </a:bodyPr>
          <a:lstStyle/>
          <a:p>
            <a:pPr marL="285750" indent="-285750">
              <a:lnSpc>
                <a:spcPct val="150000"/>
              </a:lnSpc>
              <a:buClr>
                <a:schemeClr val="bg1">
                  <a:lumMod val="50000"/>
                </a:schemeClr>
              </a:buClr>
              <a:buFont typeface="Wingdings" panose="05000000000000000000" pitchFamily="2" charset="2"/>
              <a:buChar char="Ø"/>
            </a:pPr>
            <a:r>
              <a:rPr lang="fr-FR" sz="1600" dirty="0">
                <a:solidFill>
                  <a:schemeClr val="bg2">
                    <a:lumMod val="25000"/>
                  </a:schemeClr>
                </a:solidFill>
                <a:latin typeface="Aptos Display" panose="020B0004020202020204" pitchFamily="34" charset="0"/>
              </a:rPr>
              <a:t>TT Présente le MOS le plus dégradé à cause de la nos-activation du </a:t>
            </a:r>
            <a:r>
              <a:rPr lang="fr-FR" sz="1600" dirty="0" err="1">
                <a:solidFill>
                  <a:schemeClr val="bg2">
                    <a:lumMod val="25000"/>
                  </a:schemeClr>
                </a:solidFill>
                <a:latin typeface="Aptos Display" panose="020B0004020202020204" pitchFamily="34" charset="0"/>
              </a:rPr>
              <a:t>Feature</a:t>
            </a:r>
            <a:r>
              <a:rPr lang="fr-FR" sz="1600" dirty="0">
                <a:solidFill>
                  <a:schemeClr val="bg2">
                    <a:lumMod val="25000"/>
                  </a:schemeClr>
                </a:solidFill>
                <a:latin typeface="Aptos Display" panose="020B0004020202020204" pitchFamily="34" charset="0"/>
              </a:rPr>
              <a:t> Wide Band-AMR.</a:t>
            </a:r>
          </a:p>
          <a:p>
            <a:pPr marL="285750" indent="-285750">
              <a:lnSpc>
                <a:spcPct val="150000"/>
              </a:lnSpc>
              <a:buClr>
                <a:schemeClr val="bg1">
                  <a:lumMod val="50000"/>
                </a:schemeClr>
              </a:buClr>
              <a:buFont typeface="Wingdings" panose="05000000000000000000" pitchFamily="2" charset="2"/>
              <a:buChar char="Ø"/>
            </a:pPr>
            <a:r>
              <a:rPr lang="fr-FR" sz="1600" dirty="0">
                <a:solidFill>
                  <a:schemeClr val="bg2">
                    <a:lumMod val="25000"/>
                  </a:schemeClr>
                </a:solidFill>
                <a:latin typeface="Aptos Display" panose="020B0004020202020204" pitchFamily="34" charset="0"/>
              </a:rPr>
              <a:t>Les autres opérateurs utilisent le HD-Voice (AMR WB).</a:t>
            </a:r>
          </a:p>
          <a:p>
            <a:pPr marL="285750" indent="-285750">
              <a:lnSpc>
                <a:spcPct val="150000"/>
              </a:lnSpc>
              <a:buClr>
                <a:schemeClr val="bg1">
                  <a:lumMod val="50000"/>
                </a:schemeClr>
              </a:buClr>
              <a:buFont typeface="Wingdings" panose="05000000000000000000" pitchFamily="2" charset="2"/>
              <a:buChar char="Ø"/>
            </a:pPr>
            <a:r>
              <a:rPr lang="fr-FR" sz="1600" dirty="0">
                <a:solidFill>
                  <a:schemeClr val="bg2">
                    <a:lumMod val="25000"/>
                  </a:schemeClr>
                </a:solidFill>
                <a:latin typeface="Aptos Display" panose="020B0004020202020204" pitchFamily="34" charset="0"/>
              </a:rPr>
              <a:t>Il est fortement recommandé d’accélérer le déploiement du Volte.</a:t>
            </a:r>
          </a:p>
        </p:txBody>
      </p:sp>
      <p:graphicFrame>
        <p:nvGraphicFramePr>
          <p:cNvPr id="7" name="Graphique 6">
            <a:extLst>
              <a:ext uri="{FF2B5EF4-FFF2-40B4-BE49-F238E27FC236}">
                <a16:creationId xmlns:a16="http://schemas.microsoft.com/office/drawing/2014/main" id="{00000000-0008-0000-0300-000009000000}"/>
              </a:ext>
            </a:extLst>
          </p:cNvPr>
          <p:cNvGraphicFramePr>
            <a:graphicFrameLocks/>
          </p:cNvGraphicFramePr>
          <p:nvPr>
            <p:extLst>
              <p:ext uri="{D42A27DB-BD31-4B8C-83A1-F6EECF244321}">
                <p14:modId xmlns:p14="http://schemas.microsoft.com/office/powerpoint/2010/main" val="1280967004"/>
              </p:ext>
            </p:extLst>
          </p:nvPr>
        </p:nvGraphicFramePr>
        <p:xfrm>
          <a:off x="7847428" y="1203920"/>
          <a:ext cx="4106087" cy="2584559"/>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8" name="Graphique 7">
            <a:extLst>
              <a:ext uri="{FF2B5EF4-FFF2-40B4-BE49-F238E27FC236}">
                <a16:creationId xmlns:a16="http://schemas.microsoft.com/office/drawing/2014/main" id="{00000000-0008-0000-0300-00000A000000}"/>
              </a:ext>
            </a:extLst>
          </p:cNvPr>
          <p:cNvGraphicFramePr>
            <a:graphicFrameLocks/>
          </p:cNvGraphicFramePr>
          <p:nvPr>
            <p:extLst>
              <p:ext uri="{D42A27DB-BD31-4B8C-83A1-F6EECF244321}">
                <p14:modId xmlns:p14="http://schemas.microsoft.com/office/powerpoint/2010/main" val="2898626314"/>
              </p:ext>
            </p:extLst>
          </p:nvPr>
        </p:nvGraphicFramePr>
        <p:xfrm>
          <a:off x="7847428" y="4019342"/>
          <a:ext cx="4344572" cy="2584559"/>
        </p:xfrm>
        <a:graphic>
          <a:graphicData uri="http://schemas.openxmlformats.org/drawingml/2006/chart">
            <c:chart xmlns:c="http://schemas.openxmlformats.org/drawingml/2006/chart" xmlns:r="http://schemas.openxmlformats.org/officeDocument/2006/relationships" r:id="rId6"/>
          </a:graphicData>
        </a:graphic>
      </p:graphicFrame>
      <p:sp>
        <p:nvSpPr>
          <p:cNvPr id="13" name="Rectangle : coins arrondis 12">
            <a:extLst>
              <a:ext uri="{FF2B5EF4-FFF2-40B4-BE49-F238E27FC236}">
                <a16:creationId xmlns:a16="http://schemas.microsoft.com/office/drawing/2014/main" id="{024A833A-D0BD-A8EF-F8CE-51E152C4C63E}"/>
              </a:ext>
            </a:extLst>
          </p:cNvPr>
          <p:cNvSpPr/>
          <p:nvPr/>
        </p:nvSpPr>
        <p:spPr>
          <a:xfrm>
            <a:off x="-7537" y="3441126"/>
            <a:ext cx="422031" cy="578216"/>
          </a:xfrm>
          <a:prstGeom prst="roundRect">
            <a:avLst/>
          </a:prstGeom>
          <a:solidFill>
            <a:schemeClr val="tx2">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fr-FR" sz="1400" b="1" dirty="0"/>
          </a:p>
          <a:p>
            <a:pPr algn="ctr"/>
            <a:r>
              <a:rPr lang="fr-FR" sz="1400" b="1" dirty="0"/>
              <a:t>TT</a:t>
            </a:r>
          </a:p>
          <a:p>
            <a:pPr algn="ctr"/>
            <a:endParaRPr lang="fr-FR" sz="1050" b="1" dirty="0"/>
          </a:p>
        </p:txBody>
      </p:sp>
      <p:sp>
        <p:nvSpPr>
          <p:cNvPr id="14" name="Rectangle : coins arrondis 13">
            <a:extLst>
              <a:ext uri="{FF2B5EF4-FFF2-40B4-BE49-F238E27FC236}">
                <a16:creationId xmlns:a16="http://schemas.microsoft.com/office/drawing/2014/main" id="{13BDB357-7E5F-9278-4F23-129F85DB5668}"/>
              </a:ext>
            </a:extLst>
          </p:cNvPr>
          <p:cNvSpPr/>
          <p:nvPr/>
        </p:nvSpPr>
        <p:spPr>
          <a:xfrm>
            <a:off x="-7537" y="4277679"/>
            <a:ext cx="422031" cy="578215"/>
          </a:xfrm>
          <a:prstGeom prst="roundRect">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fr-FR" sz="1050" b="1" dirty="0"/>
          </a:p>
          <a:p>
            <a:pPr algn="ctr"/>
            <a:r>
              <a:rPr lang="fr-FR" sz="1050" b="1" dirty="0"/>
              <a:t>OO</a:t>
            </a:r>
            <a:endParaRPr lang="fr-FR" sz="800" b="1" dirty="0"/>
          </a:p>
        </p:txBody>
      </p:sp>
      <p:sp>
        <p:nvSpPr>
          <p:cNvPr id="15" name="Rectangle : coins arrondis 14">
            <a:extLst>
              <a:ext uri="{FF2B5EF4-FFF2-40B4-BE49-F238E27FC236}">
                <a16:creationId xmlns:a16="http://schemas.microsoft.com/office/drawing/2014/main" id="{65C8C644-A163-A333-112E-F62C79090DBF}"/>
              </a:ext>
            </a:extLst>
          </p:cNvPr>
          <p:cNvSpPr/>
          <p:nvPr/>
        </p:nvSpPr>
        <p:spPr>
          <a:xfrm>
            <a:off x="1" y="5040441"/>
            <a:ext cx="414494" cy="578216"/>
          </a:xfrm>
          <a:prstGeom prst="roundRect">
            <a:avLst/>
          </a:prstGeom>
          <a:solidFill>
            <a:srgbClr val="FF8500"/>
          </a:solidFill>
          <a:ln>
            <a:solidFill>
              <a:srgbClr val="FFBC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fr-FR" sz="1050" b="1" dirty="0"/>
          </a:p>
          <a:p>
            <a:pPr algn="ctr"/>
            <a:r>
              <a:rPr lang="fr-FR" sz="1050" b="1" dirty="0"/>
              <a:t>OR</a:t>
            </a:r>
            <a:endParaRPr lang="fr-FR" sz="800" b="1" dirty="0"/>
          </a:p>
        </p:txBody>
      </p:sp>
      <p:sp>
        <p:nvSpPr>
          <p:cNvPr id="3" name="Espace réservé du numéro de diapositive 2">
            <a:extLst>
              <a:ext uri="{FF2B5EF4-FFF2-40B4-BE49-F238E27FC236}">
                <a16:creationId xmlns:a16="http://schemas.microsoft.com/office/drawing/2014/main" id="{C8EB0844-ECE1-0531-2DD5-A39D4A29841E}"/>
              </a:ext>
            </a:extLst>
          </p:cNvPr>
          <p:cNvSpPr>
            <a:spLocks noGrp="1"/>
          </p:cNvSpPr>
          <p:nvPr>
            <p:ph type="sldNum" sz="quarter" idx="12"/>
          </p:nvPr>
        </p:nvSpPr>
        <p:spPr/>
        <p:txBody>
          <a:bodyPr/>
          <a:lstStyle/>
          <a:p>
            <a:fld id="{B2AD7436-ADBA-43B7-9370-5627ADE4336A}" type="slidenum">
              <a:rPr lang="fr-FR" smtClean="0"/>
              <a:t>26</a:t>
            </a:fld>
            <a:endParaRPr lang="fr-FR"/>
          </a:p>
        </p:txBody>
      </p:sp>
    </p:spTree>
    <p:extLst>
      <p:ext uri="{BB962C8B-B14F-4D97-AF65-F5344CB8AC3E}">
        <p14:creationId xmlns:p14="http://schemas.microsoft.com/office/powerpoint/2010/main" val="16831144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029">
          <a:extLst>
            <a:ext uri="{FF2B5EF4-FFF2-40B4-BE49-F238E27FC236}">
              <a16:creationId xmlns:a16="http://schemas.microsoft.com/office/drawing/2014/main" id="{3E9302CC-0593-8268-2F53-68338537B10D}"/>
            </a:ext>
          </a:extLst>
        </p:cNvPr>
        <p:cNvGrpSpPr/>
        <p:nvPr/>
      </p:nvGrpSpPr>
      <p:grpSpPr>
        <a:xfrm>
          <a:off x="0" y="0"/>
          <a:ext cx="0" cy="0"/>
          <a:chOff x="0" y="0"/>
          <a:chExt cx="0" cy="0"/>
        </a:xfrm>
      </p:grpSpPr>
      <p:pic>
        <p:nvPicPr>
          <p:cNvPr id="19" name="object 11">
            <a:extLst>
              <a:ext uri="{FF2B5EF4-FFF2-40B4-BE49-F238E27FC236}">
                <a16:creationId xmlns:a16="http://schemas.microsoft.com/office/drawing/2014/main" id="{3D5B12A2-4F2E-857B-0432-3A46E51D4B4A}"/>
              </a:ext>
            </a:extLst>
          </p:cNvPr>
          <p:cNvPicPr/>
          <p:nvPr/>
        </p:nvPicPr>
        <p:blipFill>
          <a:blip r:embed="rId3" cstate="print"/>
          <a:stretch>
            <a:fillRect/>
          </a:stretch>
        </p:blipFill>
        <p:spPr>
          <a:xfrm>
            <a:off x="183254" y="120204"/>
            <a:ext cx="1158240" cy="829932"/>
          </a:xfrm>
          <a:prstGeom prst="rect">
            <a:avLst/>
          </a:prstGeom>
        </p:spPr>
      </p:pic>
      <p:pic>
        <p:nvPicPr>
          <p:cNvPr id="20" name="Picture 4" descr="Telcotec Tunisie | LinkedIn">
            <a:extLst>
              <a:ext uri="{FF2B5EF4-FFF2-40B4-BE49-F238E27FC236}">
                <a16:creationId xmlns:a16="http://schemas.microsoft.com/office/drawing/2014/main" id="{3490AEB5-EADD-C8C1-E9BD-B6E050D682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98596" y="45425"/>
            <a:ext cx="1065276" cy="1065276"/>
          </a:xfrm>
          <a:prstGeom prst="rect">
            <a:avLst/>
          </a:prstGeom>
          <a:noFill/>
          <a:extLst>
            <a:ext uri="{909E8E84-426E-40DD-AFC4-6F175D3DCCD1}">
              <a14:hiddenFill xmlns:a14="http://schemas.microsoft.com/office/drawing/2010/main">
                <a:solidFill>
                  <a:srgbClr val="FFFFFF"/>
                </a:solidFill>
              </a14:hiddenFill>
            </a:ext>
          </a:extLst>
        </p:spPr>
      </p:pic>
      <p:grpSp>
        <p:nvGrpSpPr>
          <p:cNvPr id="1035" name="Google Shape;1035;p25">
            <a:extLst>
              <a:ext uri="{FF2B5EF4-FFF2-40B4-BE49-F238E27FC236}">
                <a16:creationId xmlns:a16="http://schemas.microsoft.com/office/drawing/2014/main" id="{6FAE9DF7-6CF5-E370-9E7F-8CAF7896A025}"/>
              </a:ext>
            </a:extLst>
          </p:cNvPr>
          <p:cNvGrpSpPr/>
          <p:nvPr/>
        </p:nvGrpSpPr>
        <p:grpSpPr>
          <a:xfrm>
            <a:off x="9627797" y="783203"/>
            <a:ext cx="1653207" cy="778821"/>
            <a:chOff x="6947135" y="2460525"/>
            <a:chExt cx="1239905" cy="584116"/>
          </a:xfrm>
        </p:grpSpPr>
        <p:sp>
          <p:nvSpPr>
            <p:cNvPr id="1036" name="Google Shape;1036;p25">
              <a:extLst>
                <a:ext uri="{FF2B5EF4-FFF2-40B4-BE49-F238E27FC236}">
                  <a16:creationId xmlns:a16="http://schemas.microsoft.com/office/drawing/2014/main" id="{4CA21A84-E6F2-CAB0-BF37-886A39E189A1}"/>
                </a:ext>
              </a:extLst>
            </p:cNvPr>
            <p:cNvSpPr/>
            <p:nvPr/>
          </p:nvSpPr>
          <p:spPr>
            <a:xfrm>
              <a:off x="7878097" y="2638928"/>
              <a:ext cx="304483" cy="39265"/>
            </a:xfrm>
            <a:custGeom>
              <a:avLst/>
              <a:gdLst/>
              <a:ahLst/>
              <a:cxnLst/>
              <a:rect l="l" t="t" r="r" b="b"/>
              <a:pathLst>
                <a:path w="3823" h="493" extrusionOk="0">
                  <a:moveTo>
                    <a:pt x="1" y="1"/>
                  </a:moveTo>
                  <a:lnTo>
                    <a:pt x="1" y="492"/>
                  </a:lnTo>
                  <a:lnTo>
                    <a:pt x="3823" y="492"/>
                  </a:lnTo>
                  <a:lnTo>
                    <a:pt x="3823" y="1"/>
                  </a:ln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037" name="Google Shape;1037;p25">
              <a:extLst>
                <a:ext uri="{FF2B5EF4-FFF2-40B4-BE49-F238E27FC236}">
                  <a16:creationId xmlns:a16="http://schemas.microsoft.com/office/drawing/2014/main" id="{4C843E1D-6991-3B08-9593-F4AA7643C334}"/>
                </a:ext>
              </a:extLst>
            </p:cNvPr>
            <p:cNvSpPr/>
            <p:nvPr/>
          </p:nvSpPr>
          <p:spPr>
            <a:xfrm>
              <a:off x="7872920" y="2634468"/>
              <a:ext cx="314120" cy="48106"/>
            </a:xfrm>
            <a:custGeom>
              <a:avLst/>
              <a:gdLst/>
              <a:ahLst/>
              <a:cxnLst/>
              <a:rect l="l" t="t" r="r" b="b"/>
              <a:pathLst>
                <a:path w="3944" h="604" extrusionOk="0">
                  <a:moveTo>
                    <a:pt x="3823" y="112"/>
                  </a:moveTo>
                  <a:lnTo>
                    <a:pt x="3823" y="483"/>
                  </a:lnTo>
                  <a:lnTo>
                    <a:pt x="121" y="483"/>
                  </a:lnTo>
                  <a:lnTo>
                    <a:pt x="121" y="112"/>
                  </a:lnTo>
                  <a:close/>
                  <a:moveTo>
                    <a:pt x="56" y="1"/>
                  </a:moveTo>
                  <a:cubicBezTo>
                    <a:pt x="47" y="1"/>
                    <a:pt x="28" y="1"/>
                    <a:pt x="19" y="10"/>
                  </a:cubicBezTo>
                  <a:cubicBezTo>
                    <a:pt x="10" y="29"/>
                    <a:pt x="1" y="38"/>
                    <a:pt x="1" y="57"/>
                  </a:cubicBezTo>
                  <a:lnTo>
                    <a:pt x="1" y="548"/>
                  </a:lnTo>
                  <a:cubicBezTo>
                    <a:pt x="1" y="576"/>
                    <a:pt x="28" y="604"/>
                    <a:pt x="56" y="604"/>
                  </a:cubicBezTo>
                  <a:lnTo>
                    <a:pt x="3878" y="604"/>
                  </a:lnTo>
                  <a:cubicBezTo>
                    <a:pt x="3897" y="604"/>
                    <a:pt x="3915" y="595"/>
                    <a:pt x="3925" y="585"/>
                  </a:cubicBezTo>
                  <a:cubicBezTo>
                    <a:pt x="3934" y="576"/>
                    <a:pt x="3943" y="558"/>
                    <a:pt x="3943" y="548"/>
                  </a:cubicBezTo>
                  <a:lnTo>
                    <a:pt x="3943" y="57"/>
                  </a:lnTo>
                  <a:cubicBezTo>
                    <a:pt x="3943" y="19"/>
                    <a:pt x="3915" y="1"/>
                    <a:pt x="3878"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38" name="Google Shape;1038;p25">
              <a:extLst>
                <a:ext uri="{FF2B5EF4-FFF2-40B4-BE49-F238E27FC236}">
                  <a16:creationId xmlns:a16="http://schemas.microsoft.com/office/drawing/2014/main" id="{10C8B5A6-8FEB-5114-2F55-9D5987302544}"/>
                </a:ext>
              </a:extLst>
            </p:cNvPr>
            <p:cNvSpPr/>
            <p:nvPr/>
          </p:nvSpPr>
          <p:spPr>
            <a:xfrm>
              <a:off x="7878097" y="2725342"/>
              <a:ext cx="174423" cy="25247"/>
            </a:xfrm>
            <a:custGeom>
              <a:avLst/>
              <a:gdLst/>
              <a:ahLst/>
              <a:cxnLst/>
              <a:rect l="l" t="t" r="r" b="b"/>
              <a:pathLst>
                <a:path w="2190" h="317" extrusionOk="0">
                  <a:moveTo>
                    <a:pt x="1" y="1"/>
                  </a:moveTo>
                  <a:lnTo>
                    <a:pt x="1" y="316"/>
                  </a:lnTo>
                  <a:lnTo>
                    <a:pt x="2190" y="316"/>
                  </a:lnTo>
                  <a:lnTo>
                    <a:pt x="2190" y="1"/>
                  </a:ln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039" name="Google Shape;1039;p25">
              <a:extLst>
                <a:ext uri="{FF2B5EF4-FFF2-40B4-BE49-F238E27FC236}">
                  <a16:creationId xmlns:a16="http://schemas.microsoft.com/office/drawing/2014/main" id="{60B901E1-E7A8-9DD8-FB29-0AF886030A9E}"/>
                </a:ext>
              </a:extLst>
            </p:cNvPr>
            <p:cNvSpPr/>
            <p:nvPr/>
          </p:nvSpPr>
          <p:spPr>
            <a:xfrm>
              <a:off x="7872920" y="2720165"/>
              <a:ext cx="184060" cy="34805"/>
            </a:xfrm>
            <a:custGeom>
              <a:avLst/>
              <a:gdLst/>
              <a:ahLst/>
              <a:cxnLst/>
              <a:rect l="l" t="t" r="r" b="b"/>
              <a:pathLst>
                <a:path w="2311" h="437" extrusionOk="0">
                  <a:moveTo>
                    <a:pt x="2199" y="122"/>
                  </a:moveTo>
                  <a:lnTo>
                    <a:pt x="2199" y="326"/>
                  </a:lnTo>
                  <a:lnTo>
                    <a:pt x="121" y="326"/>
                  </a:lnTo>
                  <a:lnTo>
                    <a:pt x="121" y="122"/>
                  </a:lnTo>
                  <a:close/>
                  <a:moveTo>
                    <a:pt x="66" y="1"/>
                  </a:moveTo>
                  <a:cubicBezTo>
                    <a:pt x="28" y="1"/>
                    <a:pt x="1" y="29"/>
                    <a:pt x="1" y="66"/>
                  </a:cubicBezTo>
                  <a:lnTo>
                    <a:pt x="1" y="381"/>
                  </a:lnTo>
                  <a:cubicBezTo>
                    <a:pt x="1" y="400"/>
                    <a:pt x="10" y="409"/>
                    <a:pt x="19" y="418"/>
                  </a:cubicBezTo>
                  <a:cubicBezTo>
                    <a:pt x="28" y="437"/>
                    <a:pt x="47" y="437"/>
                    <a:pt x="66" y="437"/>
                  </a:cubicBezTo>
                  <a:lnTo>
                    <a:pt x="2255" y="437"/>
                  </a:lnTo>
                  <a:cubicBezTo>
                    <a:pt x="2292" y="437"/>
                    <a:pt x="2311" y="409"/>
                    <a:pt x="2311" y="381"/>
                  </a:cubicBezTo>
                  <a:lnTo>
                    <a:pt x="2311" y="66"/>
                  </a:lnTo>
                  <a:cubicBezTo>
                    <a:pt x="2311" y="47"/>
                    <a:pt x="2311" y="29"/>
                    <a:pt x="2301" y="20"/>
                  </a:cubicBezTo>
                  <a:cubicBezTo>
                    <a:pt x="2283" y="10"/>
                    <a:pt x="2273" y="1"/>
                    <a:pt x="2255"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40" name="Google Shape;1040;p25">
              <a:extLst>
                <a:ext uri="{FF2B5EF4-FFF2-40B4-BE49-F238E27FC236}">
                  <a16:creationId xmlns:a16="http://schemas.microsoft.com/office/drawing/2014/main" id="{756DC432-3BF7-7A92-291B-07BD502F2FA9}"/>
                </a:ext>
              </a:extLst>
            </p:cNvPr>
            <p:cNvSpPr/>
            <p:nvPr/>
          </p:nvSpPr>
          <p:spPr>
            <a:xfrm>
              <a:off x="7878097" y="2797818"/>
              <a:ext cx="174423" cy="25168"/>
            </a:xfrm>
            <a:custGeom>
              <a:avLst/>
              <a:gdLst/>
              <a:ahLst/>
              <a:cxnLst/>
              <a:rect l="l" t="t" r="r" b="b"/>
              <a:pathLst>
                <a:path w="2190" h="316" extrusionOk="0">
                  <a:moveTo>
                    <a:pt x="1" y="0"/>
                  </a:moveTo>
                  <a:lnTo>
                    <a:pt x="1" y="315"/>
                  </a:lnTo>
                  <a:lnTo>
                    <a:pt x="2190" y="315"/>
                  </a:lnTo>
                  <a:lnTo>
                    <a:pt x="2190" y="0"/>
                  </a:ln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041" name="Google Shape;1041;p25">
              <a:extLst>
                <a:ext uri="{FF2B5EF4-FFF2-40B4-BE49-F238E27FC236}">
                  <a16:creationId xmlns:a16="http://schemas.microsoft.com/office/drawing/2014/main" id="{2EC977CF-A9B2-7413-7A81-7A5DAF74E2E5}"/>
                </a:ext>
              </a:extLst>
            </p:cNvPr>
            <p:cNvSpPr/>
            <p:nvPr/>
          </p:nvSpPr>
          <p:spPr>
            <a:xfrm>
              <a:off x="7872920" y="2793358"/>
              <a:ext cx="184060" cy="34805"/>
            </a:xfrm>
            <a:custGeom>
              <a:avLst/>
              <a:gdLst/>
              <a:ahLst/>
              <a:cxnLst/>
              <a:rect l="l" t="t" r="r" b="b"/>
              <a:pathLst>
                <a:path w="2311" h="437" extrusionOk="0">
                  <a:moveTo>
                    <a:pt x="2199" y="112"/>
                  </a:moveTo>
                  <a:lnTo>
                    <a:pt x="2199" y="316"/>
                  </a:lnTo>
                  <a:lnTo>
                    <a:pt x="121" y="316"/>
                  </a:lnTo>
                  <a:lnTo>
                    <a:pt x="121" y="112"/>
                  </a:lnTo>
                  <a:close/>
                  <a:moveTo>
                    <a:pt x="66" y="0"/>
                  </a:moveTo>
                  <a:cubicBezTo>
                    <a:pt x="28" y="0"/>
                    <a:pt x="1" y="28"/>
                    <a:pt x="1" y="56"/>
                  </a:cubicBezTo>
                  <a:lnTo>
                    <a:pt x="1" y="371"/>
                  </a:lnTo>
                  <a:cubicBezTo>
                    <a:pt x="1" y="390"/>
                    <a:pt x="10" y="409"/>
                    <a:pt x="19" y="418"/>
                  </a:cubicBezTo>
                  <a:cubicBezTo>
                    <a:pt x="28" y="427"/>
                    <a:pt x="47" y="436"/>
                    <a:pt x="66" y="436"/>
                  </a:cubicBezTo>
                  <a:lnTo>
                    <a:pt x="2255" y="436"/>
                  </a:lnTo>
                  <a:cubicBezTo>
                    <a:pt x="2273" y="436"/>
                    <a:pt x="2283" y="427"/>
                    <a:pt x="2301" y="418"/>
                  </a:cubicBezTo>
                  <a:cubicBezTo>
                    <a:pt x="2311" y="409"/>
                    <a:pt x="2311" y="390"/>
                    <a:pt x="2311" y="371"/>
                  </a:cubicBezTo>
                  <a:lnTo>
                    <a:pt x="2311" y="56"/>
                  </a:lnTo>
                  <a:cubicBezTo>
                    <a:pt x="2311" y="28"/>
                    <a:pt x="2292" y="0"/>
                    <a:pt x="2255"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42" name="Google Shape;1042;p25">
              <a:extLst>
                <a:ext uri="{FF2B5EF4-FFF2-40B4-BE49-F238E27FC236}">
                  <a16:creationId xmlns:a16="http://schemas.microsoft.com/office/drawing/2014/main" id="{3B3B8EDA-C171-4A9D-2EBE-8CA11EF46E8C}"/>
                </a:ext>
              </a:extLst>
            </p:cNvPr>
            <p:cNvSpPr/>
            <p:nvPr/>
          </p:nvSpPr>
          <p:spPr>
            <a:xfrm>
              <a:off x="6985603" y="2857631"/>
              <a:ext cx="295563" cy="127910"/>
            </a:xfrm>
            <a:custGeom>
              <a:avLst/>
              <a:gdLst/>
              <a:ahLst/>
              <a:cxnLst/>
              <a:rect l="l" t="t" r="r" b="b"/>
              <a:pathLst>
                <a:path w="3711" h="1606" extrusionOk="0">
                  <a:moveTo>
                    <a:pt x="3711" y="0"/>
                  </a:moveTo>
                  <a:lnTo>
                    <a:pt x="0" y="1605"/>
                  </a:lnTo>
                </a:path>
              </a:pathLst>
            </a:custGeom>
            <a:solidFill>
              <a:srgbClr val="E16F1A"/>
            </a:solidFill>
            <a:ln>
              <a:noFill/>
            </a:ln>
          </p:spPr>
          <p:txBody>
            <a:bodyPr spcFirstLastPara="1" wrap="square" lIns="121900" tIns="121900" rIns="121900" bIns="121900" anchor="ctr" anchorCtr="0">
              <a:noAutofit/>
            </a:bodyPr>
            <a:lstStyle/>
            <a:p>
              <a:endParaRPr sz="2400"/>
            </a:p>
          </p:txBody>
        </p:sp>
        <p:sp>
          <p:nvSpPr>
            <p:cNvPr id="1043" name="Google Shape;1043;p25">
              <a:extLst>
                <a:ext uri="{FF2B5EF4-FFF2-40B4-BE49-F238E27FC236}">
                  <a16:creationId xmlns:a16="http://schemas.microsoft.com/office/drawing/2014/main" id="{3DD1D56A-9D82-41BB-A9CD-7A6E59882E06}"/>
                </a:ext>
              </a:extLst>
            </p:cNvPr>
            <p:cNvSpPr/>
            <p:nvPr/>
          </p:nvSpPr>
          <p:spPr>
            <a:xfrm>
              <a:off x="6980426" y="2853330"/>
              <a:ext cx="305916" cy="136591"/>
            </a:xfrm>
            <a:custGeom>
              <a:avLst/>
              <a:gdLst/>
              <a:ahLst/>
              <a:cxnLst/>
              <a:rect l="l" t="t" r="r" b="b"/>
              <a:pathLst>
                <a:path w="3841" h="1715" extrusionOk="0">
                  <a:moveTo>
                    <a:pt x="3773" y="1"/>
                  </a:moveTo>
                  <a:cubicBezTo>
                    <a:pt x="3764" y="1"/>
                    <a:pt x="3756" y="3"/>
                    <a:pt x="3748" y="8"/>
                  </a:cubicBezTo>
                  <a:lnTo>
                    <a:pt x="47" y="1604"/>
                  </a:lnTo>
                  <a:cubicBezTo>
                    <a:pt x="10" y="1613"/>
                    <a:pt x="0" y="1650"/>
                    <a:pt x="10" y="1678"/>
                  </a:cubicBezTo>
                  <a:cubicBezTo>
                    <a:pt x="19" y="1696"/>
                    <a:pt x="47" y="1715"/>
                    <a:pt x="65" y="1715"/>
                  </a:cubicBezTo>
                  <a:cubicBezTo>
                    <a:pt x="75" y="1715"/>
                    <a:pt x="84" y="1715"/>
                    <a:pt x="84" y="1706"/>
                  </a:cubicBezTo>
                  <a:lnTo>
                    <a:pt x="3795" y="110"/>
                  </a:lnTo>
                  <a:cubicBezTo>
                    <a:pt x="3822" y="101"/>
                    <a:pt x="3841" y="64"/>
                    <a:pt x="3832" y="36"/>
                  </a:cubicBezTo>
                  <a:cubicBezTo>
                    <a:pt x="3818" y="16"/>
                    <a:pt x="3795" y="1"/>
                    <a:pt x="3773"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44" name="Google Shape;1044;p25">
              <a:extLst>
                <a:ext uri="{FF2B5EF4-FFF2-40B4-BE49-F238E27FC236}">
                  <a16:creationId xmlns:a16="http://schemas.microsoft.com/office/drawing/2014/main" id="{3E8000A3-B6A0-E2A4-9704-2850DC43A20C}"/>
                </a:ext>
              </a:extLst>
            </p:cNvPr>
            <p:cNvSpPr/>
            <p:nvPr/>
          </p:nvSpPr>
          <p:spPr>
            <a:xfrm>
              <a:off x="6951595" y="2965470"/>
              <a:ext cx="48822" cy="48106"/>
            </a:xfrm>
            <a:custGeom>
              <a:avLst/>
              <a:gdLst/>
              <a:ahLst/>
              <a:cxnLst/>
              <a:rect l="l" t="t" r="r" b="b"/>
              <a:pathLst>
                <a:path w="613" h="604" extrusionOk="0">
                  <a:moveTo>
                    <a:pt x="168" y="1"/>
                  </a:moveTo>
                  <a:lnTo>
                    <a:pt x="1" y="446"/>
                  </a:lnTo>
                  <a:lnTo>
                    <a:pt x="446" y="604"/>
                  </a:lnTo>
                  <a:lnTo>
                    <a:pt x="613" y="159"/>
                  </a:lnTo>
                  <a:lnTo>
                    <a:pt x="168" y="1"/>
                  </a:ln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045" name="Google Shape;1045;p25">
              <a:extLst>
                <a:ext uri="{FF2B5EF4-FFF2-40B4-BE49-F238E27FC236}">
                  <a16:creationId xmlns:a16="http://schemas.microsoft.com/office/drawing/2014/main" id="{B257F8EA-ACA6-03AF-B1A4-71D5E05657DA}"/>
                </a:ext>
              </a:extLst>
            </p:cNvPr>
            <p:cNvSpPr/>
            <p:nvPr/>
          </p:nvSpPr>
          <p:spPr>
            <a:xfrm>
              <a:off x="6947135" y="2961487"/>
              <a:ext cx="57743" cy="57265"/>
            </a:xfrm>
            <a:custGeom>
              <a:avLst/>
              <a:gdLst/>
              <a:ahLst/>
              <a:cxnLst/>
              <a:rect l="l" t="t" r="r" b="b"/>
              <a:pathLst>
                <a:path w="725" h="719" extrusionOk="0">
                  <a:moveTo>
                    <a:pt x="251" y="134"/>
                  </a:moveTo>
                  <a:lnTo>
                    <a:pt x="595" y="255"/>
                  </a:lnTo>
                  <a:lnTo>
                    <a:pt x="465" y="589"/>
                  </a:lnTo>
                  <a:lnTo>
                    <a:pt x="131" y="468"/>
                  </a:lnTo>
                  <a:lnTo>
                    <a:pt x="251" y="134"/>
                  </a:lnTo>
                  <a:close/>
                  <a:moveTo>
                    <a:pt x="216" y="1"/>
                  </a:moveTo>
                  <a:cubicBezTo>
                    <a:pt x="192" y="1"/>
                    <a:pt x="175" y="11"/>
                    <a:pt x="168" y="32"/>
                  </a:cubicBezTo>
                  <a:lnTo>
                    <a:pt x="1" y="478"/>
                  </a:lnTo>
                  <a:cubicBezTo>
                    <a:pt x="1" y="496"/>
                    <a:pt x="1" y="515"/>
                    <a:pt x="10" y="524"/>
                  </a:cubicBezTo>
                  <a:cubicBezTo>
                    <a:pt x="10" y="543"/>
                    <a:pt x="29" y="552"/>
                    <a:pt x="38" y="552"/>
                  </a:cubicBezTo>
                  <a:lnTo>
                    <a:pt x="483" y="719"/>
                  </a:lnTo>
                  <a:lnTo>
                    <a:pt x="502" y="719"/>
                  </a:lnTo>
                  <a:cubicBezTo>
                    <a:pt x="530" y="719"/>
                    <a:pt x="548" y="700"/>
                    <a:pt x="558" y="682"/>
                  </a:cubicBezTo>
                  <a:lnTo>
                    <a:pt x="715" y="236"/>
                  </a:lnTo>
                  <a:cubicBezTo>
                    <a:pt x="724" y="209"/>
                    <a:pt x="715" y="171"/>
                    <a:pt x="678" y="162"/>
                  </a:cubicBezTo>
                  <a:lnTo>
                    <a:pt x="242" y="4"/>
                  </a:lnTo>
                  <a:cubicBezTo>
                    <a:pt x="233" y="2"/>
                    <a:pt x="224" y="1"/>
                    <a:pt x="216"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46" name="Google Shape;1046;p25">
              <a:extLst>
                <a:ext uri="{FF2B5EF4-FFF2-40B4-BE49-F238E27FC236}">
                  <a16:creationId xmlns:a16="http://schemas.microsoft.com/office/drawing/2014/main" id="{50783BCA-D8F7-2FE5-6134-8A4269DC2B4E}"/>
                </a:ext>
              </a:extLst>
            </p:cNvPr>
            <p:cNvSpPr/>
            <p:nvPr/>
          </p:nvSpPr>
          <p:spPr>
            <a:xfrm>
              <a:off x="7244624" y="2467051"/>
              <a:ext cx="591922" cy="551701"/>
            </a:xfrm>
            <a:custGeom>
              <a:avLst/>
              <a:gdLst/>
              <a:ahLst/>
              <a:cxnLst/>
              <a:rect l="l" t="t" r="r" b="b"/>
              <a:pathLst>
                <a:path w="7432" h="6927" extrusionOk="0">
                  <a:moveTo>
                    <a:pt x="3715" y="0"/>
                  </a:moveTo>
                  <a:cubicBezTo>
                    <a:pt x="2032" y="0"/>
                    <a:pt x="558" y="1228"/>
                    <a:pt x="288" y="2944"/>
                  </a:cubicBezTo>
                  <a:cubicBezTo>
                    <a:pt x="1" y="4827"/>
                    <a:pt x="1300" y="6599"/>
                    <a:pt x="3192" y="6886"/>
                  </a:cubicBezTo>
                  <a:cubicBezTo>
                    <a:pt x="3369" y="6913"/>
                    <a:pt x="3545" y="6927"/>
                    <a:pt x="3718" y="6927"/>
                  </a:cubicBezTo>
                  <a:cubicBezTo>
                    <a:pt x="5395" y="6927"/>
                    <a:pt x="6874" y="5707"/>
                    <a:pt x="7135" y="3992"/>
                  </a:cubicBezTo>
                  <a:cubicBezTo>
                    <a:pt x="7432" y="2100"/>
                    <a:pt x="6133" y="328"/>
                    <a:pt x="4240" y="40"/>
                  </a:cubicBezTo>
                  <a:cubicBezTo>
                    <a:pt x="4064" y="13"/>
                    <a:pt x="3888" y="0"/>
                    <a:pt x="3715" y="0"/>
                  </a:cubicBezTo>
                  <a:close/>
                </a:path>
              </a:pathLst>
            </a:custGeom>
            <a:solidFill>
              <a:schemeClr val="dk1"/>
            </a:solidFill>
            <a:ln>
              <a:noFill/>
            </a:ln>
          </p:spPr>
          <p:txBody>
            <a:bodyPr spcFirstLastPara="1" wrap="square" lIns="121900" tIns="121900" rIns="121900" bIns="121900" anchor="ctr" anchorCtr="0">
              <a:noAutofit/>
            </a:bodyPr>
            <a:lstStyle/>
            <a:p>
              <a:endParaRPr sz="2400" dirty="0"/>
            </a:p>
          </p:txBody>
        </p:sp>
        <p:sp>
          <p:nvSpPr>
            <p:cNvPr id="1047" name="Google Shape;1047;p25">
              <a:extLst>
                <a:ext uri="{FF2B5EF4-FFF2-40B4-BE49-F238E27FC236}">
                  <a16:creationId xmlns:a16="http://schemas.microsoft.com/office/drawing/2014/main" id="{A8305ECA-C920-09C5-6A99-E18476763BEE}"/>
                </a:ext>
              </a:extLst>
            </p:cNvPr>
            <p:cNvSpPr/>
            <p:nvPr/>
          </p:nvSpPr>
          <p:spPr>
            <a:xfrm>
              <a:off x="7259659" y="2483223"/>
              <a:ext cx="589692" cy="561418"/>
            </a:xfrm>
            <a:custGeom>
              <a:avLst/>
              <a:gdLst/>
              <a:ahLst/>
              <a:cxnLst/>
              <a:rect l="l" t="t" r="r" b="b"/>
              <a:pathLst>
                <a:path w="7404" h="7049" extrusionOk="0">
                  <a:moveTo>
                    <a:pt x="3777" y="119"/>
                  </a:moveTo>
                  <a:cubicBezTo>
                    <a:pt x="3944" y="119"/>
                    <a:pt x="4120" y="128"/>
                    <a:pt x="4296" y="156"/>
                  </a:cubicBezTo>
                  <a:cubicBezTo>
                    <a:pt x="5196" y="295"/>
                    <a:pt x="5984" y="777"/>
                    <a:pt x="6522" y="1510"/>
                  </a:cubicBezTo>
                  <a:cubicBezTo>
                    <a:pt x="7061" y="2243"/>
                    <a:pt x="7283" y="3143"/>
                    <a:pt x="7144" y="4043"/>
                  </a:cubicBezTo>
                  <a:cubicBezTo>
                    <a:pt x="7005" y="4943"/>
                    <a:pt x="6532" y="5731"/>
                    <a:pt x="5799" y="6269"/>
                  </a:cubicBezTo>
                  <a:cubicBezTo>
                    <a:pt x="5209" y="6702"/>
                    <a:pt x="4510" y="6931"/>
                    <a:pt x="3791" y="6931"/>
                  </a:cubicBezTo>
                  <a:cubicBezTo>
                    <a:pt x="3617" y="6931"/>
                    <a:pt x="3442" y="6918"/>
                    <a:pt x="3266" y="6891"/>
                  </a:cubicBezTo>
                  <a:cubicBezTo>
                    <a:pt x="1411" y="6603"/>
                    <a:pt x="131" y="4868"/>
                    <a:pt x="418" y="3013"/>
                  </a:cubicBezTo>
                  <a:cubicBezTo>
                    <a:pt x="558" y="2113"/>
                    <a:pt x="1031" y="1315"/>
                    <a:pt x="1764" y="777"/>
                  </a:cubicBezTo>
                  <a:cubicBezTo>
                    <a:pt x="2357" y="351"/>
                    <a:pt x="3053" y="119"/>
                    <a:pt x="3777" y="119"/>
                  </a:cubicBezTo>
                  <a:close/>
                  <a:moveTo>
                    <a:pt x="3765" y="1"/>
                  </a:moveTo>
                  <a:cubicBezTo>
                    <a:pt x="3026" y="1"/>
                    <a:pt x="2309" y="238"/>
                    <a:pt x="1699" y="685"/>
                  </a:cubicBezTo>
                  <a:cubicBezTo>
                    <a:pt x="938" y="1241"/>
                    <a:pt x="446" y="2058"/>
                    <a:pt x="298" y="2995"/>
                  </a:cubicBezTo>
                  <a:cubicBezTo>
                    <a:pt x="1" y="4915"/>
                    <a:pt x="1328" y="6714"/>
                    <a:pt x="3248" y="7002"/>
                  </a:cubicBezTo>
                  <a:cubicBezTo>
                    <a:pt x="3424" y="7030"/>
                    <a:pt x="3610" y="7048"/>
                    <a:pt x="3786" y="7048"/>
                  </a:cubicBezTo>
                  <a:cubicBezTo>
                    <a:pt x="4528" y="7048"/>
                    <a:pt x="5252" y="6807"/>
                    <a:pt x="5864" y="6362"/>
                  </a:cubicBezTo>
                  <a:cubicBezTo>
                    <a:pt x="6625" y="5805"/>
                    <a:pt x="7116" y="4989"/>
                    <a:pt x="7265" y="4061"/>
                  </a:cubicBezTo>
                  <a:cubicBezTo>
                    <a:pt x="7404" y="3134"/>
                    <a:pt x="7172" y="2197"/>
                    <a:pt x="6615" y="1445"/>
                  </a:cubicBezTo>
                  <a:cubicBezTo>
                    <a:pt x="6059" y="685"/>
                    <a:pt x="5242" y="184"/>
                    <a:pt x="4315" y="45"/>
                  </a:cubicBezTo>
                  <a:cubicBezTo>
                    <a:pt x="4131" y="15"/>
                    <a:pt x="3947" y="1"/>
                    <a:pt x="3765"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49" name="Google Shape;1049;p25">
              <a:extLst>
                <a:ext uri="{FF2B5EF4-FFF2-40B4-BE49-F238E27FC236}">
                  <a16:creationId xmlns:a16="http://schemas.microsoft.com/office/drawing/2014/main" id="{B2AF77C5-29C4-BB92-39FB-BD536AF5EE9F}"/>
                </a:ext>
              </a:extLst>
            </p:cNvPr>
            <p:cNvSpPr/>
            <p:nvPr/>
          </p:nvSpPr>
          <p:spPr>
            <a:xfrm>
              <a:off x="7232341" y="2460525"/>
              <a:ext cx="601479" cy="561179"/>
            </a:xfrm>
            <a:custGeom>
              <a:avLst/>
              <a:gdLst/>
              <a:ahLst/>
              <a:cxnLst/>
              <a:rect l="l" t="t" r="r" b="b"/>
              <a:pathLst>
                <a:path w="7552" h="7046" extrusionOk="0">
                  <a:moveTo>
                    <a:pt x="3765" y="122"/>
                  </a:moveTo>
                  <a:cubicBezTo>
                    <a:pt x="3937" y="122"/>
                    <a:pt x="4111" y="135"/>
                    <a:pt x="4287" y="163"/>
                  </a:cubicBezTo>
                  <a:cubicBezTo>
                    <a:pt x="6142" y="441"/>
                    <a:pt x="7422" y="2185"/>
                    <a:pt x="7144" y="4040"/>
                  </a:cubicBezTo>
                  <a:cubicBezTo>
                    <a:pt x="6883" y="5720"/>
                    <a:pt x="5429" y="6929"/>
                    <a:pt x="3779" y="6929"/>
                  </a:cubicBezTo>
                  <a:cubicBezTo>
                    <a:pt x="3607" y="6929"/>
                    <a:pt x="3432" y="6915"/>
                    <a:pt x="3257" y="6888"/>
                  </a:cubicBezTo>
                  <a:cubicBezTo>
                    <a:pt x="1401" y="6601"/>
                    <a:pt x="121" y="4866"/>
                    <a:pt x="409" y="3011"/>
                  </a:cubicBezTo>
                  <a:cubicBezTo>
                    <a:pt x="669" y="1331"/>
                    <a:pt x="2116" y="122"/>
                    <a:pt x="3765" y="122"/>
                  </a:cubicBezTo>
                  <a:close/>
                  <a:moveTo>
                    <a:pt x="3769" y="0"/>
                  </a:moveTo>
                  <a:cubicBezTo>
                    <a:pt x="2067" y="0"/>
                    <a:pt x="558" y="1253"/>
                    <a:pt x="298" y="2992"/>
                  </a:cubicBezTo>
                  <a:cubicBezTo>
                    <a:pt x="1" y="4912"/>
                    <a:pt x="1318" y="6712"/>
                    <a:pt x="3238" y="6999"/>
                  </a:cubicBezTo>
                  <a:cubicBezTo>
                    <a:pt x="3415" y="7027"/>
                    <a:pt x="3600" y="7046"/>
                    <a:pt x="3776" y="7046"/>
                  </a:cubicBezTo>
                  <a:cubicBezTo>
                    <a:pt x="5483" y="7046"/>
                    <a:pt x="6986" y="5794"/>
                    <a:pt x="7255" y="4059"/>
                  </a:cubicBezTo>
                  <a:cubicBezTo>
                    <a:pt x="7552" y="2139"/>
                    <a:pt x="6225" y="339"/>
                    <a:pt x="4305" y="42"/>
                  </a:cubicBezTo>
                  <a:cubicBezTo>
                    <a:pt x="4125" y="14"/>
                    <a:pt x="3946" y="0"/>
                    <a:pt x="3769"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50" name="Google Shape;1050;p25">
              <a:extLst>
                <a:ext uri="{FF2B5EF4-FFF2-40B4-BE49-F238E27FC236}">
                  <a16:creationId xmlns:a16="http://schemas.microsoft.com/office/drawing/2014/main" id="{79C200AF-B86B-09C2-CDDC-6F9FA189CF08}"/>
                </a:ext>
              </a:extLst>
            </p:cNvPr>
            <p:cNvSpPr/>
            <p:nvPr/>
          </p:nvSpPr>
          <p:spPr>
            <a:xfrm>
              <a:off x="7615828" y="2510541"/>
              <a:ext cx="134520" cy="135158"/>
            </a:xfrm>
            <a:custGeom>
              <a:avLst/>
              <a:gdLst/>
              <a:ahLst/>
              <a:cxnLst/>
              <a:rect l="l" t="t" r="r" b="b"/>
              <a:pathLst>
                <a:path w="1689" h="1697" extrusionOk="0">
                  <a:moveTo>
                    <a:pt x="102" y="1"/>
                  </a:moveTo>
                  <a:cubicBezTo>
                    <a:pt x="67" y="1"/>
                    <a:pt x="33" y="20"/>
                    <a:pt x="19" y="54"/>
                  </a:cubicBezTo>
                  <a:cubicBezTo>
                    <a:pt x="0" y="91"/>
                    <a:pt x="19" y="147"/>
                    <a:pt x="65" y="165"/>
                  </a:cubicBezTo>
                  <a:cubicBezTo>
                    <a:pt x="705" y="462"/>
                    <a:pt x="1216" y="991"/>
                    <a:pt x="1512" y="1640"/>
                  </a:cubicBezTo>
                  <a:cubicBezTo>
                    <a:pt x="1522" y="1678"/>
                    <a:pt x="1559" y="1696"/>
                    <a:pt x="1587" y="1696"/>
                  </a:cubicBezTo>
                  <a:cubicBezTo>
                    <a:pt x="1596" y="1696"/>
                    <a:pt x="1614" y="1696"/>
                    <a:pt x="1624" y="1687"/>
                  </a:cubicBezTo>
                  <a:cubicBezTo>
                    <a:pt x="1670" y="1668"/>
                    <a:pt x="1689" y="1622"/>
                    <a:pt x="1670" y="1575"/>
                  </a:cubicBezTo>
                  <a:cubicBezTo>
                    <a:pt x="1364" y="880"/>
                    <a:pt x="817" y="323"/>
                    <a:pt x="139" y="8"/>
                  </a:cubicBezTo>
                  <a:cubicBezTo>
                    <a:pt x="127" y="3"/>
                    <a:pt x="115" y="1"/>
                    <a:pt x="102" y="1"/>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053" name="Google Shape;1053;p25">
              <a:extLst>
                <a:ext uri="{FF2B5EF4-FFF2-40B4-BE49-F238E27FC236}">
                  <a16:creationId xmlns:a16="http://schemas.microsoft.com/office/drawing/2014/main" id="{852A5F46-39C5-0726-7339-F117C6FE50A3}"/>
                </a:ext>
              </a:extLst>
            </p:cNvPr>
            <p:cNvSpPr/>
            <p:nvPr/>
          </p:nvSpPr>
          <p:spPr>
            <a:xfrm>
              <a:off x="7448814" y="2585725"/>
              <a:ext cx="159688" cy="31858"/>
            </a:xfrm>
            <a:custGeom>
              <a:avLst/>
              <a:gdLst/>
              <a:ahLst/>
              <a:cxnLst/>
              <a:rect l="l" t="t" r="r" b="b"/>
              <a:pathLst>
                <a:path w="2005" h="400" extrusionOk="0">
                  <a:moveTo>
                    <a:pt x="400" y="1"/>
                  </a:moveTo>
                  <a:cubicBezTo>
                    <a:pt x="177" y="1"/>
                    <a:pt x="1" y="177"/>
                    <a:pt x="1" y="400"/>
                  </a:cubicBezTo>
                  <a:lnTo>
                    <a:pt x="2005" y="400"/>
                  </a:lnTo>
                  <a:cubicBezTo>
                    <a:pt x="2005" y="177"/>
                    <a:pt x="1828" y="1"/>
                    <a:pt x="1606"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54" name="Google Shape;1054;p25">
              <a:extLst>
                <a:ext uri="{FF2B5EF4-FFF2-40B4-BE49-F238E27FC236}">
                  <a16:creationId xmlns:a16="http://schemas.microsoft.com/office/drawing/2014/main" id="{F6378F89-676D-BEBD-AF15-A7351A5876E8}"/>
                </a:ext>
              </a:extLst>
            </p:cNvPr>
            <p:cNvSpPr/>
            <p:nvPr/>
          </p:nvSpPr>
          <p:spPr>
            <a:xfrm>
              <a:off x="7443637" y="2580549"/>
              <a:ext cx="169325" cy="41495"/>
            </a:xfrm>
            <a:custGeom>
              <a:avLst/>
              <a:gdLst/>
              <a:ahLst/>
              <a:cxnLst/>
              <a:rect l="l" t="t" r="r" b="b"/>
              <a:pathLst>
                <a:path w="2126" h="521" extrusionOk="0">
                  <a:moveTo>
                    <a:pt x="1671" y="121"/>
                  </a:moveTo>
                  <a:cubicBezTo>
                    <a:pt x="1838" y="121"/>
                    <a:pt x="1977" y="242"/>
                    <a:pt x="2005" y="409"/>
                  </a:cubicBezTo>
                  <a:lnTo>
                    <a:pt x="121" y="409"/>
                  </a:lnTo>
                  <a:cubicBezTo>
                    <a:pt x="149" y="242"/>
                    <a:pt x="288" y="121"/>
                    <a:pt x="465" y="121"/>
                  </a:cubicBezTo>
                  <a:close/>
                  <a:moveTo>
                    <a:pt x="465" y="1"/>
                  </a:moveTo>
                  <a:cubicBezTo>
                    <a:pt x="205" y="1"/>
                    <a:pt x="1" y="205"/>
                    <a:pt x="1" y="465"/>
                  </a:cubicBezTo>
                  <a:cubicBezTo>
                    <a:pt x="1" y="520"/>
                    <a:pt x="1" y="520"/>
                    <a:pt x="353" y="520"/>
                  </a:cubicBezTo>
                  <a:lnTo>
                    <a:pt x="1736" y="520"/>
                  </a:lnTo>
                  <a:cubicBezTo>
                    <a:pt x="2125" y="520"/>
                    <a:pt x="2125" y="520"/>
                    <a:pt x="2125" y="465"/>
                  </a:cubicBezTo>
                  <a:cubicBezTo>
                    <a:pt x="2125" y="205"/>
                    <a:pt x="1921" y="1"/>
                    <a:pt x="1671"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57" name="Google Shape;1057;p25">
              <a:extLst>
                <a:ext uri="{FF2B5EF4-FFF2-40B4-BE49-F238E27FC236}">
                  <a16:creationId xmlns:a16="http://schemas.microsoft.com/office/drawing/2014/main" id="{199A3F28-4EFC-B7FA-A7EE-F9F3D22913DB}"/>
                </a:ext>
              </a:extLst>
            </p:cNvPr>
            <p:cNvSpPr/>
            <p:nvPr/>
          </p:nvSpPr>
          <p:spPr>
            <a:xfrm>
              <a:off x="7516830" y="2570195"/>
              <a:ext cx="22938" cy="22301"/>
            </a:xfrm>
            <a:custGeom>
              <a:avLst/>
              <a:gdLst/>
              <a:ahLst/>
              <a:cxnLst/>
              <a:rect l="l" t="t" r="r" b="b"/>
              <a:pathLst>
                <a:path w="288" h="280" extrusionOk="0">
                  <a:moveTo>
                    <a:pt x="149" y="1"/>
                  </a:moveTo>
                  <a:cubicBezTo>
                    <a:pt x="65" y="1"/>
                    <a:pt x="0" y="56"/>
                    <a:pt x="0" y="140"/>
                  </a:cubicBezTo>
                  <a:cubicBezTo>
                    <a:pt x="0" y="214"/>
                    <a:pt x="65" y="279"/>
                    <a:pt x="149" y="279"/>
                  </a:cubicBezTo>
                  <a:cubicBezTo>
                    <a:pt x="223" y="279"/>
                    <a:pt x="288" y="214"/>
                    <a:pt x="288" y="140"/>
                  </a:cubicBezTo>
                  <a:cubicBezTo>
                    <a:pt x="288" y="66"/>
                    <a:pt x="223" y="1"/>
                    <a:pt x="149" y="1"/>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060" name="Google Shape;1060;p25">
              <a:extLst>
                <a:ext uri="{FF2B5EF4-FFF2-40B4-BE49-F238E27FC236}">
                  <a16:creationId xmlns:a16="http://schemas.microsoft.com/office/drawing/2014/main" id="{79588007-2F98-D671-25AB-BF20F164772B}"/>
                </a:ext>
              </a:extLst>
            </p:cNvPr>
            <p:cNvSpPr/>
            <p:nvPr/>
          </p:nvSpPr>
          <p:spPr>
            <a:xfrm>
              <a:off x="7496840" y="2655175"/>
              <a:ext cx="68096" cy="9717"/>
            </a:xfrm>
            <a:custGeom>
              <a:avLst/>
              <a:gdLst/>
              <a:ahLst/>
              <a:cxnLst/>
              <a:rect l="l" t="t" r="r" b="b"/>
              <a:pathLst>
                <a:path w="855" h="122" extrusionOk="0">
                  <a:moveTo>
                    <a:pt x="66" y="1"/>
                  </a:moveTo>
                  <a:cubicBezTo>
                    <a:pt x="29" y="1"/>
                    <a:pt x="1" y="28"/>
                    <a:pt x="1" y="56"/>
                  </a:cubicBezTo>
                  <a:cubicBezTo>
                    <a:pt x="1" y="93"/>
                    <a:pt x="29" y="121"/>
                    <a:pt x="66" y="121"/>
                  </a:cubicBezTo>
                  <a:lnTo>
                    <a:pt x="799" y="121"/>
                  </a:lnTo>
                  <a:cubicBezTo>
                    <a:pt x="826" y="121"/>
                    <a:pt x="854" y="93"/>
                    <a:pt x="854" y="56"/>
                  </a:cubicBezTo>
                  <a:cubicBezTo>
                    <a:pt x="854" y="28"/>
                    <a:pt x="826" y="1"/>
                    <a:pt x="799" y="1"/>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1061" name="Google Shape;1061;p25">
              <a:extLst>
                <a:ext uri="{FF2B5EF4-FFF2-40B4-BE49-F238E27FC236}">
                  <a16:creationId xmlns:a16="http://schemas.microsoft.com/office/drawing/2014/main" id="{A19B5394-4102-073F-9666-996A213C1CC8}"/>
                </a:ext>
              </a:extLst>
            </p:cNvPr>
            <p:cNvSpPr/>
            <p:nvPr/>
          </p:nvSpPr>
          <p:spPr>
            <a:xfrm>
              <a:off x="7496840" y="2727572"/>
              <a:ext cx="68096" cy="9000"/>
            </a:xfrm>
            <a:custGeom>
              <a:avLst/>
              <a:gdLst/>
              <a:ahLst/>
              <a:cxnLst/>
              <a:rect l="l" t="t" r="r" b="b"/>
              <a:pathLst>
                <a:path w="855" h="113" extrusionOk="0">
                  <a:moveTo>
                    <a:pt x="66" y="1"/>
                  </a:moveTo>
                  <a:cubicBezTo>
                    <a:pt x="29" y="1"/>
                    <a:pt x="1" y="29"/>
                    <a:pt x="1" y="56"/>
                  </a:cubicBezTo>
                  <a:cubicBezTo>
                    <a:pt x="1" y="94"/>
                    <a:pt x="29" y="112"/>
                    <a:pt x="66" y="112"/>
                  </a:cubicBezTo>
                  <a:lnTo>
                    <a:pt x="799" y="112"/>
                  </a:lnTo>
                  <a:cubicBezTo>
                    <a:pt x="826" y="112"/>
                    <a:pt x="854" y="94"/>
                    <a:pt x="854" y="56"/>
                  </a:cubicBezTo>
                  <a:cubicBezTo>
                    <a:pt x="854" y="29"/>
                    <a:pt x="826" y="1"/>
                    <a:pt x="799" y="1"/>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1062" name="Google Shape;1062;p25">
              <a:extLst>
                <a:ext uri="{FF2B5EF4-FFF2-40B4-BE49-F238E27FC236}">
                  <a16:creationId xmlns:a16="http://schemas.microsoft.com/office/drawing/2014/main" id="{4B28500B-3119-83BA-6118-BC344D53CB5C}"/>
                </a:ext>
              </a:extLst>
            </p:cNvPr>
            <p:cNvSpPr/>
            <p:nvPr/>
          </p:nvSpPr>
          <p:spPr>
            <a:xfrm>
              <a:off x="7496840" y="2802199"/>
              <a:ext cx="68096" cy="9000"/>
            </a:xfrm>
            <a:custGeom>
              <a:avLst/>
              <a:gdLst/>
              <a:ahLst/>
              <a:cxnLst/>
              <a:rect l="l" t="t" r="r" b="b"/>
              <a:pathLst>
                <a:path w="855" h="113" extrusionOk="0">
                  <a:moveTo>
                    <a:pt x="66" y="1"/>
                  </a:moveTo>
                  <a:cubicBezTo>
                    <a:pt x="29" y="1"/>
                    <a:pt x="1" y="29"/>
                    <a:pt x="1" y="56"/>
                  </a:cubicBezTo>
                  <a:cubicBezTo>
                    <a:pt x="1" y="93"/>
                    <a:pt x="29" y="112"/>
                    <a:pt x="66" y="112"/>
                  </a:cubicBezTo>
                  <a:lnTo>
                    <a:pt x="799" y="112"/>
                  </a:lnTo>
                  <a:cubicBezTo>
                    <a:pt x="826" y="112"/>
                    <a:pt x="854" y="93"/>
                    <a:pt x="854" y="56"/>
                  </a:cubicBezTo>
                  <a:cubicBezTo>
                    <a:pt x="854" y="29"/>
                    <a:pt x="826" y="1"/>
                    <a:pt x="799" y="1"/>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1064" name="Google Shape;1064;p25">
              <a:extLst>
                <a:ext uri="{FF2B5EF4-FFF2-40B4-BE49-F238E27FC236}">
                  <a16:creationId xmlns:a16="http://schemas.microsoft.com/office/drawing/2014/main" id="{1A58D00F-1873-4892-2DB6-32F8A06A576E}"/>
                </a:ext>
              </a:extLst>
            </p:cNvPr>
            <p:cNvSpPr/>
            <p:nvPr/>
          </p:nvSpPr>
          <p:spPr>
            <a:xfrm>
              <a:off x="7442204" y="2753456"/>
              <a:ext cx="178086" cy="8920"/>
            </a:xfrm>
            <a:custGeom>
              <a:avLst/>
              <a:gdLst/>
              <a:ahLst/>
              <a:cxnLst/>
              <a:rect l="l" t="t" r="r" b="b"/>
              <a:pathLst>
                <a:path w="2236" h="112" extrusionOk="0">
                  <a:moveTo>
                    <a:pt x="56" y="0"/>
                  </a:moveTo>
                  <a:cubicBezTo>
                    <a:pt x="19" y="0"/>
                    <a:pt x="0" y="28"/>
                    <a:pt x="0" y="56"/>
                  </a:cubicBezTo>
                  <a:cubicBezTo>
                    <a:pt x="0" y="93"/>
                    <a:pt x="19" y="112"/>
                    <a:pt x="56" y="112"/>
                  </a:cubicBezTo>
                  <a:lnTo>
                    <a:pt x="2180" y="112"/>
                  </a:lnTo>
                  <a:cubicBezTo>
                    <a:pt x="2208" y="112"/>
                    <a:pt x="2236" y="93"/>
                    <a:pt x="2236" y="56"/>
                  </a:cubicBezTo>
                  <a:cubicBezTo>
                    <a:pt x="2236" y="28"/>
                    <a:pt x="2208" y="0"/>
                    <a:pt x="2180" y="0"/>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1066" name="Google Shape;1066;p25">
              <a:extLst>
                <a:ext uri="{FF2B5EF4-FFF2-40B4-BE49-F238E27FC236}">
                  <a16:creationId xmlns:a16="http://schemas.microsoft.com/office/drawing/2014/main" id="{D6284709-E9AA-E38A-886D-728A77400793}"/>
                </a:ext>
              </a:extLst>
            </p:cNvPr>
            <p:cNvSpPr/>
            <p:nvPr/>
          </p:nvSpPr>
          <p:spPr>
            <a:xfrm>
              <a:off x="7442204" y="2828800"/>
              <a:ext cx="178086" cy="9717"/>
            </a:xfrm>
            <a:custGeom>
              <a:avLst/>
              <a:gdLst/>
              <a:ahLst/>
              <a:cxnLst/>
              <a:rect l="l" t="t" r="r" b="b"/>
              <a:pathLst>
                <a:path w="2236" h="122" extrusionOk="0">
                  <a:moveTo>
                    <a:pt x="56" y="1"/>
                  </a:moveTo>
                  <a:cubicBezTo>
                    <a:pt x="19" y="1"/>
                    <a:pt x="0" y="28"/>
                    <a:pt x="0" y="56"/>
                  </a:cubicBezTo>
                  <a:cubicBezTo>
                    <a:pt x="0" y="93"/>
                    <a:pt x="19" y="121"/>
                    <a:pt x="56" y="121"/>
                  </a:cubicBezTo>
                  <a:lnTo>
                    <a:pt x="2180" y="121"/>
                  </a:lnTo>
                  <a:cubicBezTo>
                    <a:pt x="2208" y="121"/>
                    <a:pt x="2236" y="93"/>
                    <a:pt x="2236" y="56"/>
                  </a:cubicBezTo>
                  <a:cubicBezTo>
                    <a:pt x="2236" y="28"/>
                    <a:pt x="2208" y="1"/>
                    <a:pt x="2180" y="1"/>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1048" name="Google Shape;1048;p25">
              <a:extLst>
                <a:ext uri="{FF2B5EF4-FFF2-40B4-BE49-F238E27FC236}">
                  <a16:creationId xmlns:a16="http://schemas.microsoft.com/office/drawing/2014/main" id="{37780D4A-4F27-D933-EA9C-AF10A0C94D83}"/>
                </a:ext>
              </a:extLst>
            </p:cNvPr>
            <p:cNvSpPr/>
            <p:nvPr/>
          </p:nvSpPr>
          <p:spPr>
            <a:xfrm>
              <a:off x="7236802" y="2466733"/>
              <a:ext cx="627364" cy="552019"/>
            </a:xfrm>
            <a:custGeom>
              <a:avLst/>
              <a:gdLst/>
              <a:ahLst/>
              <a:cxnLst/>
              <a:rect l="l" t="t" r="r" b="b"/>
              <a:pathLst>
                <a:path w="7877" h="6931" extrusionOk="0">
                  <a:moveTo>
                    <a:pt x="3933" y="0"/>
                  </a:moveTo>
                  <a:cubicBezTo>
                    <a:pt x="3250" y="0"/>
                    <a:pt x="2560" y="202"/>
                    <a:pt x="1958" y="622"/>
                  </a:cubicBezTo>
                  <a:cubicBezTo>
                    <a:pt x="391" y="1717"/>
                    <a:pt x="1" y="3878"/>
                    <a:pt x="1096" y="5446"/>
                  </a:cubicBezTo>
                  <a:cubicBezTo>
                    <a:pt x="1770" y="6412"/>
                    <a:pt x="2849" y="6930"/>
                    <a:pt x="3945" y="6930"/>
                  </a:cubicBezTo>
                  <a:cubicBezTo>
                    <a:pt x="4628" y="6930"/>
                    <a:pt x="5318" y="6729"/>
                    <a:pt x="5920" y="6309"/>
                  </a:cubicBezTo>
                  <a:cubicBezTo>
                    <a:pt x="7487" y="5214"/>
                    <a:pt x="7877" y="3053"/>
                    <a:pt x="6782" y="1485"/>
                  </a:cubicBezTo>
                  <a:cubicBezTo>
                    <a:pt x="6108" y="519"/>
                    <a:pt x="5029" y="0"/>
                    <a:pt x="3933" y="0"/>
                  </a:cubicBezTo>
                  <a:close/>
                </a:path>
              </a:pathLst>
            </a:custGeom>
            <a:solidFill>
              <a:schemeClr val="accent1">
                <a:lumMod val="20000"/>
                <a:lumOff val="80000"/>
              </a:schemeClr>
            </a:solidFill>
            <a:ln>
              <a:noFill/>
            </a:ln>
          </p:spPr>
          <p:txBody>
            <a:bodyPr spcFirstLastPara="1" wrap="square" lIns="121900" tIns="121900" rIns="121900" bIns="121900" anchor="ctr" anchorCtr="0">
              <a:noAutofit/>
            </a:bodyPr>
            <a:lstStyle/>
            <a:p>
              <a:endParaRPr sz="2400" dirty="0"/>
            </a:p>
          </p:txBody>
        </p:sp>
      </p:grpSp>
      <p:pic>
        <p:nvPicPr>
          <p:cNvPr id="14" name="Image 13" descr="Une image contenant art&#10;&#10;Le contenu généré par l’IA peut être incorrect.">
            <a:extLst>
              <a:ext uri="{FF2B5EF4-FFF2-40B4-BE49-F238E27FC236}">
                <a16:creationId xmlns:a16="http://schemas.microsoft.com/office/drawing/2014/main" id="{1E8D6BB0-0318-E6BB-2D28-8511579B557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49194" y="868574"/>
            <a:ext cx="551591" cy="551591"/>
          </a:xfrm>
          <a:prstGeom prst="rect">
            <a:avLst/>
          </a:prstGeom>
        </p:spPr>
      </p:pic>
      <p:sp>
        <p:nvSpPr>
          <p:cNvPr id="2" name="Ellipse 1">
            <a:extLst>
              <a:ext uri="{FF2B5EF4-FFF2-40B4-BE49-F238E27FC236}">
                <a16:creationId xmlns:a16="http://schemas.microsoft.com/office/drawing/2014/main" id="{858DCF2B-0F30-A5DC-0595-A14761F42924}"/>
              </a:ext>
            </a:extLst>
          </p:cNvPr>
          <p:cNvSpPr/>
          <p:nvPr/>
        </p:nvSpPr>
        <p:spPr>
          <a:xfrm>
            <a:off x="783770" y="2005048"/>
            <a:ext cx="2242705" cy="2228187"/>
          </a:xfrm>
          <a:prstGeom prst="ellipse">
            <a:avLst/>
          </a:prstGeom>
          <a:solidFill>
            <a:schemeClr val="tx2">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a:extLst>
              <a:ext uri="{FF2B5EF4-FFF2-40B4-BE49-F238E27FC236}">
                <a16:creationId xmlns:a16="http://schemas.microsoft.com/office/drawing/2014/main" id="{77377154-FAF1-A73C-0136-A56A4F03D00C}"/>
              </a:ext>
            </a:extLst>
          </p:cNvPr>
          <p:cNvSpPr txBox="1"/>
          <p:nvPr/>
        </p:nvSpPr>
        <p:spPr>
          <a:xfrm>
            <a:off x="3152380" y="2230120"/>
            <a:ext cx="6097554" cy="461665"/>
          </a:xfrm>
          <a:prstGeom prst="rect">
            <a:avLst/>
          </a:prstGeom>
          <a:noFill/>
        </p:spPr>
        <p:txBody>
          <a:bodyPr wrap="square">
            <a:spAutoFit/>
          </a:bodyPr>
          <a:lstStyle/>
          <a:p>
            <a:pPr marL="9525">
              <a:lnSpc>
                <a:spcPct val="100000"/>
              </a:lnSpc>
              <a:spcBef>
                <a:spcPts val="1270"/>
              </a:spcBef>
            </a:pPr>
            <a:r>
              <a:rPr lang="fr-FR" sz="2400" dirty="0">
                <a:solidFill>
                  <a:srgbClr val="414141"/>
                </a:solidFill>
                <a:latin typeface="Verdana"/>
              </a:rPr>
              <a:t>Résumé Benchmarking KPIs:</a:t>
            </a:r>
          </a:p>
        </p:txBody>
      </p:sp>
      <p:pic>
        <p:nvPicPr>
          <p:cNvPr id="3" name="Image 2" descr="Une image contenant noir, obscurité&#10;&#10;Le contenu généré par l’IA peut être incorrect.">
            <a:extLst>
              <a:ext uri="{FF2B5EF4-FFF2-40B4-BE49-F238E27FC236}">
                <a16:creationId xmlns:a16="http://schemas.microsoft.com/office/drawing/2014/main" id="{890F95AE-B8E1-9C9C-3B63-F57C5A34D5E7}"/>
              </a:ext>
            </a:extLst>
          </p:cNvPr>
          <p:cNvPicPr>
            <a:picLocks noChangeAspect="1"/>
          </p:cNvPicPr>
          <p:nvPr/>
        </p:nvPicPr>
        <p:blipFill>
          <a:blip r:embed="rId6">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014884" y="2228900"/>
            <a:ext cx="1828477" cy="1828477"/>
          </a:xfrm>
          <a:prstGeom prst="rect">
            <a:avLst/>
          </a:prstGeom>
        </p:spPr>
      </p:pic>
      <p:sp>
        <p:nvSpPr>
          <p:cNvPr id="5" name="ZoneTexte 4">
            <a:extLst>
              <a:ext uri="{FF2B5EF4-FFF2-40B4-BE49-F238E27FC236}">
                <a16:creationId xmlns:a16="http://schemas.microsoft.com/office/drawing/2014/main" id="{94E698F0-5317-37F5-03C3-52AA14B4918A}"/>
              </a:ext>
            </a:extLst>
          </p:cNvPr>
          <p:cNvSpPr txBox="1"/>
          <p:nvPr/>
        </p:nvSpPr>
        <p:spPr>
          <a:xfrm>
            <a:off x="3530243" y="2800623"/>
            <a:ext cx="6097554" cy="1256754"/>
          </a:xfrm>
          <a:prstGeom prst="rect">
            <a:avLst/>
          </a:prstGeom>
          <a:noFill/>
        </p:spPr>
        <p:txBody>
          <a:bodyPr wrap="square">
            <a:spAutoFit/>
          </a:bodyPr>
          <a:lstStyle/>
          <a:p>
            <a:pPr marL="295275" indent="-285750">
              <a:lnSpc>
                <a:spcPct val="100000"/>
              </a:lnSpc>
              <a:spcBef>
                <a:spcPts val="1270"/>
              </a:spcBef>
              <a:buFont typeface="Arial" panose="020B0604020202020204" pitchFamily="34" charset="0"/>
              <a:buChar char="•"/>
            </a:pPr>
            <a:r>
              <a:rPr lang="fr-FR" dirty="0">
                <a:solidFill>
                  <a:schemeClr val="bg1">
                    <a:lumMod val="75000"/>
                  </a:schemeClr>
                </a:solidFill>
                <a:latin typeface="Verdana"/>
              </a:rPr>
              <a:t>Couverture Radio</a:t>
            </a:r>
          </a:p>
          <a:p>
            <a:pPr marL="295275" indent="-285750">
              <a:lnSpc>
                <a:spcPct val="100000"/>
              </a:lnSpc>
              <a:spcBef>
                <a:spcPts val="1270"/>
              </a:spcBef>
              <a:buFont typeface="Arial" panose="020B0604020202020204" pitchFamily="34" charset="0"/>
              <a:buChar char="•"/>
            </a:pPr>
            <a:r>
              <a:rPr lang="fr-FR" dirty="0">
                <a:solidFill>
                  <a:schemeClr val="bg1">
                    <a:lumMod val="75000"/>
                  </a:schemeClr>
                </a:solidFill>
                <a:latin typeface="Verdana"/>
              </a:rPr>
              <a:t>KPIs Voix</a:t>
            </a:r>
          </a:p>
          <a:p>
            <a:pPr marL="295275" indent="-285750">
              <a:lnSpc>
                <a:spcPct val="100000"/>
              </a:lnSpc>
              <a:spcBef>
                <a:spcPts val="1270"/>
              </a:spcBef>
              <a:buFont typeface="Arial" panose="020B0604020202020204" pitchFamily="34" charset="0"/>
              <a:buChar char="•"/>
            </a:pPr>
            <a:r>
              <a:rPr lang="fr-FR" b="1" u="sng" dirty="0">
                <a:solidFill>
                  <a:srgbClr val="414141"/>
                </a:solidFill>
                <a:latin typeface="Verdana"/>
              </a:rPr>
              <a:t>KPIs Data</a:t>
            </a:r>
          </a:p>
        </p:txBody>
      </p:sp>
    </p:spTree>
    <p:extLst>
      <p:ext uri="{BB962C8B-B14F-4D97-AF65-F5344CB8AC3E}">
        <p14:creationId xmlns:p14="http://schemas.microsoft.com/office/powerpoint/2010/main" val="11158244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8C21C6-2F7B-21DA-7E5B-FE772B7188E0}"/>
            </a:ext>
          </a:extLst>
        </p:cNvPr>
        <p:cNvGrpSpPr/>
        <p:nvPr/>
      </p:nvGrpSpPr>
      <p:grpSpPr>
        <a:xfrm>
          <a:off x="0" y="0"/>
          <a:ext cx="0" cy="0"/>
          <a:chOff x="0" y="0"/>
          <a:chExt cx="0" cy="0"/>
        </a:xfrm>
      </p:grpSpPr>
      <p:pic>
        <p:nvPicPr>
          <p:cNvPr id="18" name="Picture 4" descr="Telcotec Tunisie | LinkedIn">
            <a:extLst>
              <a:ext uri="{FF2B5EF4-FFF2-40B4-BE49-F238E27FC236}">
                <a16:creationId xmlns:a16="http://schemas.microsoft.com/office/drawing/2014/main" id="{AA0A9DE0-AC65-9E17-0241-E32216EBC0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98596" y="45425"/>
            <a:ext cx="1065276" cy="1065276"/>
          </a:xfrm>
          <a:prstGeom prst="rect">
            <a:avLst/>
          </a:prstGeom>
          <a:noFill/>
          <a:extLst>
            <a:ext uri="{909E8E84-426E-40DD-AFC4-6F175D3DCCD1}">
              <a14:hiddenFill xmlns:a14="http://schemas.microsoft.com/office/drawing/2010/main">
                <a:solidFill>
                  <a:srgbClr val="FFFFFF"/>
                </a:solidFill>
              </a14:hiddenFill>
            </a:ext>
          </a:extLst>
        </p:spPr>
      </p:pic>
      <p:pic>
        <p:nvPicPr>
          <p:cNvPr id="19" name="object 11">
            <a:extLst>
              <a:ext uri="{FF2B5EF4-FFF2-40B4-BE49-F238E27FC236}">
                <a16:creationId xmlns:a16="http://schemas.microsoft.com/office/drawing/2014/main" id="{A16AF8E3-C656-E3C4-C454-D859D92B09A2}"/>
              </a:ext>
            </a:extLst>
          </p:cNvPr>
          <p:cNvPicPr/>
          <p:nvPr/>
        </p:nvPicPr>
        <p:blipFill>
          <a:blip r:embed="rId3" cstate="print"/>
          <a:stretch>
            <a:fillRect/>
          </a:stretch>
        </p:blipFill>
        <p:spPr>
          <a:xfrm>
            <a:off x="183254" y="120204"/>
            <a:ext cx="1158240" cy="829932"/>
          </a:xfrm>
          <a:prstGeom prst="rect">
            <a:avLst/>
          </a:prstGeom>
        </p:spPr>
      </p:pic>
      <p:sp>
        <p:nvSpPr>
          <p:cNvPr id="5" name="ZoneTexte 4">
            <a:extLst>
              <a:ext uri="{FF2B5EF4-FFF2-40B4-BE49-F238E27FC236}">
                <a16:creationId xmlns:a16="http://schemas.microsoft.com/office/drawing/2014/main" id="{A0D2D563-53F4-4C38-597D-B028B2AC1AF5}"/>
              </a:ext>
            </a:extLst>
          </p:cNvPr>
          <p:cNvSpPr txBox="1"/>
          <p:nvPr/>
        </p:nvSpPr>
        <p:spPr>
          <a:xfrm>
            <a:off x="839755" y="391406"/>
            <a:ext cx="10258841" cy="584775"/>
          </a:xfrm>
          <a:prstGeom prst="rect">
            <a:avLst/>
          </a:prstGeom>
          <a:noFill/>
        </p:spPr>
        <p:txBody>
          <a:bodyPr wrap="square">
            <a:spAutoFit/>
          </a:bodyPr>
          <a:lstStyle>
            <a:defPPr>
              <a:defRPr lang="fr-FR"/>
            </a:defPPr>
            <a:lvl1pPr algn="ctr">
              <a:defRPr sz="3200" b="1">
                <a:solidFill>
                  <a:schemeClr val="bg2">
                    <a:lumMod val="25000"/>
                  </a:schemeClr>
                </a:solidFill>
                <a:latin typeface="Aptos Display" panose="020B0004020202020204" pitchFamily="34" charset="0"/>
              </a:defRPr>
            </a:lvl1pPr>
          </a:lstStyle>
          <a:p>
            <a:r>
              <a:rPr lang="fr-FR" dirty="0"/>
              <a:t>Résumé : Benchmarking Data 3G/4G/5G</a:t>
            </a:r>
          </a:p>
        </p:txBody>
      </p:sp>
      <p:sp>
        <p:nvSpPr>
          <p:cNvPr id="2" name="Rectangle : coins arrondis 1">
            <a:extLst>
              <a:ext uri="{FF2B5EF4-FFF2-40B4-BE49-F238E27FC236}">
                <a16:creationId xmlns:a16="http://schemas.microsoft.com/office/drawing/2014/main" id="{4D0C6346-5BC6-FDF0-1BFF-FD66DA888702}"/>
              </a:ext>
            </a:extLst>
          </p:cNvPr>
          <p:cNvSpPr/>
          <p:nvPr/>
        </p:nvSpPr>
        <p:spPr>
          <a:xfrm>
            <a:off x="183254" y="1863471"/>
            <a:ext cx="1542910" cy="4436640"/>
          </a:xfrm>
          <a:prstGeom prst="roundRect">
            <a:avLst/>
          </a:prstGeom>
          <a:solidFill>
            <a:schemeClr val="bg1">
              <a:lumMod val="85000"/>
            </a:schemeClr>
          </a:solid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600" b="1" dirty="0">
                <a:solidFill>
                  <a:schemeClr val="tx1"/>
                </a:solidFill>
              </a:rPr>
              <a:t>3G/4G/5G</a:t>
            </a:r>
          </a:p>
        </p:txBody>
      </p:sp>
      <p:sp>
        <p:nvSpPr>
          <p:cNvPr id="3" name="Flèche : chevron 2">
            <a:extLst>
              <a:ext uri="{FF2B5EF4-FFF2-40B4-BE49-F238E27FC236}">
                <a16:creationId xmlns:a16="http://schemas.microsoft.com/office/drawing/2014/main" id="{4A0218A6-647A-0F32-5C90-8C09A404EC5E}"/>
              </a:ext>
            </a:extLst>
          </p:cNvPr>
          <p:cNvSpPr/>
          <p:nvPr/>
        </p:nvSpPr>
        <p:spPr>
          <a:xfrm>
            <a:off x="1956076" y="2061477"/>
            <a:ext cx="329925" cy="4040628"/>
          </a:xfrm>
          <a:prstGeom prst="chevron">
            <a:avLst/>
          </a:prstGeom>
          <a:solidFill>
            <a:schemeClr val="bg2">
              <a:lumMod val="75000"/>
            </a:schemeClr>
          </a:solidFill>
          <a:ln>
            <a:solidFill>
              <a:schemeClr val="bg2">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6" name="ZoneTexte 5">
            <a:extLst>
              <a:ext uri="{FF2B5EF4-FFF2-40B4-BE49-F238E27FC236}">
                <a16:creationId xmlns:a16="http://schemas.microsoft.com/office/drawing/2014/main" id="{823A7047-DE7A-9FA1-B8DA-FAEA6A808D3C}"/>
              </a:ext>
            </a:extLst>
          </p:cNvPr>
          <p:cNvSpPr txBox="1"/>
          <p:nvPr/>
        </p:nvSpPr>
        <p:spPr>
          <a:xfrm>
            <a:off x="2367644" y="1903007"/>
            <a:ext cx="1924354" cy="307777"/>
          </a:xfrm>
          <a:prstGeom prst="rect">
            <a:avLst/>
          </a:prstGeom>
          <a:noFill/>
        </p:spPr>
        <p:txBody>
          <a:bodyPr wrap="square">
            <a:spAutoFit/>
          </a:bodyPr>
          <a:lstStyle/>
          <a:p>
            <a:r>
              <a:rPr lang="fr-FR" sz="1400" b="1" dirty="0">
                <a:solidFill>
                  <a:schemeClr val="bg2">
                    <a:lumMod val="25000"/>
                  </a:schemeClr>
                </a:solidFill>
                <a:latin typeface="Aptos Display" panose="020B0004020202020204" pitchFamily="34" charset="0"/>
              </a:rPr>
              <a:t>Taux de succès(HTTP): </a:t>
            </a:r>
          </a:p>
        </p:txBody>
      </p:sp>
      <p:sp>
        <p:nvSpPr>
          <p:cNvPr id="7" name="ZoneTexte 6">
            <a:extLst>
              <a:ext uri="{FF2B5EF4-FFF2-40B4-BE49-F238E27FC236}">
                <a16:creationId xmlns:a16="http://schemas.microsoft.com/office/drawing/2014/main" id="{8367F1A0-6D3C-2021-92EF-B21C645742C4}"/>
              </a:ext>
            </a:extLst>
          </p:cNvPr>
          <p:cNvSpPr txBox="1"/>
          <p:nvPr/>
        </p:nvSpPr>
        <p:spPr>
          <a:xfrm>
            <a:off x="127268" y="1385666"/>
            <a:ext cx="1819477" cy="369332"/>
          </a:xfrm>
          <a:prstGeom prst="rect">
            <a:avLst/>
          </a:prstGeom>
          <a:noFill/>
        </p:spPr>
        <p:txBody>
          <a:bodyPr wrap="square">
            <a:spAutoFit/>
          </a:bodyPr>
          <a:lstStyle/>
          <a:p>
            <a:r>
              <a:rPr lang="fr-FR" b="1" dirty="0">
                <a:solidFill>
                  <a:schemeClr val="tx2">
                    <a:lumMod val="50000"/>
                    <a:lumOff val="50000"/>
                  </a:schemeClr>
                </a:solidFill>
                <a:latin typeface="Aptos ExtraBold" panose="020F0502020204030204" pitchFamily="34" charset="0"/>
              </a:rPr>
              <a:t>Technologie</a:t>
            </a:r>
          </a:p>
        </p:txBody>
      </p:sp>
      <p:cxnSp>
        <p:nvCxnSpPr>
          <p:cNvPr id="8" name="Connecteur droit 7">
            <a:extLst>
              <a:ext uri="{FF2B5EF4-FFF2-40B4-BE49-F238E27FC236}">
                <a16:creationId xmlns:a16="http://schemas.microsoft.com/office/drawing/2014/main" id="{C81F1206-23C7-DDE1-CA17-7BE5C180C4A4}"/>
              </a:ext>
            </a:extLst>
          </p:cNvPr>
          <p:cNvCxnSpPr/>
          <p:nvPr/>
        </p:nvCxnSpPr>
        <p:spPr>
          <a:xfrm>
            <a:off x="127274" y="1728953"/>
            <a:ext cx="1912776" cy="0"/>
          </a:xfrm>
          <a:prstGeom prst="line">
            <a:avLst/>
          </a:prstGeom>
        </p:spPr>
        <p:style>
          <a:lnRef idx="2">
            <a:schemeClr val="accent1"/>
          </a:lnRef>
          <a:fillRef idx="0">
            <a:schemeClr val="accent1"/>
          </a:fillRef>
          <a:effectRef idx="1">
            <a:schemeClr val="accent1"/>
          </a:effectRef>
          <a:fontRef idx="minor">
            <a:schemeClr val="tx1"/>
          </a:fontRef>
        </p:style>
      </p:cxnSp>
      <p:sp>
        <p:nvSpPr>
          <p:cNvPr id="9" name="ZoneTexte 8">
            <a:extLst>
              <a:ext uri="{FF2B5EF4-FFF2-40B4-BE49-F238E27FC236}">
                <a16:creationId xmlns:a16="http://schemas.microsoft.com/office/drawing/2014/main" id="{7D682E3F-BDAA-71DD-2F83-D71B5FC1572F}"/>
              </a:ext>
            </a:extLst>
          </p:cNvPr>
          <p:cNvSpPr txBox="1"/>
          <p:nvPr/>
        </p:nvSpPr>
        <p:spPr>
          <a:xfrm>
            <a:off x="2522371" y="1385666"/>
            <a:ext cx="3701147" cy="369332"/>
          </a:xfrm>
          <a:prstGeom prst="rect">
            <a:avLst/>
          </a:prstGeom>
          <a:noFill/>
        </p:spPr>
        <p:txBody>
          <a:bodyPr wrap="square">
            <a:spAutoFit/>
          </a:bodyPr>
          <a:lstStyle/>
          <a:p>
            <a:pPr algn="ctr"/>
            <a:r>
              <a:rPr lang="fr-FR" b="1" dirty="0">
                <a:solidFill>
                  <a:schemeClr val="tx2">
                    <a:lumMod val="50000"/>
                    <a:lumOff val="50000"/>
                  </a:schemeClr>
                </a:solidFill>
                <a:latin typeface="Aptos ExtraBold" panose="020F0502020204030204" pitchFamily="34" charset="0"/>
              </a:rPr>
              <a:t>Principales Constatations</a:t>
            </a:r>
          </a:p>
        </p:txBody>
      </p:sp>
      <p:cxnSp>
        <p:nvCxnSpPr>
          <p:cNvPr id="10" name="Connecteur droit 9">
            <a:extLst>
              <a:ext uri="{FF2B5EF4-FFF2-40B4-BE49-F238E27FC236}">
                <a16:creationId xmlns:a16="http://schemas.microsoft.com/office/drawing/2014/main" id="{6D9B8C8D-8064-FB08-6A24-8808FD6815B8}"/>
              </a:ext>
            </a:extLst>
          </p:cNvPr>
          <p:cNvCxnSpPr>
            <a:cxnSpLocks/>
          </p:cNvCxnSpPr>
          <p:nvPr/>
        </p:nvCxnSpPr>
        <p:spPr>
          <a:xfrm>
            <a:off x="2820953" y="1754998"/>
            <a:ext cx="3449216" cy="0"/>
          </a:xfrm>
          <a:prstGeom prst="line">
            <a:avLst/>
          </a:prstGeom>
        </p:spPr>
        <p:style>
          <a:lnRef idx="2">
            <a:schemeClr val="accent1"/>
          </a:lnRef>
          <a:fillRef idx="0">
            <a:schemeClr val="accent1"/>
          </a:fillRef>
          <a:effectRef idx="1">
            <a:schemeClr val="accent1"/>
          </a:effectRef>
          <a:fontRef idx="minor">
            <a:schemeClr val="tx1"/>
          </a:fontRef>
        </p:style>
      </p:cxnSp>
      <p:sp>
        <p:nvSpPr>
          <p:cNvPr id="12" name="ZoneTexte 11">
            <a:extLst>
              <a:ext uri="{FF2B5EF4-FFF2-40B4-BE49-F238E27FC236}">
                <a16:creationId xmlns:a16="http://schemas.microsoft.com/office/drawing/2014/main" id="{2BA432E6-7031-3759-D42E-4FE6FE671345}"/>
              </a:ext>
            </a:extLst>
          </p:cNvPr>
          <p:cNvSpPr txBox="1"/>
          <p:nvPr/>
        </p:nvSpPr>
        <p:spPr>
          <a:xfrm>
            <a:off x="2367644" y="2358792"/>
            <a:ext cx="5824634" cy="954107"/>
          </a:xfrm>
          <a:prstGeom prst="rect">
            <a:avLst/>
          </a:prstGeom>
          <a:noFill/>
        </p:spPr>
        <p:txBody>
          <a:bodyPr wrap="square">
            <a:spAutoFit/>
          </a:bodyPr>
          <a:lstStyle/>
          <a:p>
            <a:pPr marL="285750" indent="-285750">
              <a:buFont typeface="Wingdings" panose="05000000000000000000" pitchFamily="2" charset="2"/>
              <a:buChar char="Ø"/>
            </a:pPr>
            <a:r>
              <a:rPr lang="fr-FR" sz="1400" dirty="0">
                <a:solidFill>
                  <a:schemeClr val="bg2">
                    <a:lumMod val="25000"/>
                  </a:schemeClr>
                </a:solidFill>
                <a:latin typeface="Aptos Display" panose="020B0004020202020204" pitchFamily="34" charset="0"/>
              </a:rPr>
              <a:t>TT figure à la 3ème position en termes de performance d’accessibilité du service Data. </a:t>
            </a:r>
          </a:p>
          <a:p>
            <a:pPr marL="285750" indent="-285750">
              <a:buFont typeface="Wingdings" panose="05000000000000000000" pitchFamily="2" charset="2"/>
              <a:buChar char="Ø"/>
            </a:pPr>
            <a:r>
              <a:rPr lang="fr-FR" sz="1400" dirty="0">
                <a:solidFill>
                  <a:schemeClr val="bg2">
                    <a:lumMod val="25000"/>
                  </a:schemeClr>
                </a:solidFill>
                <a:latin typeface="Aptos Display" panose="020B0004020202020204" pitchFamily="34" charset="0"/>
              </a:rPr>
              <a:t>Le taux de succès HTTP 3G &amp; 4G est de 99,26% chez Tunisie Telecom vs 99,34% Ooreddoo vs 99,72% Orange </a:t>
            </a:r>
          </a:p>
        </p:txBody>
      </p:sp>
      <p:sp>
        <p:nvSpPr>
          <p:cNvPr id="14" name="ZoneTexte 13">
            <a:extLst>
              <a:ext uri="{FF2B5EF4-FFF2-40B4-BE49-F238E27FC236}">
                <a16:creationId xmlns:a16="http://schemas.microsoft.com/office/drawing/2014/main" id="{5E5AEFAE-83C3-9D98-68A9-226D3BC2F838}"/>
              </a:ext>
            </a:extLst>
          </p:cNvPr>
          <p:cNvSpPr txBox="1"/>
          <p:nvPr/>
        </p:nvSpPr>
        <p:spPr>
          <a:xfrm>
            <a:off x="2442289" y="3460907"/>
            <a:ext cx="6097554" cy="307777"/>
          </a:xfrm>
          <a:prstGeom prst="rect">
            <a:avLst/>
          </a:prstGeom>
          <a:noFill/>
        </p:spPr>
        <p:txBody>
          <a:bodyPr wrap="square">
            <a:spAutoFit/>
          </a:bodyPr>
          <a:lstStyle/>
          <a:p>
            <a:r>
              <a:rPr lang="fr-FR" sz="1400" b="1" dirty="0">
                <a:solidFill>
                  <a:schemeClr val="bg2">
                    <a:lumMod val="25000"/>
                  </a:schemeClr>
                </a:solidFill>
                <a:latin typeface="Aptos Display" panose="020B0004020202020204" pitchFamily="34" charset="0"/>
              </a:rPr>
              <a:t>Débit (HTTP): </a:t>
            </a:r>
          </a:p>
        </p:txBody>
      </p:sp>
      <p:sp>
        <p:nvSpPr>
          <p:cNvPr id="16" name="ZoneTexte 15">
            <a:extLst>
              <a:ext uri="{FF2B5EF4-FFF2-40B4-BE49-F238E27FC236}">
                <a16:creationId xmlns:a16="http://schemas.microsoft.com/office/drawing/2014/main" id="{E454A3BF-B467-BE70-826D-FA9319468AE9}"/>
              </a:ext>
            </a:extLst>
          </p:cNvPr>
          <p:cNvSpPr txBox="1"/>
          <p:nvPr/>
        </p:nvSpPr>
        <p:spPr>
          <a:xfrm>
            <a:off x="2367644" y="3962428"/>
            <a:ext cx="5872784" cy="1815882"/>
          </a:xfrm>
          <a:prstGeom prst="rect">
            <a:avLst/>
          </a:prstGeom>
          <a:noFill/>
        </p:spPr>
        <p:txBody>
          <a:bodyPr wrap="square">
            <a:spAutoFit/>
          </a:bodyPr>
          <a:lstStyle/>
          <a:p>
            <a:pPr marL="285750" indent="-285750">
              <a:buFont typeface="Wingdings" panose="05000000000000000000" pitchFamily="2" charset="2"/>
              <a:buChar char="Ø"/>
            </a:pPr>
            <a:r>
              <a:rPr lang="fr-FR" sz="1400" b="1" u="sng" dirty="0">
                <a:solidFill>
                  <a:schemeClr val="bg2">
                    <a:lumMod val="25000"/>
                  </a:schemeClr>
                </a:solidFill>
                <a:latin typeface="Aptos Display" panose="020B0004020202020204" pitchFamily="34" charset="0"/>
              </a:rPr>
              <a:t>3G : </a:t>
            </a:r>
            <a:r>
              <a:rPr lang="fr-FR" sz="1400" dirty="0">
                <a:solidFill>
                  <a:schemeClr val="bg2">
                    <a:lumMod val="25000"/>
                  </a:schemeClr>
                </a:solidFill>
                <a:latin typeface="Aptos Display" panose="020B0004020202020204" pitchFamily="34" charset="0"/>
              </a:rPr>
              <a:t>Les trois opérateurs n’atteignent pas le seuil de l'INT (10M). Tunisie Telecom assure le meilleur débit 3G</a:t>
            </a:r>
          </a:p>
          <a:p>
            <a:endParaRPr lang="fr-FR" sz="1400" dirty="0">
              <a:solidFill>
                <a:schemeClr val="bg2">
                  <a:lumMod val="25000"/>
                </a:schemeClr>
              </a:solidFill>
              <a:latin typeface="Aptos Display" panose="020B0004020202020204" pitchFamily="34" charset="0"/>
            </a:endParaRPr>
          </a:p>
          <a:p>
            <a:pPr marL="285750" indent="-285750">
              <a:buFont typeface="Wingdings" panose="05000000000000000000" pitchFamily="2" charset="2"/>
              <a:buChar char="Ø"/>
            </a:pPr>
            <a:r>
              <a:rPr lang="fr-FR" sz="1400" b="1" u="sng" dirty="0">
                <a:solidFill>
                  <a:schemeClr val="bg2">
                    <a:lumMod val="25000"/>
                  </a:schemeClr>
                </a:solidFill>
                <a:latin typeface="Aptos Display" panose="020B0004020202020204" pitchFamily="34" charset="0"/>
              </a:rPr>
              <a:t>4G : </a:t>
            </a:r>
            <a:r>
              <a:rPr lang="fr-FR" sz="1400" dirty="0">
                <a:solidFill>
                  <a:schemeClr val="bg2">
                    <a:lumMod val="25000"/>
                  </a:schemeClr>
                </a:solidFill>
                <a:latin typeface="Aptos Display" panose="020B0004020202020204" pitchFamily="34" charset="0"/>
              </a:rPr>
              <a:t>Orange occupe la 1ère place en termes de débit moyen 4G de 50,17M vs 36,84M pour TT et 40,67M pour </a:t>
            </a:r>
            <a:r>
              <a:rPr lang="fr-FR" sz="1400" dirty="0" err="1">
                <a:solidFill>
                  <a:schemeClr val="bg2">
                    <a:lumMod val="25000"/>
                  </a:schemeClr>
                </a:solidFill>
                <a:latin typeface="Aptos Display" panose="020B0004020202020204" pitchFamily="34" charset="0"/>
              </a:rPr>
              <a:t>Ooredoo</a:t>
            </a:r>
            <a:r>
              <a:rPr lang="fr-FR" sz="1400" dirty="0">
                <a:solidFill>
                  <a:schemeClr val="bg2">
                    <a:lumMod val="25000"/>
                  </a:schemeClr>
                </a:solidFill>
                <a:latin typeface="Aptos Display" panose="020B0004020202020204" pitchFamily="34" charset="0"/>
              </a:rPr>
              <a:t>.</a:t>
            </a:r>
          </a:p>
          <a:p>
            <a:endParaRPr lang="fr-FR" sz="1400" dirty="0">
              <a:solidFill>
                <a:schemeClr val="bg2">
                  <a:lumMod val="25000"/>
                </a:schemeClr>
              </a:solidFill>
              <a:latin typeface="Aptos Display" panose="020B0004020202020204" pitchFamily="34" charset="0"/>
            </a:endParaRPr>
          </a:p>
          <a:p>
            <a:pPr marL="285750" indent="-285750">
              <a:buFont typeface="Wingdings" panose="05000000000000000000" pitchFamily="2" charset="2"/>
              <a:buChar char="Ø"/>
            </a:pPr>
            <a:r>
              <a:rPr lang="fr-FR" sz="1400" b="1" u="sng" dirty="0">
                <a:solidFill>
                  <a:schemeClr val="bg2">
                    <a:lumMod val="25000"/>
                  </a:schemeClr>
                </a:solidFill>
                <a:latin typeface="Aptos Display" panose="020B0004020202020204" pitchFamily="34" charset="0"/>
              </a:rPr>
              <a:t>5G : </a:t>
            </a:r>
            <a:r>
              <a:rPr lang="fr-FR" sz="1400" dirty="0">
                <a:solidFill>
                  <a:schemeClr val="bg2">
                    <a:lumMod val="25000"/>
                  </a:schemeClr>
                </a:solidFill>
                <a:latin typeface="Aptos Display" panose="020B0004020202020204" pitchFamily="34" charset="0"/>
              </a:rPr>
              <a:t>Ooreddoo présente le meilleur débit 5G car cet opérateur déploie que la Technologie TDD.</a:t>
            </a:r>
          </a:p>
        </p:txBody>
      </p:sp>
      <p:graphicFrame>
        <p:nvGraphicFramePr>
          <p:cNvPr id="20" name="Graphique 19">
            <a:extLst>
              <a:ext uri="{FF2B5EF4-FFF2-40B4-BE49-F238E27FC236}">
                <a16:creationId xmlns:a16="http://schemas.microsoft.com/office/drawing/2014/main" id="{D5281E8A-9D9F-4D57-9415-C9F36627D124}"/>
              </a:ext>
            </a:extLst>
          </p:cNvPr>
          <p:cNvGraphicFramePr>
            <a:graphicFrameLocks/>
          </p:cNvGraphicFramePr>
          <p:nvPr>
            <p:extLst>
              <p:ext uri="{D42A27DB-BD31-4B8C-83A1-F6EECF244321}">
                <p14:modId xmlns:p14="http://schemas.microsoft.com/office/powerpoint/2010/main" val="2726184336"/>
              </p:ext>
            </p:extLst>
          </p:nvPr>
        </p:nvGraphicFramePr>
        <p:xfrm>
          <a:off x="8042989" y="1797937"/>
          <a:ext cx="2099219" cy="1633363"/>
        </p:xfrm>
        <a:graphic>
          <a:graphicData uri="http://schemas.openxmlformats.org/drawingml/2006/chart">
            <c:chart xmlns:c="http://schemas.openxmlformats.org/drawingml/2006/chart" xmlns:r="http://schemas.openxmlformats.org/officeDocument/2006/relationships" r:id="rId4"/>
          </a:graphicData>
        </a:graphic>
      </p:graphicFrame>
      <p:sp>
        <p:nvSpPr>
          <p:cNvPr id="22" name="ZoneTexte 21">
            <a:extLst>
              <a:ext uri="{FF2B5EF4-FFF2-40B4-BE49-F238E27FC236}">
                <a16:creationId xmlns:a16="http://schemas.microsoft.com/office/drawing/2014/main" id="{026FF8FC-C868-F012-1642-3B25A818A97B}"/>
              </a:ext>
            </a:extLst>
          </p:cNvPr>
          <p:cNvSpPr txBox="1"/>
          <p:nvPr/>
        </p:nvSpPr>
        <p:spPr>
          <a:xfrm>
            <a:off x="8539843" y="1903007"/>
            <a:ext cx="879494" cy="246221"/>
          </a:xfrm>
          <a:prstGeom prst="rect">
            <a:avLst/>
          </a:prstGeom>
          <a:noFill/>
        </p:spPr>
        <p:txBody>
          <a:bodyPr wrap="square" rtlCol="0">
            <a:spAutoFit/>
          </a:bodyPr>
          <a:lstStyle/>
          <a:p>
            <a:r>
              <a:rPr lang="fr-FR" sz="1000" dirty="0"/>
              <a:t>4,93</a:t>
            </a:r>
          </a:p>
        </p:txBody>
      </p:sp>
      <p:sp>
        <p:nvSpPr>
          <p:cNvPr id="23" name="ZoneTexte 22">
            <a:extLst>
              <a:ext uri="{FF2B5EF4-FFF2-40B4-BE49-F238E27FC236}">
                <a16:creationId xmlns:a16="http://schemas.microsoft.com/office/drawing/2014/main" id="{83F03F10-F76D-0241-AA98-70237B000900}"/>
              </a:ext>
            </a:extLst>
          </p:cNvPr>
          <p:cNvSpPr txBox="1"/>
          <p:nvPr/>
        </p:nvSpPr>
        <p:spPr>
          <a:xfrm>
            <a:off x="8680885" y="1933784"/>
            <a:ext cx="879494" cy="246221"/>
          </a:xfrm>
          <a:prstGeom prst="rect">
            <a:avLst/>
          </a:prstGeom>
          <a:noFill/>
        </p:spPr>
        <p:txBody>
          <a:bodyPr wrap="square" rtlCol="0">
            <a:spAutoFit/>
          </a:bodyPr>
          <a:lstStyle/>
          <a:p>
            <a:pPr algn="ctr"/>
            <a:r>
              <a:rPr lang="fr-FR" sz="1000" dirty="0"/>
              <a:t>4,75</a:t>
            </a:r>
          </a:p>
        </p:txBody>
      </p:sp>
      <p:sp>
        <p:nvSpPr>
          <p:cNvPr id="24" name="ZoneTexte 23">
            <a:extLst>
              <a:ext uri="{FF2B5EF4-FFF2-40B4-BE49-F238E27FC236}">
                <a16:creationId xmlns:a16="http://schemas.microsoft.com/office/drawing/2014/main" id="{BFC03BA6-BD69-1775-CF42-517A572E86F0}"/>
              </a:ext>
            </a:extLst>
          </p:cNvPr>
          <p:cNvSpPr txBox="1"/>
          <p:nvPr/>
        </p:nvSpPr>
        <p:spPr>
          <a:xfrm>
            <a:off x="9054235" y="2021663"/>
            <a:ext cx="879494" cy="246221"/>
          </a:xfrm>
          <a:prstGeom prst="rect">
            <a:avLst/>
          </a:prstGeom>
          <a:noFill/>
        </p:spPr>
        <p:txBody>
          <a:bodyPr wrap="square" rtlCol="0">
            <a:spAutoFit/>
          </a:bodyPr>
          <a:lstStyle/>
          <a:p>
            <a:pPr algn="ctr"/>
            <a:r>
              <a:rPr lang="fr-FR" sz="1000" dirty="0"/>
              <a:t>3,99</a:t>
            </a:r>
          </a:p>
        </p:txBody>
      </p:sp>
      <p:graphicFrame>
        <p:nvGraphicFramePr>
          <p:cNvPr id="25" name="Graphique 24">
            <a:extLst>
              <a:ext uri="{FF2B5EF4-FFF2-40B4-BE49-F238E27FC236}">
                <a16:creationId xmlns:a16="http://schemas.microsoft.com/office/drawing/2014/main" id="{64B251EE-4B4C-4A70-A606-7CA16E927D89}"/>
              </a:ext>
            </a:extLst>
          </p:cNvPr>
          <p:cNvGraphicFramePr>
            <a:graphicFrameLocks/>
          </p:cNvGraphicFramePr>
          <p:nvPr>
            <p:extLst>
              <p:ext uri="{D42A27DB-BD31-4B8C-83A1-F6EECF244321}">
                <p14:modId xmlns:p14="http://schemas.microsoft.com/office/powerpoint/2010/main" val="1102447661"/>
              </p:ext>
            </p:extLst>
          </p:nvPr>
        </p:nvGraphicFramePr>
        <p:xfrm>
          <a:off x="10048986" y="1669220"/>
          <a:ext cx="2099219" cy="1748606"/>
        </p:xfrm>
        <a:graphic>
          <a:graphicData uri="http://schemas.openxmlformats.org/drawingml/2006/chart">
            <c:chart xmlns:c="http://schemas.openxmlformats.org/drawingml/2006/chart" xmlns:r="http://schemas.openxmlformats.org/officeDocument/2006/relationships" r:id="rId5"/>
          </a:graphicData>
        </a:graphic>
      </p:graphicFrame>
      <p:sp>
        <p:nvSpPr>
          <p:cNvPr id="26" name="ZoneTexte 25">
            <a:extLst>
              <a:ext uri="{FF2B5EF4-FFF2-40B4-BE49-F238E27FC236}">
                <a16:creationId xmlns:a16="http://schemas.microsoft.com/office/drawing/2014/main" id="{DED36C11-7D70-458B-BDA7-047C4DF67E8C}"/>
              </a:ext>
            </a:extLst>
          </p:cNvPr>
          <p:cNvSpPr txBox="1"/>
          <p:nvPr/>
        </p:nvSpPr>
        <p:spPr>
          <a:xfrm>
            <a:off x="8158455" y="1588962"/>
            <a:ext cx="1924354" cy="261610"/>
          </a:xfrm>
          <a:prstGeom prst="rect">
            <a:avLst/>
          </a:prstGeom>
          <a:noFill/>
        </p:spPr>
        <p:txBody>
          <a:bodyPr wrap="square">
            <a:spAutoFit/>
          </a:bodyPr>
          <a:lstStyle/>
          <a:p>
            <a:pPr algn="ctr"/>
            <a:r>
              <a:rPr lang="fr-FR" sz="1100" b="1" dirty="0">
                <a:solidFill>
                  <a:schemeClr val="bg2">
                    <a:lumMod val="25000"/>
                  </a:schemeClr>
                </a:solidFill>
                <a:latin typeface="Aptos Display" panose="020B0004020202020204" pitchFamily="34" charset="0"/>
              </a:rPr>
              <a:t>Débit moyen DL 3G </a:t>
            </a:r>
          </a:p>
        </p:txBody>
      </p:sp>
      <p:sp>
        <p:nvSpPr>
          <p:cNvPr id="27" name="ZoneTexte 26">
            <a:extLst>
              <a:ext uri="{FF2B5EF4-FFF2-40B4-BE49-F238E27FC236}">
                <a16:creationId xmlns:a16="http://schemas.microsoft.com/office/drawing/2014/main" id="{C6D1BCD9-3764-0410-1650-5AF950729B66}"/>
              </a:ext>
            </a:extLst>
          </p:cNvPr>
          <p:cNvSpPr txBox="1"/>
          <p:nvPr/>
        </p:nvSpPr>
        <p:spPr>
          <a:xfrm>
            <a:off x="10127422" y="1601861"/>
            <a:ext cx="1924354" cy="261610"/>
          </a:xfrm>
          <a:prstGeom prst="rect">
            <a:avLst/>
          </a:prstGeom>
          <a:noFill/>
        </p:spPr>
        <p:txBody>
          <a:bodyPr wrap="square">
            <a:spAutoFit/>
          </a:bodyPr>
          <a:lstStyle/>
          <a:p>
            <a:pPr algn="ctr"/>
            <a:r>
              <a:rPr lang="fr-FR" sz="1100" b="1" dirty="0">
                <a:solidFill>
                  <a:schemeClr val="bg2">
                    <a:lumMod val="25000"/>
                  </a:schemeClr>
                </a:solidFill>
                <a:latin typeface="Aptos Display" panose="020B0004020202020204" pitchFamily="34" charset="0"/>
              </a:rPr>
              <a:t>Débit MAX DL 3G </a:t>
            </a:r>
          </a:p>
        </p:txBody>
      </p:sp>
      <p:sp>
        <p:nvSpPr>
          <p:cNvPr id="29" name="ZoneTexte 28">
            <a:extLst>
              <a:ext uri="{FF2B5EF4-FFF2-40B4-BE49-F238E27FC236}">
                <a16:creationId xmlns:a16="http://schemas.microsoft.com/office/drawing/2014/main" id="{E1386F16-6DB9-AB3B-AEB1-8C7527B9D8A8}"/>
              </a:ext>
            </a:extLst>
          </p:cNvPr>
          <p:cNvSpPr txBox="1"/>
          <p:nvPr/>
        </p:nvSpPr>
        <p:spPr>
          <a:xfrm>
            <a:off x="8173241" y="3408042"/>
            <a:ext cx="1924354" cy="261610"/>
          </a:xfrm>
          <a:prstGeom prst="rect">
            <a:avLst/>
          </a:prstGeom>
          <a:noFill/>
        </p:spPr>
        <p:txBody>
          <a:bodyPr wrap="square">
            <a:spAutoFit/>
          </a:bodyPr>
          <a:lstStyle/>
          <a:p>
            <a:pPr algn="ctr"/>
            <a:r>
              <a:rPr lang="fr-FR" sz="1100" b="1" dirty="0">
                <a:solidFill>
                  <a:schemeClr val="bg2">
                    <a:lumMod val="25000"/>
                  </a:schemeClr>
                </a:solidFill>
                <a:latin typeface="Aptos Display" panose="020B0004020202020204" pitchFamily="34" charset="0"/>
              </a:rPr>
              <a:t>Débit moyen DL 4G </a:t>
            </a:r>
          </a:p>
        </p:txBody>
      </p:sp>
      <p:sp>
        <p:nvSpPr>
          <p:cNvPr id="30" name="ZoneTexte 29">
            <a:extLst>
              <a:ext uri="{FF2B5EF4-FFF2-40B4-BE49-F238E27FC236}">
                <a16:creationId xmlns:a16="http://schemas.microsoft.com/office/drawing/2014/main" id="{76A64804-69A6-4E91-9ED3-AC9B34EA2BFD}"/>
              </a:ext>
            </a:extLst>
          </p:cNvPr>
          <p:cNvSpPr txBox="1"/>
          <p:nvPr/>
        </p:nvSpPr>
        <p:spPr>
          <a:xfrm>
            <a:off x="10179238" y="3398686"/>
            <a:ext cx="1924354" cy="261610"/>
          </a:xfrm>
          <a:prstGeom prst="rect">
            <a:avLst/>
          </a:prstGeom>
          <a:noFill/>
        </p:spPr>
        <p:txBody>
          <a:bodyPr wrap="square">
            <a:spAutoFit/>
          </a:bodyPr>
          <a:lstStyle/>
          <a:p>
            <a:pPr algn="ctr"/>
            <a:r>
              <a:rPr lang="fr-FR" sz="1100" b="1" dirty="0">
                <a:solidFill>
                  <a:schemeClr val="bg2">
                    <a:lumMod val="25000"/>
                  </a:schemeClr>
                </a:solidFill>
                <a:latin typeface="Aptos Display" panose="020B0004020202020204" pitchFamily="34" charset="0"/>
              </a:rPr>
              <a:t>Débit MAX DL 4G </a:t>
            </a:r>
          </a:p>
        </p:txBody>
      </p:sp>
      <p:sp>
        <p:nvSpPr>
          <p:cNvPr id="32" name="ZoneTexte 31">
            <a:extLst>
              <a:ext uri="{FF2B5EF4-FFF2-40B4-BE49-F238E27FC236}">
                <a16:creationId xmlns:a16="http://schemas.microsoft.com/office/drawing/2014/main" id="{DFAF5DCC-59E6-3A27-EDD4-6E31488E5801}"/>
              </a:ext>
            </a:extLst>
          </p:cNvPr>
          <p:cNvSpPr txBox="1"/>
          <p:nvPr/>
        </p:nvSpPr>
        <p:spPr>
          <a:xfrm>
            <a:off x="8184820" y="5036779"/>
            <a:ext cx="1924354" cy="261610"/>
          </a:xfrm>
          <a:prstGeom prst="rect">
            <a:avLst/>
          </a:prstGeom>
          <a:noFill/>
        </p:spPr>
        <p:txBody>
          <a:bodyPr wrap="square">
            <a:spAutoFit/>
          </a:bodyPr>
          <a:lstStyle/>
          <a:p>
            <a:pPr algn="ctr"/>
            <a:r>
              <a:rPr lang="fr-FR" sz="1100" b="1" dirty="0">
                <a:solidFill>
                  <a:schemeClr val="bg2">
                    <a:lumMod val="25000"/>
                  </a:schemeClr>
                </a:solidFill>
                <a:latin typeface="Aptos Display" panose="020B0004020202020204" pitchFamily="34" charset="0"/>
              </a:rPr>
              <a:t>Débit moyen DL 5G </a:t>
            </a:r>
          </a:p>
        </p:txBody>
      </p:sp>
      <p:sp>
        <p:nvSpPr>
          <p:cNvPr id="33" name="ZoneTexte 32">
            <a:extLst>
              <a:ext uri="{FF2B5EF4-FFF2-40B4-BE49-F238E27FC236}">
                <a16:creationId xmlns:a16="http://schemas.microsoft.com/office/drawing/2014/main" id="{20ECAC65-26E7-B432-CFB4-D5714C57C8CE}"/>
              </a:ext>
            </a:extLst>
          </p:cNvPr>
          <p:cNvSpPr txBox="1"/>
          <p:nvPr/>
        </p:nvSpPr>
        <p:spPr>
          <a:xfrm>
            <a:off x="10190817" y="5027423"/>
            <a:ext cx="1924354" cy="261610"/>
          </a:xfrm>
          <a:prstGeom prst="rect">
            <a:avLst/>
          </a:prstGeom>
          <a:noFill/>
        </p:spPr>
        <p:txBody>
          <a:bodyPr wrap="square">
            <a:spAutoFit/>
          </a:bodyPr>
          <a:lstStyle/>
          <a:p>
            <a:pPr algn="ctr"/>
            <a:r>
              <a:rPr lang="fr-FR" sz="1100" b="1" dirty="0">
                <a:solidFill>
                  <a:schemeClr val="bg2">
                    <a:lumMod val="25000"/>
                  </a:schemeClr>
                </a:solidFill>
                <a:latin typeface="Aptos Display" panose="020B0004020202020204" pitchFamily="34" charset="0"/>
              </a:rPr>
              <a:t>Débit MAX DL 5G </a:t>
            </a:r>
          </a:p>
        </p:txBody>
      </p:sp>
      <p:sp>
        <p:nvSpPr>
          <p:cNvPr id="13" name="Espace réservé du numéro de diapositive 12">
            <a:extLst>
              <a:ext uri="{FF2B5EF4-FFF2-40B4-BE49-F238E27FC236}">
                <a16:creationId xmlns:a16="http://schemas.microsoft.com/office/drawing/2014/main" id="{4872CE51-C714-3245-9018-C70430294878}"/>
              </a:ext>
            </a:extLst>
          </p:cNvPr>
          <p:cNvSpPr>
            <a:spLocks noGrp="1"/>
          </p:cNvSpPr>
          <p:nvPr>
            <p:ph type="sldNum" sz="quarter" idx="12"/>
          </p:nvPr>
        </p:nvSpPr>
        <p:spPr/>
        <p:txBody>
          <a:bodyPr/>
          <a:lstStyle/>
          <a:p>
            <a:fld id="{B2AD7436-ADBA-43B7-9370-5627ADE4336A}" type="slidenum">
              <a:rPr lang="fr-FR" smtClean="0"/>
              <a:t>28</a:t>
            </a:fld>
            <a:endParaRPr lang="fr-FR"/>
          </a:p>
        </p:txBody>
      </p:sp>
      <p:graphicFrame>
        <p:nvGraphicFramePr>
          <p:cNvPr id="11" name="Graphique 10">
            <a:extLst>
              <a:ext uri="{FF2B5EF4-FFF2-40B4-BE49-F238E27FC236}">
                <a16:creationId xmlns:a16="http://schemas.microsoft.com/office/drawing/2014/main" id="{51E46B2C-7AF5-4210-B6EB-58CD71212CDB}"/>
              </a:ext>
            </a:extLst>
          </p:cNvPr>
          <p:cNvGraphicFramePr>
            <a:graphicFrameLocks/>
          </p:cNvGraphicFramePr>
          <p:nvPr>
            <p:extLst>
              <p:ext uri="{D42A27DB-BD31-4B8C-83A1-F6EECF244321}">
                <p14:modId xmlns:p14="http://schemas.microsoft.com/office/powerpoint/2010/main" val="3734919264"/>
              </p:ext>
            </p:extLst>
          </p:nvPr>
        </p:nvGraphicFramePr>
        <p:xfrm>
          <a:off x="8050593" y="3635011"/>
          <a:ext cx="2330059" cy="149431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5" name="Graphique 14">
            <a:extLst>
              <a:ext uri="{FF2B5EF4-FFF2-40B4-BE49-F238E27FC236}">
                <a16:creationId xmlns:a16="http://schemas.microsoft.com/office/drawing/2014/main" id="{8F6D22A5-C627-484F-B461-56A56DC5B5DF}"/>
              </a:ext>
            </a:extLst>
          </p:cNvPr>
          <p:cNvGraphicFramePr>
            <a:graphicFrameLocks/>
          </p:cNvGraphicFramePr>
          <p:nvPr>
            <p:extLst>
              <p:ext uri="{D42A27DB-BD31-4B8C-83A1-F6EECF244321}">
                <p14:modId xmlns:p14="http://schemas.microsoft.com/office/powerpoint/2010/main" val="3690881526"/>
              </p:ext>
            </p:extLst>
          </p:nvPr>
        </p:nvGraphicFramePr>
        <p:xfrm>
          <a:off x="10136752" y="3580818"/>
          <a:ext cx="2204909" cy="1448553"/>
        </p:xfrm>
        <a:graphic>
          <a:graphicData uri="http://schemas.openxmlformats.org/drawingml/2006/chart">
            <c:chart xmlns:c="http://schemas.openxmlformats.org/drawingml/2006/chart" xmlns:r="http://schemas.openxmlformats.org/officeDocument/2006/relationships" r:id="rId7"/>
          </a:graphicData>
        </a:graphic>
      </p:graphicFrame>
      <p:sp>
        <p:nvSpPr>
          <p:cNvPr id="17" name="ZoneTexte 16">
            <a:extLst>
              <a:ext uri="{FF2B5EF4-FFF2-40B4-BE49-F238E27FC236}">
                <a16:creationId xmlns:a16="http://schemas.microsoft.com/office/drawing/2014/main" id="{315F0959-FC1F-1FBD-091C-1639B28D11AA}"/>
              </a:ext>
            </a:extLst>
          </p:cNvPr>
          <p:cNvSpPr txBox="1"/>
          <p:nvPr/>
        </p:nvSpPr>
        <p:spPr>
          <a:xfrm>
            <a:off x="8559068" y="3740227"/>
            <a:ext cx="520890" cy="253916"/>
          </a:xfrm>
          <a:prstGeom prst="rect">
            <a:avLst/>
          </a:prstGeom>
          <a:noFill/>
        </p:spPr>
        <p:txBody>
          <a:bodyPr wrap="square" rtlCol="0">
            <a:spAutoFit/>
          </a:bodyPr>
          <a:lstStyle/>
          <a:p>
            <a:r>
              <a:rPr lang="fr-FR" sz="1050" b="1" dirty="0">
                <a:solidFill>
                  <a:srgbClr val="FF0000"/>
                </a:solidFill>
              </a:rPr>
              <a:t>44,68</a:t>
            </a:r>
          </a:p>
        </p:txBody>
      </p:sp>
      <p:sp>
        <p:nvSpPr>
          <p:cNvPr id="21" name="ZoneTexte 20">
            <a:extLst>
              <a:ext uri="{FF2B5EF4-FFF2-40B4-BE49-F238E27FC236}">
                <a16:creationId xmlns:a16="http://schemas.microsoft.com/office/drawing/2014/main" id="{DE9C08FC-73DE-7970-FC67-D2E197183A0E}"/>
              </a:ext>
            </a:extLst>
          </p:cNvPr>
          <p:cNvSpPr txBox="1"/>
          <p:nvPr/>
        </p:nvSpPr>
        <p:spPr>
          <a:xfrm>
            <a:off x="8999457" y="3696724"/>
            <a:ext cx="520890" cy="253916"/>
          </a:xfrm>
          <a:prstGeom prst="rect">
            <a:avLst/>
          </a:prstGeom>
          <a:noFill/>
        </p:spPr>
        <p:txBody>
          <a:bodyPr wrap="square" rtlCol="0">
            <a:spAutoFit/>
          </a:bodyPr>
          <a:lstStyle/>
          <a:p>
            <a:r>
              <a:rPr lang="fr-FR" sz="1050" b="1" dirty="0">
                <a:solidFill>
                  <a:srgbClr val="FF0000"/>
                </a:solidFill>
              </a:rPr>
              <a:t>55,27</a:t>
            </a:r>
          </a:p>
        </p:txBody>
      </p:sp>
      <p:sp>
        <p:nvSpPr>
          <p:cNvPr id="35" name="ZoneTexte 34">
            <a:extLst>
              <a:ext uri="{FF2B5EF4-FFF2-40B4-BE49-F238E27FC236}">
                <a16:creationId xmlns:a16="http://schemas.microsoft.com/office/drawing/2014/main" id="{D1008643-C162-ACB5-0360-9205D354B4E5}"/>
              </a:ext>
            </a:extLst>
          </p:cNvPr>
          <p:cNvSpPr txBox="1"/>
          <p:nvPr/>
        </p:nvSpPr>
        <p:spPr>
          <a:xfrm>
            <a:off x="9435918" y="3564446"/>
            <a:ext cx="520890" cy="253916"/>
          </a:xfrm>
          <a:prstGeom prst="rect">
            <a:avLst/>
          </a:prstGeom>
          <a:noFill/>
        </p:spPr>
        <p:txBody>
          <a:bodyPr wrap="square" rtlCol="0">
            <a:spAutoFit/>
          </a:bodyPr>
          <a:lstStyle/>
          <a:p>
            <a:r>
              <a:rPr lang="fr-FR" sz="1050" b="1" dirty="0">
                <a:solidFill>
                  <a:srgbClr val="FF0000"/>
                </a:solidFill>
              </a:rPr>
              <a:t>72,21</a:t>
            </a:r>
          </a:p>
        </p:txBody>
      </p:sp>
      <p:sp>
        <p:nvSpPr>
          <p:cNvPr id="36" name="ZoneTexte 35">
            <a:extLst>
              <a:ext uri="{FF2B5EF4-FFF2-40B4-BE49-F238E27FC236}">
                <a16:creationId xmlns:a16="http://schemas.microsoft.com/office/drawing/2014/main" id="{E5C47F01-28DD-66D7-0841-DEEB9F71421D}"/>
              </a:ext>
            </a:extLst>
          </p:cNvPr>
          <p:cNvSpPr txBox="1"/>
          <p:nvPr/>
        </p:nvSpPr>
        <p:spPr>
          <a:xfrm>
            <a:off x="8235210" y="3514768"/>
            <a:ext cx="750054" cy="253916"/>
          </a:xfrm>
          <a:prstGeom prst="rect">
            <a:avLst/>
          </a:prstGeom>
          <a:noFill/>
        </p:spPr>
        <p:txBody>
          <a:bodyPr wrap="square" rtlCol="0">
            <a:spAutoFit/>
          </a:bodyPr>
          <a:lstStyle/>
          <a:p>
            <a:r>
              <a:rPr lang="fr-FR" sz="1050" b="1" dirty="0" err="1">
                <a:solidFill>
                  <a:srgbClr val="FF0000"/>
                </a:solidFill>
              </a:rPr>
              <a:t>Mediane</a:t>
            </a:r>
            <a:endParaRPr lang="fr-FR" sz="1050" b="1" dirty="0">
              <a:solidFill>
                <a:srgbClr val="FF0000"/>
              </a:solidFill>
            </a:endParaRPr>
          </a:p>
        </p:txBody>
      </p:sp>
      <p:graphicFrame>
        <p:nvGraphicFramePr>
          <p:cNvPr id="38" name="Graphique 37">
            <a:extLst>
              <a:ext uri="{FF2B5EF4-FFF2-40B4-BE49-F238E27FC236}">
                <a16:creationId xmlns:a16="http://schemas.microsoft.com/office/drawing/2014/main" id="{991AF3AF-78BE-64E8-E101-9EF67F5375B5}"/>
              </a:ext>
            </a:extLst>
          </p:cNvPr>
          <p:cNvGraphicFramePr>
            <a:graphicFrameLocks/>
          </p:cNvGraphicFramePr>
          <p:nvPr>
            <p:extLst>
              <p:ext uri="{D42A27DB-BD31-4B8C-83A1-F6EECF244321}">
                <p14:modId xmlns:p14="http://schemas.microsoft.com/office/powerpoint/2010/main" val="1017774816"/>
              </p:ext>
            </p:extLst>
          </p:nvPr>
        </p:nvGraphicFramePr>
        <p:xfrm>
          <a:off x="8173241" y="5279757"/>
          <a:ext cx="2223205" cy="1559611"/>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9" name="Graphique 38">
            <a:extLst>
              <a:ext uri="{FF2B5EF4-FFF2-40B4-BE49-F238E27FC236}">
                <a16:creationId xmlns:a16="http://schemas.microsoft.com/office/drawing/2014/main" id="{153165E1-E3A6-406D-80E3-3FE2C8F8F197}"/>
              </a:ext>
            </a:extLst>
          </p:cNvPr>
          <p:cNvGraphicFramePr>
            <a:graphicFrameLocks/>
          </p:cNvGraphicFramePr>
          <p:nvPr>
            <p:extLst>
              <p:ext uri="{D42A27DB-BD31-4B8C-83A1-F6EECF244321}">
                <p14:modId xmlns:p14="http://schemas.microsoft.com/office/powerpoint/2010/main" val="895153266"/>
              </p:ext>
            </p:extLst>
          </p:nvPr>
        </p:nvGraphicFramePr>
        <p:xfrm>
          <a:off x="10097595" y="5332420"/>
          <a:ext cx="2133697" cy="152558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0869666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8AA720-A3BA-37A7-9EB8-930F1D45B1FD}"/>
            </a:ext>
          </a:extLst>
        </p:cNvPr>
        <p:cNvGrpSpPr/>
        <p:nvPr/>
      </p:nvGrpSpPr>
      <p:grpSpPr>
        <a:xfrm>
          <a:off x="0" y="0"/>
          <a:ext cx="0" cy="0"/>
          <a:chOff x="0" y="0"/>
          <a:chExt cx="0" cy="0"/>
        </a:xfrm>
      </p:grpSpPr>
      <p:pic>
        <p:nvPicPr>
          <p:cNvPr id="13" name="Image 12">
            <a:extLst>
              <a:ext uri="{FF2B5EF4-FFF2-40B4-BE49-F238E27FC236}">
                <a16:creationId xmlns:a16="http://schemas.microsoft.com/office/drawing/2014/main" id="{BD944234-9F89-857F-278B-7A68488C947F}"/>
              </a:ext>
            </a:extLst>
          </p:cNvPr>
          <p:cNvPicPr>
            <a:picLocks noChangeAspect="1"/>
          </p:cNvPicPr>
          <p:nvPr/>
        </p:nvPicPr>
        <p:blipFill>
          <a:blip r:embed="rId2"/>
          <a:stretch>
            <a:fillRect/>
          </a:stretch>
        </p:blipFill>
        <p:spPr>
          <a:xfrm>
            <a:off x="8465574" y="2505302"/>
            <a:ext cx="3653438" cy="3765026"/>
          </a:xfrm>
          <a:prstGeom prst="rect">
            <a:avLst/>
          </a:prstGeom>
        </p:spPr>
      </p:pic>
      <p:pic>
        <p:nvPicPr>
          <p:cNvPr id="9" name="Image 8">
            <a:extLst>
              <a:ext uri="{FF2B5EF4-FFF2-40B4-BE49-F238E27FC236}">
                <a16:creationId xmlns:a16="http://schemas.microsoft.com/office/drawing/2014/main" id="{CA069A9B-2A75-432F-1FD3-61605B494503}"/>
              </a:ext>
            </a:extLst>
          </p:cNvPr>
          <p:cNvPicPr>
            <a:picLocks noChangeAspect="1"/>
          </p:cNvPicPr>
          <p:nvPr/>
        </p:nvPicPr>
        <p:blipFill>
          <a:blip r:embed="rId3"/>
          <a:stretch>
            <a:fillRect/>
          </a:stretch>
        </p:blipFill>
        <p:spPr>
          <a:xfrm>
            <a:off x="4189260" y="2499744"/>
            <a:ext cx="4096324" cy="3770584"/>
          </a:xfrm>
          <a:prstGeom prst="rect">
            <a:avLst/>
          </a:prstGeom>
        </p:spPr>
      </p:pic>
      <p:pic>
        <p:nvPicPr>
          <p:cNvPr id="4" name="Image 3">
            <a:extLst>
              <a:ext uri="{FF2B5EF4-FFF2-40B4-BE49-F238E27FC236}">
                <a16:creationId xmlns:a16="http://schemas.microsoft.com/office/drawing/2014/main" id="{041E2BC0-225D-1E6F-DD03-5C45F6CF1009}"/>
              </a:ext>
            </a:extLst>
          </p:cNvPr>
          <p:cNvPicPr>
            <a:picLocks noChangeAspect="1"/>
          </p:cNvPicPr>
          <p:nvPr/>
        </p:nvPicPr>
        <p:blipFill>
          <a:blip r:embed="rId4"/>
          <a:stretch>
            <a:fillRect/>
          </a:stretch>
        </p:blipFill>
        <p:spPr>
          <a:xfrm>
            <a:off x="183254" y="2499744"/>
            <a:ext cx="3884893" cy="3770585"/>
          </a:xfrm>
          <a:prstGeom prst="rect">
            <a:avLst/>
          </a:prstGeom>
        </p:spPr>
      </p:pic>
      <p:pic>
        <p:nvPicPr>
          <p:cNvPr id="18" name="Picture 4" descr="Telcotec Tunisie | LinkedIn">
            <a:extLst>
              <a:ext uri="{FF2B5EF4-FFF2-40B4-BE49-F238E27FC236}">
                <a16:creationId xmlns:a16="http://schemas.microsoft.com/office/drawing/2014/main" id="{E5EAAA54-2798-54ED-0EC5-394FED0A72A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098596" y="45425"/>
            <a:ext cx="1065276" cy="1065276"/>
          </a:xfrm>
          <a:prstGeom prst="rect">
            <a:avLst/>
          </a:prstGeom>
          <a:noFill/>
          <a:extLst>
            <a:ext uri="{909E8E84-426E-40DD-AFC4-6F175D3DCCD1}">
              <a14:hiddenFill xmlns:a14="http://schemas.microsoft.com/office/drawing/2010/main">
                <a:solidFill>
                  <a:srgbClr val="FFFFFF"/>
                </a:solidFill>
              </a14:hiddenFill>
            </a:ext>
          </a:extLst>
        </p:spPr>
      </p:pic>
      <p:pic>
        <p:nvPicPr>
          <p:cNvPr id="19" name="object 11">
            <a:extLst>
              <a:ext uri="{FF2B5EF4-FFF2-40B4-BE49-F238E27FC236}">
                <a16:creationId xmlns:a16="http://schemas.microsoft.com/office/drawing/2014/main" id="{CF525847-1D97-BCC7-B5D5-6C02C672D771}"/>
              </a:ext>
            </a:extLst>
          </p:cNvPr>
          <p:cNvPicPr/>
          <p:nvPr/>
        </p:nvPicPr>
        <p:blipFill>
          <a:blip r:embed="rId6" cstate="print"/>
          <a:stretch>
            <a:fillRect/>
          </a:stretch>
        </p:blipFill>
        <p:spPr>
          <a:xfrm>
            <a:off x="183254" y="120204"/>
            <a:ext cx="1158240" cy="829932"/>
          </a:xfrm>
          <a:prstGeom prst="rect">
            <a:avLst/>
          </a:prstGeom>
        </p:spPr>
      </p:pic>
      <p:sp>
        <p:nvSpPr>
          <p:cNvPr id="5" name="ZoneTexte 4">
            <a:extLst>
              <a:ext uri="{FF2B5EF4-FFF2-40B4-BE49-F238E27FC236}">
                <a16:creationId xmlns:a16="http://schemas.microsoft.com/office/drawing/2014/main" id="{068ACE3B-D343-A24E-97AD-C0E17C5A884B}"/>
              </a:ext>
            </a:extLst>
          </p:cNvPr>
          <p:cNvSpPr txBox="1"/>
          <p:nvPr/>
        </p:nvSpPr>
        <p:spPr>
          <a:xfrm>
            <a:off x="839755" y="391406"/>
            <a:ext cx="10258841" cy="523220"/>
          </a:xfrm>
          <a:prstGeom prst="rect">
            <a:avLst/>
          </a:prstGeom>
          <a:noFill/>
        </p:spPr>
        <p:txBody>
          <a:bodyPr wrap="square">
            <a:spAutoFit/>
          </a:bodyPr>
          <a:lstStyle>
            <a:defPPr>
              <a:defRPr lang="fr-FR"/>
            </a:defPPr>
            <a:lvl1pPr algn="ctr">
              <a:defRPr sz="3200" b="1">
                <a:solidFill>
                  <a:schemeClr val="bg2">
                    <a:lumMod val="25000"/>
                  </a:schemeClr>
                </a:solidFill>
                <a:latin typeface="Aptos Display" panose="020B0004020202020204" pitchFamily="34" charset="0"/>
              </a:defRPr>
            </a:lvl1pPr>
          </a:lstStyle>
          <a:p>
            <a:r>
              <a:rPr lang="fr-FR" sz="2800" dirty="0"/>
              <a:t>Benchmarking 5G</a:t>
            </a:r>
          </a:p>
        </p:txBody>
      </p:sp>
      <p:sp>
        <p:nvSpPr>
          <p:cNvPr id="3" name="ZoneTexte 2">
            <a:extLst>
              <a:ext uri="{FF2B5EF4-FFF2-40B4-BE49-F238E27FC236}">
                <a16:creationId xmlns:a16="http://schemas.microsoft.com/office/drawing/2014/main" id="{C4B8C3D1-9627-86CE-74DF-3D9594405F06}"/>
              </a:ext>
            </a:extLst>
          </p:cNvPr>
          <p:cNvSpPr txBox="1"/>
          <p:nvPr/>
        </p:nvSpPr>
        <p:spPr>
          <a:xfrm>
            <a:off x="361950" y="1110701"/>
            <a:ext cx="10107996" cy="1200329"/>
          </a:xfrm>
          <a:prstGeom prst="rect">
            <a:avLst/>
          </a:prstGeom>
          <a:noFill/>
        </p:spPr>
        <p:txBody>
          <a:bodyPr wrap="square">
            <a:spAutoFit/>
          </a:bodyPr>
          <a:lstStyle/>
          <a:p>
            <a:pPr marL="285750" indent="-285750">
              <a:buClr>
                <a:schemeClr val="bg2">
                  <a:lumMod val="75000"/>
                </a:schemeClr>
              </a:buClr>
              <a:buFont typeface="Wingdings" panose="05000000000000000000" pitchFamily="2" charset="2"/>
              <a:buChar char="ü"/>
            </a:pPr>
            <a:r>
              <a:rPr lang="fr-FR" dirty="0">
                <a:solidFill>
                  <a:schemeClr val="bg2">
                    <a:lumMod val="25000"/>
                  </a:schemeClr>
                </a:solidFill>
                <a:latin typeface="Aptos Display" panose="020B0004020202020204" pitchFamily="34" charset="0"/>
              </a:rPr>
              <a:t>TT présente le meilleur taux de pénétration 5G au niveau de grand Tunis.</a:t>
            </a:r>
          </a:p>
          <a:p>
            <a:pPr marL="285750" indent="-285750">
              <a:buClr>
                <a:schemeClr val="bg2">
                  <a:lumMod val="75000"/>
                </a:schemeClr>
              </a:buClr>
              <a:buFont typeface="Wingdings" panose="05000000000000000000" pitchFamily="2" charset="2"/>
              <a:buChar char="ü"/>
            </a:pPr>
            <a:r>
              <a:rPr lang="fr-FR">
                <a:solidFill>
                  <a:schemeClr val="bg2">
                    <a:lumMod val="25000"/>
                  </a:schemeClr>
                </a:solidFill>
                <a:latin typeface="Aptos Display" panose="020B0004020202020204" pitchFamily="34" charset="0"/>
              </a:rPr>
              <a:t>52% </a:t>
            </a:r>
            <a:r>
              <a:rPr lang="fr-FR" dirty="0">
                <a:solidFill>
                  <a:schemeClr val="bg2">
                    <a:lumMod val="25000"/>
                  </a:schemeClr>
                </a:solidFill>
                <a:latin typeface="Aptos Display" panose="020B0004020202020204" pitchFamily="34" charset="0"/>
              </a:rPr>
              <a:t>du Traffic Data de TT est véhiculé sur la 5G.</a:t>
            </a:r>
          </a:p>
          <a:p>
            <a:pPr marL="285750" indent="-285750">
              <a:buClr>
                <a:schemeClr val="bg2">
                  <a:lumMod val="75000"/>
                </a:schemeClr>
              </a:buClr>
              <a:buFont typeface="Wingdings" panose="05000000000000000000" pitchFamily="2" charset="2"/>
              <a:buChar char="ü"/>
            </a:pPr>
            <a:r>
              <a:rPr lang="fr-FR" dirty="0" err="1">
                <a:solidFill>
                  <a:schemeClr val="bg2">
                    <a:lumMod val="25000"/>
                  </a:schemeClr>
                </a:solidFill>
                <a:latin typeface="Aptos Display" panose="020B0004020202020204" pitchFamily="34" charset="0"/>
              </a:rPr>
              <a:t>Ooreddo</a:t>
            </a:r>
            <a:r>
              <a:rPr lang="fr-FR" dirty="0">
                <a:solidFill>
                  <a:schemeClr val="bg2">
                    <a:lumMod val="25000"/>
                  </a:schemeClr>
                </a:solidFill>
                <a:latin typeface="Aptos Display" panose="020B0004020202020204" pitchFamily="34" charset="0"/>
              </a:rPr>
              <a:t> déploie que la tech 5G TDD au niveau de grand Tunis. </a:t>
            </a:r>
          </a:p>
          <a:p>
            <a:pPr marL="285750" indent="-285750">
              <a:buClr>
                <a:schemeClr val="bg2">
                  <a:lumMod val="75000"/>
                </a:schemeClr>
              </a:buClr>
              <a:buFont typeface="Wingdings" panose="05000000000000000000" pitchFamily="2" charset="2"/>
              <a:buChar char="ü"/>
            </a:pPr>
            <a:r>
              <a:rPr lang="fr-FR" dirty="0">
                <a:solidFill>
                  <a:schemeClr val="bg2">
                    <a:lumMod val="25000"/>
                  </a:schemeClr>
                </a:solidFill>
                <a:latin typeface="Aptos Display" panose="020B0004020202020204" pitchFamily="34" charset="0"/>
              </a:rPr>
              <a:t>TT utilise 60,18 % de la technologie TDD dans son réseau 5G.</a:t>
            </a:r>
          </a:p>
        </p:txBody>
      </p:sp>
      <p:sp>
        <p:nvSpPr>
          <p:cNvPr id="14" name="Rectangle : coins arrondis 13">
            <a:extLst>
              <a:ext uri="{FF2B5EF4-FFF2-40B4-BE49-F238E27FC236}">
                <a16:creationId xmlns:a16="http://schemas.microsoft.com/office/drawing/2014/main" id="{22CF503B-7BA9-45BF-BAA7-AC13635AAFF3}"/>
              </a:ext>
            </a:extLst>
          </p:cNvPr>
          <p:cNvSpPr/>
          <p:nvPr/>
        </p:nvSpPr>
        <p:spPr>
          <a:xfrm>
            <a:off x="183254" y="2499744"/>
            <a:ext cx="452437" cy="360433"/>
          </a:xfrm>
          <a:prstGeom prst="roundRect">
            <a:avLst/>
          </a:prstGeom>
          <a:solidFill>
            <a:schemeClr val="tx2">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r>
              <a:rPr lang="fr-FR" sz="1600" b="1"/>
              <a:t>TT</a:t>
            </a:r>
            <a:endParaRPr lang="fr-FR" sz="1100" b="1"/>
          </a:p>
        </p:txBody>
      </p:sp>
      <p:sp>
        <p:nvSpPr>
          <p:cNvPr id="15" name="Rectangle : coins arrondis 14">
            <a:extLst>
              <a:ext uri="{FF2B5EF4-FFF2-40B4-BE49-F238E27FC236}">
                <a16:creationId xmlns:a16="http://schemas.microsoft.com/office/drawing/2014/main" id="{847C7317-599A-4C6D-B6A3-76FB7B269DD8}"/>
              </a:ext>
            </a:extLst>
          </p:cNvPr>
          <p:cNvSpPr/>
          <p:nvPr/>
        </p:nvSpPr>
        <p:spPr>
          <a:xfrm>
            <a:off x="4189260" y="2499744"/>
            <a:ext cx="542397" cy="342800"/>
          </a:xfrm>
          <a:prstGeom prst="roundRect">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r>
              <a:rPr lang="fr-FR" sz="1600" b="1" dirty="0"/>
              <a:t>OO</a:t>
            </a:r>
            <a:endParaRPr lang="fr-FR" sz="1100" b="1" dirty="0"/>
          </a:p>
        </p:txBody>
      </p:sp>
      <p:sp>
        <p:nvSpPr>
          <p:cNvPr id="16" name="Rectangle : coins arrondis 15">
            <a:extLst>
              <a:ext uri="{FF2B5EF4-FFF2-40B4-BE49-F238E27FC236}">
                <a16:creationId xmlns:a16="http://schemas.microsoft.com/office/drawing/2014/main" id="{A83A4226-060F-4CEC-99CA-8B36872813BB}"/>
              </a:ext>
            </a:extLst>
          </p:cNvPr>
          <p:cNvSpPr/>
          <p:nvPr/>
        </p:nvSpPr>
        <p:spPr>
          <a:xfrm>
            <a:off x="8465574" y="2504255"/>
            <a:ext cx="546481" cy="355922"/>
          </a:xfrm>
          <a:prstGeom prst="roundRect">
            <a:avLst/>
          </a:prstGeom>
          <a:solidFill>
            <a:srgbClr val="FF8500"/>
          </a:solidFill>
          <a:ln>
            <a:solidFill>
              <a:srgbClr val="FFBC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r>
              <a:rPr lang="fr-FR" sz="1600" b="1"/>
              <a:t>OR</a:t>
            </a:r>
            <a:endParaRPr lang="fr-FR" sz="1100" b="1"/>
          </a:p>
        </p:txBody>
      </p:sp>
      <p:sp>
        <p:nvSpPr>
          <p:cNvPr id="17" name="Espace réservé du numéro de diapositive 16">
            <a:extLst>
              <a:ext uri="{FF2B5EF4-FFF2-40B4-BE49-F238E27FC236}">
                <a16:creationId xmlns:a16="http://schemas.microsoft.com/office/drawing/2014/main" id="{F74BBFBF-0B84-5128-A714-8C2EC8D8EA80}"/>
              </a:ext>
            </a:extLst>
          </p:cNvPr>
          <p:cNvSpPr>
            <a:spLocks noGrp="1"/>
          </p:cNvSpPr>
          <p:nvPr>
            <p:ph type="sldNum" sz="quarter" idx="12"/>
          </p:nvPr>
        </p:nvSpPr>
        <p:spPr/>
        <p:txBody>
          <a:bodyPr/>
          <a:lstStyle/>
          <a:p>
            <a:fld id="{B2AD7436-ADBA-43B7-9370-5627ADE4336A}" type="slidenum">
              <a:rPr lang="fr-FR" smtClean="0"/>
              <a:t>29</a:t>
            </a:fld>
            <a:endParaRPr lang="fr-FR"/>
          </a:p>
        </p:txBody>
      </p:sp>
      <p:pic>
        <p:nvPicPr>
          <p:cNvPr id="7" name="Image 6">
            <a:extLst>
              <a:ext uri="{FF2B5EF4-FFF2-40B4-BE49-F238E27FC236}">
                <a16:creationId xmlns:a16="http://schemas.microsoft.com/office/drawing/2014/main" id="{4F52C410-2D94-8D7E-BF10-EDDCBD422DD4}"/>
              </a:ext>
            </a:extLst>
          </p:cNvPr>
          <p:cNvPicPr>
            <a:picLocks noChangeAspect="1"/>
          </p:cNvPicPr>
          <p:nvPr/>
        </p:nvPicPr>
        <p:blipFill>
          <a:blip r:embed="rId7"/>
          <a:stretch>
            <a:fillRect/>
          </a:stretch>
        </p:blipFill>
        <p:spPr>
          <a:xfrm>
            <a:off x="183254" y="5551714"/>
            <a:ext cx="1600552" cy="718615"/>
          </a:xfrm>
          <a:prstGeom prst="rect">
            <a:avLst/>
          </a:prstGeom>
        </p:spPr>
      </p:pic>
      <p:pic>
        <p:nvPicPr>
          <p:cNvPr id="11" name="Image 10">
            <a:extLst>
              <a:ext uri="{FF2B5EF4-FFF2-40B4-BE49-F238E27FC236}">
                <a16:creationId xmlns:a16="http://schemas.microsoft.com/office/drawing/2014/main" id="{6969539F-0D87-C5F0-68EC-1FBC073C7B1B}"/>
              </a:ext>
            </a:extLst>
          </p:cNvPr>
          <p:cNvPicPr>
            <a:picLocks noChangeAspect="1"/>
          </p:cNvPicPr>
          <p:nvPr/>
        </p:nvPicPr>
        <p:blipFill>
          <a:blip r:embed="rId8"/>
          <a:stretch>
            <a:fillRect/>
          </a:stretch>
        </p:blipFill>
        <p:spPr>
          <a:xfrm>
            <a:off x="4189259" y="5513542"/>
            <a:ext cx="1679695" cy="756786"/>
          </a:xfrm>
          <a:prstGeom prst="rect">
            <a:avLst/>
          </a:prstGeom>
        </p:spPr>
      </p:pic>
      <p:pic>
        <p:nvPicPr>
          <p:cNvPr id="21" name="Image 20">
            <a:extLst>
              <a:ext uri="{FF2B5EF4-FFF2-40B4-BE49-F238E27FC236}">
                <a16:creationId xmlns:a16="http://schemas.microsoft.com/office/drawing/2014/main" id="{C1FA4070-0492-798F-AAFB-0DA81FE86BA6}"/>
              </a:ext>
            </a:extLst>
          </p:cNvPr>
          <p:cNvPicPr>
            <a:picLocks noChangeAspect="1"/>
          </p:cNvPicPr>
          <p:nvPr/>
        </p:nvPicPr>
        <p:blipFill>
          <a:blip r:embed="rId9"/>
          <a:stretch>
            <a:fillRect/>
          </a:stretch>
        </p:blipFill>
        <p:spPr>
          <a:xfrm>
            <a:off x="8465574" y="5513543"/>
            <a:ext cx="1681748" cy="756786"/>
          </a:xfrm>
          <a:prstGeom prst="rect">
            <a:avLst/>
          </a:prstGeom>
        </p:spPr>
      </p:pic>
    </p:spTree>
    <p:extLst>
      <p:ext uri="{BB962C8B-B14F-4D97-AF65-F5344CB8AC3E}">
        <p14:creationId xmlns:p14="http://schemas.microsoft.com/office/powerpoint/2010/main" val="1084535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29">
          <a:extLst>
            <a:ext uri="{FF2B5EF4-FFF2-40B4-BE49-F238E27FC236}">
              <a16:creationId xmlns:a16="http://schemas.microsoft.com/office/drawing/2014/main" id="{5220A137-509F-330D-F8B8-E9CCB4BC18A4}"/>
            </a:ext>
          </a:extLst>
        </p:cNvPr>
        <p:cNvGrpSpPr/>
        <p:nvPr/>
      </p:nvGrpSpPr>
      <p:grpSpPr>
        <a:xfrm>
          <a:off x="0" y="0"/>
          <a:ext cx="0" cy="0"/>
          <a:chOff x="0" y="0"/>
          <a:chExt cx="0" cy="0"/>
        </a:xfrm>
      </p:grpSpPr>
      <p:pic>
        <p:nvPicPr>
          <p:cNvPr id="19" name="object 11">
            <a:extLst>
              <a:ext uri="{FF2B5EF4-FFF2-40B4-BE49-F238E27FC236}">
                <a16:creationId xmlns:a16="http://schemas.microsoft.com/office/drawing/2014/main" id="{16F93D62-810F-5E35-65AE-8ECA9F4DF2D1}"/>
              </a:ext>
            </a:extLst>
          </p:cNvPr>
          <p:cNvPicPr/>
          <p:nvPr/>
        </p:nvPicPr>
        <p:blipFill>
          <a:blip r:embed="rId3" cstate="print"/>
          <a:stretch>
            <a:fillRect/>
          </a:stretch>
        </p:blipFill>
        <p:spPr>
          <a:xfrm>
            <a:off x="183254" y="120204"/>
            <a:ext cx="1158240" cy="829932"/>
          </a:xfrm>
          <a:prstGeom prst="rect">
            <a:avLst/>
          </a:prstGeom>
        </p:spPr>
      </p:pic>
      <p:pic>
        <p:nvPicPr>
          <p:cNvPr id="20" name="Picture 4" descr="Telcotec Tunisie | LinkedIn">
            <a:extLst>
              <a:ext uri="{FF2B5EF4-FFF2-40B4-BE49-F238E27FC236}">
                <a16:creationId xmlns:a16="http://schemas.microsoft.com/office/drawing/2014/main" id="{C8C6463D-751D-558E-957B-24293C6966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98596" y="45425"/>
            <a:ext cx="1065276" cy="1065276"/>
          </a:xfrm>
          <a:prstGeom prst="rect">
            <a:avLst/>
          </a:prstGeom>
          <a:noFill/>
          <a:extLst>
            <a:ext uri="{909E8E84-426E-40DD-AFC4-6F175D3DCCD1}">
              <a14:hiddenFill xmlns:a14="http://schemas.microsoft.com/office/drawing/2010/main">
                <a:solidFill>
                  <a:srgbClr val="FFFFFF"/>
                </a:solidFill>
              </a14:hiddenFill>
            </a:ext>
          </a:extLst>
        </p:spPr>
      </p:pic>
      <p:grpSp>
        <p:nvGrpSpPr>
          <p:cNvPr id="1035" name="Google Shape;1035;p25">
            <a:extLst>
              <a:ext uri="{FF2B5EF4-FFF2-40B4-BE49-F238E27FC236}">
                <a16:creationId xmlns:a16="http://schemas.microsoft.com/office/drawing/2014/main" id="{4D5706AB-5679-18AC-1D2D-122AEA5700BA}"/>
              </a:ext>
            </a:extLst>
          </p:cNvPr>
          <p:cNvGrpSpPr/>
          <p:nvPr/>
        </p:nvGrpSpPr>
        <p:grpSpPr>
          <a:xfrm>
            <a:off x="9627797" y="783203"/>
            <a:ext cx="1653207" cy="778821"/>
            <a:chOff x="6947135" y="2460525"/>
            <a:chExt cx="1239905" cy="584116"/>
          </a:xfrm>
        </p:grpSpPr>
        <p:sp>
          <p:nvSpPr>
            <p:cNvPr id="1036" name="Google Shape;1036;p25">
              <a:extLst>
                <a:ext uri="{FF2B5EF4-FFF2-40B4-BE49-F238E27FC236}">
                  <a16:creationId xmlns:a16="http://schemas.microsoft.com/office/drawing/2014/main" id="{AE4F0D53-A301-3B55-AF5D-1D4C7BCFFE9F}"/>
                </a:ext>
              </a:extLst>
            </p:cNvPr>
            <p:cNvSpPr/>
            <p:nvPr/>
          </p:nvSpPr>
          <p:spPr>
            <a:xfrm>
              <a:off x="7878097" y="2638928"/>
              <a:ext cx="304483" cy="39265"/>
            </a:xfrm>
            <a:custGeom>
              <a:avLst/>
              <a:gdLst/>
              <a:ahLst/>
              <a:cxnLst/>
              <a:rect l="l" t="t" r="r" b="b"/>
              <a:pathLst>
                <a:path w="3823" h="493" extrusionOk="0">
                  <a:moveTo>
                    <a:pt x="1" y="1"/>
                  </a:moveTo>
                  <a:lnTo>
                    <a:pt x="1" y="492"/>
                  </a:lnTo>
                  <a:lnTo>
                    <a:pt x="3823" y="492"/>
                  </a:lnTo>
                  <a:lnTo>
                    <a:pt x="3823" y="1"/>
                  </a:ln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037" name="Google Shape;1037;p25">
              <a:extLst>
                <a:ext uri="{FF2B5EF4-FFF2-40B4-BE49-F238E27FC236}">
                  <a16:creationId xmlns:a16="http://schemas.microsoft.com/office/drawing/2014/main" id="{BC595B1B-03F1-6F28-C02A-2443B4F8C772}"/>
                </a:ext>
              </a:extLst>
            </p:cNvPr>
            <p:cNvSpPr/>
            <p:nvPr/>
          </p:nvSpPr>
          <p:spPr>
            <a:xfrm>
              <a:off x="7872920" y="2634468"/>
              <a:ext cx="314120" cy="48106"/>
            </a:xfrm>
            <a:custGeom>
              <a:avLst/>
              <a:gdLst/>
              <a:ahLst/>
              <a:cxnLst/>
              <a:rect l="l" t="t" r="r" b="b"/>
              <a:pathLst>
                <a:path w="3944" h="604" extrusionOk="0">
                  <a:moveTo>
                    <a:pt x="3823" y="112"/>
                  </a:moveTo>
                  <a:lnTo>
                    <a:pt x="3823" y="483"/>
                  </a:lnTo>
                  <a:lnTo>
                    <a:pt x="121" y="483"/>
                  </a:lnTo>
                  <a:lnTo>
                    <a:pt x="121" y="112"/>
                  </a:lnTo>
                  <a:close/>
                  <a:moveTo>
                    <a:pt x="56" y="1"/>
                  </a:moveTo>
                  <a:cubicBezTo>
                    <a:pt x="47" y="1"/>
                    <a:pt x="28" y="1"/>
                    <a:pt x="19" y="10"/>
                  </a:cubicBezTo>
                  <a:cubicBezTo>
                    <a:pt x="10" y="29"/>
                    <a:pt x="1" y="38"/>
                    <a:pt x="1" y="57"/>
                  </a:cubicBezTo>
                  <a:lnTo>
                    <a:pt x="1" y="548"/>
                  </a:lnTo>
                  <a:cubicBezTo>
                    <a:pt x="1" y="576"/>
                    <a:pt x="28" y="604"/>
                    <a:pt x="56" y="604"/>
                  </a:cubicBezTo>
                  <a:lnTo>
                    <a:pt x="3878" y="604"/>
                  </a:lnTo>
                  <a:cubicBezTo>
                    <a:pt x="3897" y="604"/>
                    <a:pt x="3915" y="595"/>
                    <a:pt x="3925" y="585"/>
                  </a:cubicBezTo>
                  <a:cubicBezTo>
                    <a:pt x="3934" y="576"/>
                    <a:pt x="3943" y="558"/>
                    <a:pt x="3943" y="548"/>
                  </a:cubicBezTo>
                  <a:lnTo>
                    <a:pt x="3943" y="57"/>
                  </a:lnTo>
                  <a:cubicBezTo>
                    <a:pt x="3943" y="19"/>
                    <a:pt x="3915" y="1"/>
                    <a:pt x="3878"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38" name="Google Shape;1038;p25">
              <a:extLst>
                <a:ext uri="{FF2B5EF4-FFF2-40B4-BE49-F238E27FC236}">
                  <a16:creationId xmlns:a16="http://schemas.microsoft.com/office/drawing/2014/main" id="{CD39F52A-5FE3-EB05-EC1D-DCA125F7CD35}"/>
                </a:ext>
              </a:extLst>
            </p:cNvPr>
            <p:cNvSpPr/>
            <p:nvPr/>
          </p:nvSpPr>
          <p:spPr>
            <a:xfrm>
              <a:off x="7878097" y="2725342"/>
              <a:ext cx="174423" cy="25247"/>
            </a:xfrm>
            <a:custGeom>
              <a:avLst/>
              <a:gdLst/>
              <a:ahLst/>
              <a:cxnLst/>
              <a:rect l="l" t="t" r="r" b="b"/>
              <a:pathLst>
                <a:path w="2190" h="317" extrusionOk="0">
                  <a:moveTo>
                    <a:pt x="1" y="1"/>
                  </a:moveTo>
                  <a:lnTo>
                    <a:pt x="1" y="316"/>
                  </a:lnTo>
                  <a:lnTo>
                    <a:pt x="2190" y="316"/>
                  </a:lnTo>
                  <a:lnTo>
                    <a:pt x="2190" y="1"/>
                  </a:ln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039" name="Google Shape;1039;p25">
              <a:extLst>
                <a:ext uri="{FF2B5EF4-FFF2-40B4-BE49-F238E27FC236}">
                  <a16:creationId xmlns:a16="http://schemas.microsoft.com/office/drawing/2014/main" id="{9D98A9AE-B46E-ED2B-5368-37C385E8AFCE}"/>
                </a:ext>
              </a:extLst>
            </p:cNvPr>
            <p:cNvSpPr/>
            <p:nvPr/>
          </p:nvSpPr>
          <p:spPr>
            <a:xfrm>
              <a:off x="7872920" y="2720165"/>
              <a:ext cx="184060" cy="34805"/>
            </a:xfrm>
            <a:custGeom>
              <a:avLst/>
              <a:gdLst/>
              <a:ahLst/>
              <a:cxnLst/>
              <a:rect l="l" t="t" r="r" b="b"/>
              <a:pathLst>
                <a:path w="2311" h="437" extrusionOk="0">
                  <a:moveTo>
                    <a:pt x="2199" y="122"/>
                  </a:moveTo>
                  <a:lnTo>
                    <a:pt x="2199" y="326"/>
                  </a:lnTo>
                  <a:lnTo>
                    <a:pt x="121" y="326"/>
                  </a:lnTo>
                  <a:lnTo>
                    <a:pt x="121" y="122"/>
                  </a:lnTo>
                  <a:close/>
                  <a:moveTo>
                    <a:pt x="66" y="1"/>
                  </a:moveTo>
                  <a:cubicBezTo>
                    <a:pt x="28" y="1"/>
                    <a:pt x="1" y="29"/>
                    <a:pt x="1" y="66"/>
                  </a:cubicBezTo>
                  <a:lnTo>
                    <a:pt x="1" y="381"/>
                  </a:lnTo>
                  <a:cubicBezTo>
                    <a:pt x="1" y="400"/>
                    <a:pt x="10" y="409"/>
                    <a:pt x="19" y="418"/>
                  </a:cubicBezTo>
                  <a:cubicBezTo>
                    <a:pt x="28" y="437"/>
                    <a:pt x="47" y="437"/>
                    <a:pt x="66" y="437"/>
                  </a:cubicBezTo>
                  <a:lnTo>
                    <a:pt x="2255" y="437"/>
                  </a:lnTo>
                  <a:cubicBezTo>
                    <a:pt x="2292" y="437"/>
                    <a:pt x="2311" y="409"/>
                    <a:pt x="2311" y="381"/>
                  </a:cubicBezTo>
                  <a:lnTo>
                    <a:pt x="2311" y="66"/>
                  </a:lnTo>
                  <a:cubicBezTo>
                    <a:pt x="2311" y="47"/>
                    <a:pt x="2311" y="29"/>
                    <a:pt x="2301" y="20"/>
                  </a:cubicBezTo>
                  <a:cubicBezTo>
                    <a:pt x="2283" y="10"/>
                    <a:pt x="2273" y="1"/>
                    <a:pt x="2255"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40" name="Google Shape;1040;p25">
              <a:extLst>
                <a:ext uri="{FF2B5EF4-FFF2-40B4-BE49-F238E27FC236}">
                  <a16:creationId xmlns:a16="http://schemas.microsoft.com/office/drawing/2014/main" id="{06BF68FC-47DB-3F34-AEAE-ACB0C8728843}"/>
                </a:ext>
              </a:extLst>
            </p:cNvPr>
            <p:cNvSpPr/>
            <p:nvPr/>
          </p:nvSpPr>
          <p:spPr>
            <a:xfrm>
              <a:off x="7878097" y="2797818"/>
              <a:ext cx="174423" cy="25168"/>
            </a:xfrm>
            <a:custGeom>
              <a:avLst/>
              <a:gdLst/>
              <a:ahLst/>
              <a:cxnLst/>
              <a:rect l="l" t="t" r="r" b="b"/>
              <a:pathLst>
                <a:path w="2190" h="316" extrusionOk="0">
                  <a:moveTo>
                    <a:pt x="1" y="0"/>
                  </a:moveTo>
                  <a:lnTo>
                    <a:pt x="1" y="315"/>
                  </a:lnTo>
                  <a:lnTo>
                    <a:pt x="2190" y="315"/>
                  </a:lnTo>
                  <a:lnTo>
                    <a:pt x="2190" y="0"/>
                  </a:ln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041" name="Google Shape;1041;p25">
              <a:extLst>
                <a:ext uri="{FF2B5EF4-FFF2-40B4-BE49-F238E27FC236}">
                  <a16:creationId xmlns:a16="http://schemas.microsoft.com/office/drawing/2014/main" id="{358C79FD-F55A-6C61-8CB3-8144CF13121F}"/>
                </a:ext>
              </a:extLst>
            </p:cNvPr>
            <p:cNvSpPr/>
            <p:nvPr/>
          </p:nvSpPr>
          <p:spPr>
            <a:xfrm>
              <a:off x="7872920" y="2793358"/>
              <a:ext cx="184060" cy="34805"/>
            </a:xfrm>
            <a:custGeom>
              <a:avLst/>
              <a:gdLst/>
              <a:ahLst/>
              <a:cxnLst/>
              <a:rect l="l" t="t" r="r" b="b"/>
              <a:pathLst>
                <a:path w="2311" h="437" extrusionOk="0">
                  <a:moveTo>
                    <a:pt x="2199" y="112"/>
                  </a:moveTo>
                  <a:lnTo>
                    <a:pt x="2199" y="316"/>
                  </a:lnTo>
                  <a:lnTo>
                    <a:pt x="121" y="316"/>
                  </a:lnTo>
                  <a:lnTo>
                    <a:pt x="121" y="112"/>
                  </a:lnTo>
                  <a:close/>
                  <a:moveTo>
                    <a:pt x="66" y="0"/>
                  </a:moveTo>
                  <a:cubicBezTo>
                    <a:pt x="28" y="0"/>
                    <a:pt x="1" y="28"/>
                    <a:pt x="1" y="56"/>
                  </a:cubicBezTo>
                  <a:lnTo>
                    <a:pt x="1" y="371"/>
                  </a:lnTo>
                  <a:cubicBezTo>
                    <a:pt x="1" y="390"/>
                    <a:pt x="10" y="409"/>
                    <a:pt x="19" y="418"/>
                  </a:cubicBezTo>
                  <a:cubicBezTo>
                    <a:pt x="28" y="427"/>
                    <a:pt x="47" y="436"/>
                    <a:pt x="66" y="436"/>
                  </a:cubicBezTo>
                  <a:lnTo>
                    <a:pt x="2255" y="436"/>
                  </a:lnTo>
                  <a:cubicBezTo>
                    <a:pt x="2273" y="436"/>
                    <a:pt x="2283" y="427"/>
                    <a:pt x="2301" y="418"/>
                  </a:cubicBezTo>
                  <a:cubicBezTo>
                    <a:pt x="2311" y="409"/>
                    <a:pt x="2311" y="390"/>
                    <a:pt x="2311" y="371"/>
                  </a:cubicBezTo>
                  <a:lnTo>
                    <a:pt x="2311" y="56"/>
                  </a:lnTo>
                  <a:cubicBezTo>
                    <a:pt x="2311" y="28"/>
                    <a:pt x="2292" y="0"/>
                    <a:pt x="2255"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42" name="Google Shape;1042;p25">
              <a:extLst>
                <a:ext uri="{FF2B5EF4-FFF2-40B4-BE49-F238E27FC236}">
                  <a16:creationId xmlns:a16="http://schemas.microsoft.com/office/drawing/2014/main" id="{708E0FCF-BFCF-B585-9CD3-39E5567606D4}"/>
                </a:ext>
              </a:extLst>
            </p:cNvPr>
            <p:cNvSpPr/>
            <p:nvPr/>
          </p:nvSpPr>
          <p:spPr>
            <a:xfrm>
              <a:off x="6985603" y="2857631"/>
              <a:ext cx="295563" cy="127910"/>
            </a:xfrm>
            <a:custGeom>
              <a:avLst/>
              <a:gdLst/>
              <a:ahLst/>
              <a:cxnLst/>
              <a:rect l="l" t="t" r="r" b="b"/>
              <a:pathLst>
                <a:path w="3711" h="1606" extrusionOk="0">
                  <a:moveTo>
                    <a:pt x="3711" y="0"/>
                  </a:moveTo>
                  <a:lnTo>
                    <a:pt x="0" y="1605"/>
                  </a:lnTo>
                </a:path>
              </a:pathLst>
            </a:custGeom>
            <a:solidFill>
              <a:srgbClr val="E16F1A"/>
            </a:solidFill>
            <a:ln>
              <a:noFill/>
            </a:ln>
          </p:spPr>
          <p:txBody>
            <a:bodyPr spcFirstLastPara="1" wrap="square" lIns="121900" tIns="121900" rIns="121900" bIns="121900" anchor="ctr" anchorCtr="0">
              <a:noAutofit/>
            </a:bodyPr>
            <a:lstStyle/>
            <a:p>
              <a:endParaRPr sz="2400"/>
            </a:p>
          </p:txBody>
        </p:sp>
        <p:sp>
          <p:nvSpPr>
            <p:cNvPr id="1043" name="Google Shape;1043;p25">
              <a:extLst>
                <a:ext uri="{FF2B5EF4-FFF2-40B4-BE49-F238E27FC236}">
                  <a16:creationId xmlns:a16="http://schemas.microsoft.com/office/drawing/2014/main" id="{34235EF4-C08E-901F-77CA-7C9F23936965}"/>
                </a:ext>
              </a:extLst>
            </p:cNvPr>
            <p:cNvSpPr/>
            <p:nvPr/>
          </p:nvSpPr>
          <p:spPr>
            <a:xfrm>
              <a:off x="6980426" y="2853330"/>
              <a:ext cx="305916" cy="136591"/>
            </a:xfrm>
            <a:custGeom>
              <a:avLst/>
              <a:gdLst/>
              <a:ahLst/>
              <a:cxnLst/>
              <a:rect l="l" t="t" r="r" b="b"/>
              <a:pathLst>
                <a:path w="3841" h="1715" extrusionOk="0">
                  <a:moveTo>
                    <a:pt x="3773" y="1"/>
                  </a:moveTo>
                  <a:cubicBezTo>
                    <a:pt x="3764" y="1"/>
                    <a:pt x="3756" y="3"/>
                    <a:pt x="3748" y="8"/>
                  </a:cubicBezTo>
                  <a:lnTo>
                    <a:pt x="47" y="1604"/>
                  </a:lnTo>
                  <a:cubicBezTo>
                    <a:pt x="10" y="1613"/>
                    <a:pt x="0" y="1650"/>
                    <a:pt x="10" y="1678"/>
                  </a:cubicBezTo>
                  <a:cubicBezTo>
                    <a:pt x="19" y="1696"/>
                    <a:pt x="47" y="1715"/>
                    <a:pt x="65" y="1715"/>
                  </a:cubicBezTo>
                  <a:cubicBezTo>
                    <a:pt x="75" y="1715"/>
                    <a:pt x="84" y="1715"/>
                    <a:pt x="84" y="1706"/>
                  </a:cubicBezTo>
                  <a:lnTo>
                    <a:pt x="3795" y="110"/>
                  </a:lnTo>
                  <a:cubicBezTo>
                    <a:pt x="3822" y="101"/>
                    <a:pt x="3841" y="64"/>
                    <a:pt x="3832" y="36"/>
                  </a:cubicBezTo>
                  <a:cubicBezTo>
                    <a:pt x="3818" y="16"/>
                    <a:pt x="3795" y="1"/>
                    <a:pt x="3773"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44" name="Google Shape;1044;p25">
              <a:extLst>
                <a:ext uri="{FF2B5EF4-FFF2-40B4-BE49-F238E27FC236}">
                  <a16:creationId xmlns:a16="http://schemas.microsoft.com/office/drawing/2014/main" id="{20ECAADE-676E-F204-A2E8-104E8ED7BA10}"/>
                </a:ext>
              </a:extLst>
            </p:cNvPr>
            <p:cNvSpPr/>
            <p:nvPr/>
          </p:nvSpPr>
          <p:spPr>
            <a:xfrm>
              <a:off x="6951595" y="2965470"/>
              <a:ext cx="48822" cy="48106"/>
            </a:xfrm>
            <a:custGeom>
              <a:avLst/>
              <a:gdLst/>
              <a:ahLst/>
              <a:cxnLst/>
              <a:rect l="l" t="t" r="r" b="b"/>
              <a:pathLst>
                <a:path w="613" h="604" extrusionOk="0">
                  <a:moveTo>
                    <a:pt x="168" y="1"/>
                  </a:moveTo>
                  <a:lnTo>
                    <a:pt x="1" y="446"/>
                  </a:lnTo>
                  <a:lnTo>
                    <a:pt x="446" y="604"/>
                  </a:lnTo>
                  <a:lnTo>
                    <a:pt x="613" y="159"/>
                  </a:lnTo>
                  <a:lnTo>
                    <a:pt x="168" y="1"/>
                  </a:ln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045" name="Google Shape;1045;p25">
              <a:extLst>
                <a:ext uri="{FF2B5EF4-FFF2-40B4-BE49-F238E27FC236}">
                  <a16:creationId xmlns:a16="http://schemas.microsoft.com/office/drawing/2014/main" id="{05525F1D-80A2-B994-2F84-B401084300F0}"/>
                </a:ext>
              </a:extLst>
            </p:cNvPr>
            <p:cNvSpPr/>
            <p:nvPr/>
          </p:nvSpPr>
          <p:spPr>
            <a:xfrm>
              <a:off x="6947135" y="2961487"/>
              <a:ext cx="57743" cy="57265"/>
            </a:xfrm>
            <a:custGeom>
              <a:avLst/>
              <a:gdLst/>
              <a:ahLst/>
              <a:cxnLst/>
              <a:rect l="l" t="t" r="r" b="b"/>
              <a:pathLst>
                <a:path w="725" h="719" extrusionOk="0">
                  <a:moveTo>
                    <a:pt x="251" y="134"/>
                  </a:moveTo>
                  <a:lnTo>
                    <a:pt x="595" y="255"/>
                  </a:lnTo>
                  <a:lnTo>
                    <a:pt x="465" y="589"/>
                  </a:lnTo>
                  <a:lnTo>
                    <a:pt x="131" y="468"/>
                  </a:lnTo>
                  <a:lnTo>
                    <a:pt x="251" y="134"/>
                  </a:lnTo>
                  <a:close/>
                  <a:moveTo>
                    <a:pt x="216" y="1"/>
                  </a:moveTo>
                  <a:cubicBezTo>
                    <a:pt x="192" y="1"/>
                    <a:pt x="175" y="11"/>
                    <a:pt x="168" y="32"/>
                  </a:cubicBezTo>
                  <a:lnTo>
                    <a:pt x="1" y="478"/>
                  </a:lnTo>
                  <a:cubicBezTo>
                    <a:pt x="1" y="496"/>
                    <a:pt x="1" y="515"/>
                    <a:pt x="10" y="524"/>
                  </a:cubicBezTo>
                  <a:cubicBezTo>
                    <a:pt x="10" y="543"/>
                    <a:pt x="29" y="552"/>
                    <a:pt x="38" y="552"/>
                  </a:cubicBezTo>
                  <a:lnTo>
                    <a:pt x="483" y="719"/>
                  </a:lnTo>
                  <a:lnTo>
                    <a:pt x="502" y="719"/>
                  </a:lnTo>
                  <a:cubicBezTo>
                    <a:pt x="530" y="719"/>
                    <a:pt x="548" y="700"/>
                    <a:pt x="558" y="682"/>
                  </a:cubicBezTo>
                  <a:lnTo>
                    <a:pt x="715" y="236"/>
                  </a:lnTo>
                  <a:cubicBezTo>
                    <a:pt x="724" y="209"/>
                    <a:pt x="715" y="171"/>
                    <a:pt x="678" y="162"/>
                  </a:cubicBezTo>
                  <a:lnTo>
                    <a:pt x="242" y="4"/>
                  </a:lnTo>
                  <a:cubicBezTo>
                    <a:pt x="233" y="2"/>
                    <a:pt x="224" y="1"/>
                    <a:pt x="216"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46" name="Google Shape;1046;p25">
              <a:extLst>
                <a:ext uri="{FF2B5EF4-FFF2-40B4-BE49-F238E27FC236}">
                  <a16:creationId xmlns:a16="http://schemas.microsoft.com/office/drawing/2014/main" id="{0059BBFE-49C1-06A4-5EF5-EF3D770A3E81}"/>
                </a:ext>
              </a:extLst>
            </p:cNvPr>
            <p:cNvSpPr/>
            <p:nvPr/>
          </p:nvSpPr>
          <p:spPr>
            <a:xfrm>
              <a:off x="7244624" y="2467051"/>
              <a:ext cx="591922" cy="551701"/>
            </a:xfrm>
            <a:custGeom>
              <a:avLst/>
              <a:gdLst/>
              <a:ahLst/>
              <a:cxnLst/>
              <a:rect l="l" t="t" r="r" b="b"/>
              <a:pathLst>
                <a:path w="7432" h="6927" extrusionOk="0">
                  <a:moveTo>
                    <a:pt x="3715" y="0"/>
                  </a:moveTo>
                  <a:cubicBezTo>
                    <a:pt x="2032" y="0"/>
                    <a:pt x="558" y="1228"/>
                    <a:pt x="288" y="2944"/>
                  </a:cubicBezTo>
                  <a:cubicBezTo>
                    <a:pt x="1" y="4827"/>
                    <a:pt x="1300" y="6599"/>
                    <a:pt x="3192" y="6886"/>
                  </a:cubicBezTo>
                  <a:cubicBezTo>
                    <a:pt x="3369" y="6913"/>
                    <a:pt x="3545" y="6927"/>
                    <a:pt x="3718" y="6927"/>
                  </a:cubicBezTo>
                  <a:cubicBezTo>
                    <a:pt x="5395" y="6927"/>
                    <a:pt x="6874" y="5707"/>
                    <a:pt x="7135" y="3992"/>
                  </a:cubicBezTo>
                  <a:cubicBezTo>
                    <a:pt x="7432" y="2100"/>
                    <a:pt x="6133" y="328"/>
                    <a:pt x="4240" y="40"/>
                  </a:cubicBezTo>
                  <a:cubicBezTo>
                    <a:pt x="4064" y="13"/>
                    <a:pt x="3888" y="0"/>
                    <a:pt x="3715" y="0"/>
                  </a:cubicBezTo>
                  <a:close/>
                </a:path>
              </a:pathLst>
            </a:custGeom>
            <a:solidFill>
              <a:schemeClr val="dk1"/>
            </a:solidFill>
            <a:ln>
              <a:noFill/>
            </a:ln>
          </p:spPr>
          <p:txBody>
            <a:bodyPr spcFirstLastPara="1" wrap="square" lIns="121900" tIns="121900" rIns="121900" bIns="121900" anchor="ctr" anchorCtr="0">
              <a:noAutofit/>
            </a:bodyPr>
            <a:lstStyle/>
            <a:p>
              <a:endParaRPr sz="2400" dirty="0"/>
            </a:p>
          </p:txBody>
        </p:sp>
        <p:sp>
          <p:nvSpPr>
            <p:cNvPr id="1047" name="Google Shape;1047;p25">
              <a:extLst>
                <a:ext uri="{FF2B5EF4-FFF2-40B4-BE49-F238E27FC236}">
                  <a16:creationId xmlns:a16="http://schemas.microsoft.com/office/drawing/2014/main" id="{0A68ADC4-A042-6524-2B12-EC9FA2870D84}"/>
                </a:ext>
              </a:extLst>
            </p:cNvPr>
            <p:cNvSpPr/>
            <p:nvPr/>
          </p:nvSpPr>
          <p:spPr>
            <a:xfrm>
              <a:off x="7259659" y="2483223"/>
              <a:ext cx="589692" cy="561418"/>
            </a:xfrm>
            <a:custGeom>
              <a:avLst/>
              <a:gdLst/>
              <a:ahLst/>
              <a:cxnLst/>
              <a:rect l="l" t="t" r="r" b="b"/>
              <a:pathLst>
                <a:path w="7404" h="7049" extrusionOk="0">
                  <a:moveTo>
                    <a:pt x="3777" y="119"/>
                  </a:moveTo>
                  <a:cubicBezTo>
                    <a:pt x="3944" y="119"/>
                    <a:pt x="4120" y="128"/>
                    <a:pt x="4296" y="156"/>
                  </a:cubicBezTo>
                  <a:cubicBezTo>
                    <a:pt x="5196" y="295"/>
                    <a:pt x="5984" y="777"/>
                    <a:pt x="6522" y="1510"/>
                  </a:cubicBezTo>
                  <a:cubicBezTo>
                    <a:pt x="7061" y="2243"/>
                    <a:pt x="7283" y="3143"/>
                    <a:pt x="7144" y="4043"/>
                  </a:cubicBezTo>
                  <a:cubicBezTo>
                    <a:pt x="7005" y="4943"/>
                    <a:pt x="6532" y="5731"/>
                    <a:pt x="5799" y="6269"/>
                  </a:cubicBezTo>
                  <a:cubicBezTo>
                    <a:pt x="5209" y="6702"/>
                    <a:pt x="4510" y="6931"/>
                    <a:pt x="3791" y="6931"/>
                  </a:cubicBezTo>
                  <a:cubicBezTo>
                    <a:pt x="3617" y="6931"/>
                    <a:pt x="3442" y="6918"/>
                    <a:pt x="3266" y="6891"/>
                  </a:cubicBezTo>
                  <a:cubicBezTo>
                    <a:pt x="1411" y="6603"/>
                    <a:pt x="131" y="4868"/>
                    <a:pt x="418" y="3013"/>
                  </a:cubicBezTo>
                  <a:cubicBezTo>
                    <a:pt x="558" y="2113"/>
                    <a:pt x="1031" y="1315"/>
                    <a:pt x="1764" y="777"/>
                  </a:cubicBezTo>
                  <a:cubicBezTo>
                    <a:pt x="2357" y="351"/>
                    <a:pt x="3053" y="119"/>
                    <a:pt x="3777" y="119"/>
                  </a:cubicBezTo>
                  <a:close/>
                  <a:moveTo>
                    <a:pt x="3765" y="1"/>
                  </a:moveTo>
                  <a:cubicBezTo>
                    <a:pt x="3026" y="1"/>
                    <a:pt x="2309" y="238"/>
                    <a:pt x="1699" y="685"/>
                  </a:cubicBezTo>
                  <a:cubicBezTo>
                    <a:pt x="938" y="1241"/>
                    <a:pt x="446" y="2058"/>
                    <a:pt x="298" y="2995"/>
                  </a:cubicBezTo>
                  <a:cubicBezTo>
                    <a:pt x="1" y="4915"/>
                    <a:pt x="1328" y="6714"/>
                    <a:pt x="3248" y="7002"/>
                  </a:cubicBezTo>
                  <a:cubicBezTo>
                    <a:pt x="3424" y="7030"/>
                    <a:pt x="3610" y="7048"/>
                    <a:pt x="3786" y="7048"/>
                  </a:cubicBezTo>
                  <a:cubicBezTo>
                    <a:pt x="4528" y="7048"/>
                    <a:pt x="5252" y="6807"/>
                    <a:pt x="5864" y="6362"/>
                  </a:cubicBezTo>
                  <a:cubicBezTo>
                    <a:pt x="6625" y="5805"/>
                    <a:pt x="7116" y="4989"/>
                    <a:pt x="7265" y="4061"/>
                  </a:cubicBezTo>
                  <a:cubicBezTo>
                    <a:pt x="7404" y="3134"/>
                    <a:pt x="7172" y="2197"/>
                    <a:pt x="6615" y="1445"/>
                  </a:cubicBezTo>
                  <a:cubicBezTo>
                    <a:pt x="6059" y="685"/>
                    <a:pt x="5242" y="184"/>
                    <a:pt x="4315" y="45"/>
                  </a:cubicBezTo>
                  <a:cubicBezTo>
                    <a:pt x="4131" y="15"/>
                    <a:pt x="3947" y="1"/>
                    <a:pt x="3765"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49" name="Google Shape;1049;p25">
              <a:extLst>
                <a:ext uri="{FF2B5EF4-FFF2-40B4-BE49-F238E27FC236}">
                  <a16:creationId xmlns:a16="http://schemas.microsoft.com/office/drawing/2014/main" id="{F783D848-99C9-BD6A-73F2-7C13F6910372}"/>
                </a:ext>
              </a:extLst>
            </p:cNvPr>
            <p:cNvSpPr/>
            <p:nvPr/>
          </p:nvSpPr>
          <p:spPr>
            <a:xfrm>
              <a:off x="7232341" y="2460525"/>
              <a:ext cx="601479" cy="561179"/>
            </a:xfrm>
            <a:custGeom>
              <a:avLst/>
              <a:gdLst/>
              <a:ahLst/>
              <a:cxnLst/>
              <a:rect l="l" t="t" r="r" b="b"/>
              <a:pathLst>
                <a:path w="7552" h="7046" extrusionOk="0">
                  <a:moveTo>
                    <a:pt x="3765" y="122"/>
                  </a:moveTo>
                  <a:cubicBezTo>
                    <a:pt x="3937" y="122"/>
                    <a:pt x="4111" y="135"/>
                    <a:pt x="4287" y="163"/>
                  </a:cubicBezTo>
                  <a:cubicBezTo>
                    <a:pt x="6142" y="441"/>
                    <a:pt x="7422" y="2185"/>
                    <a:pt x="7144" y="4040"/>
                  </a:cubicBezTo>
                  <a:cubicBezTo>
                    <a:pt x="6883" y="5720"/>
                    <a:pt x="5429" y="6929"/>
                    <a:pt x="3779" y="6929"/>
                  </a:cubicBezTo>
                  <a:cubicBezTo>
                    <a:pt x="3607" y="6929"/>
                    <a:pt x="3432" y="6915"/>
                    <a:pt x="3257" y="6888"/>
                  </a:cubicBezTo>
                  <a:cubicBezTo>
                    <a:pt x="1401" y="6601"/>
                    <a:pt x="121" y="4866"/>
                    <a:pt x="409" y="3011"/>
                  </a:cubicBezTo>
                  <a:cubicBezTo>
                    <a:pt x="669" y="1331"/>
                    <a:pt x="2116" y="122"/>
                    <a:pt x="3765" y="122"/>
                  </a:cubicBezTo>
                  <a:close/>
                  <a:moveTo>
                    <a:pt x="3769" y="0"/>
                  </a:moveTo>
                  <a:cubicBezTo>
                    <a:pt x="2067" y="0"/>
                    <a:pt x="558" y="1253"/>
                    <a:pt x="298" y="2992"/>
                  </a:cubicBezTo>
                  <a:cubicBezTo>
                    <a:pt x="1" y="4912"/>
                    <a:pt x="1318" y="6712"/>
                    <a:pt x="3238" y="6999"/>
                  </a:cubicBezTo>
                  <a:cubicBezTo>
                    <a:pt x="3415" y="7027"/>
                    <a:pt x="3600" y="7046"/>
                    <a:pt x="3776" y="7046"/>
                  </a:cubicBezTo>
                  <a:cubicBezTo>
                    <a:pt x="5483" y="7046"/>
                    <a:pt x="6986" y="5794"/>
                    <a:pt x="7255" y="4059"/>
                  </a:cubicBezTo>
                  <a:cubicBezTo>
                    <a:pt x="7552" y="2139"/>
                    <a:pt x="6225" y="339"/>
                    <a:pt x="4305" y="42"/>
                  </a:cubicBezTo>
                  <a:cubicBezTo>
                    <a:pt x="4125" y="14"/>
                    <a:pt x="3946" y="0"/>
                    <a:pt x="3769"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50" name="Google Shape;1050;p25">
              <a:extLst>
                <a:ext uri="{FF2B5EF4-FFF2-40B4-BE49-F238E27FC236}">
                  <a16:creationId xmlns:a16="http://schemas.microsoft.com/office/drawing/2014/main" id="{0697727F-0F86-0714-E118-4BDCC04710BA}"/>
                </a:ext>
              </a:extLst>
            </p:cNvPr>
            <p:cNvSpPr/>
            <p:nvPr/>
          </p:nvSpPr>
          <p:spPr>
            <a:xfrm>
              <a:off x="7615828" y="2510541"/>
              <a:ext cx="134520" cy="135158"/>
            </a:xfrm>
            <a:custGeom>
              <a:avLst/>
              <a:gdLst/>
              <a:ahLst/>
              <a:cxnLst/>
              <a:rect l="l" t="t" r="r" b="b"/>
              <a:pathLst>
                <a:path w="1689" h="1697" extrusionOk="0">
                  <a:moveTo>
                    <a:pt x="102" y="1"/>
                  </a:moveTo>
                  <a:cubicBezTo>
                    <a:pt x="67" y="1"/>
                    <a:pt x="33" y="20"/>
                    <a:pt x="19" y="54"/>
                  </a:cubicBezTo>
                  <a:cubicBezTo>
                    <a:pt x="0" y="91"/>
                    <a:pt x="19" y="147"/>
                    <a:pt x="65" y="165"/>
                  </a:cubicBezTo>
                  <a:cubicBezTo>
                    <a:pt x="705" y="462"/>
                    <a:pt x="1216" y="991"/>
                    <a:pt x="1512" y="1640"/>
                  </a:cubicBezTo>
                  <a:cubicBezTo>
                    <a:pt x="1522" y="1678"/>
                    <a:pt x="1559" y="1696"/>
                    <a:pt x="1587" y="1696"/>
                  </a:cubicBezTo>
                  <a:cubicBezTo>
                    <a:pt x="1596" y="1696"/>
                    <a:pt x="1614" y="1696"/>
                    <a:pt x="1624" y="1687"/>
                  </a:cubicBezTo>
                  <a:cubicBezTo>
                    <a:pt x="1670" y="1668"/>
                    <a:pt x="1689" y="1622"/>
                    <a:pt x="1670" y="1575"/>
                  </a:cubicBezTo>
                  <a:cubicBezTo>
                    <a:pt x="1364" y="880"/>
                    <a:pt x="817" y="323"/>
                    <a:pt x="139" y="8"/>
                  </a:cubicBezTo>
                  <a:cubicBezTo>
                    <a:pt x="127" y="3"/>
                    <a:pt x="115" y="1"/>
                    <a:pt x="102" y="1"/>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053" name="Google Shape;1053;p25">
              <a:extLst>
                <a:ext uri="{FF2B5EF4-FFF2-40B4-BE49-F238E27FC236}">
                  <a16:creationId xmlns:a16="http://schemas.microsoft.com/office/drawing/2014/main" id="{C390FD65-818F-A499-116C-4A399F0420CD}"/>
                </a:ext>
              </a:extLst>
            </p:cNvPr>
            <p:cNvSpPr/>
            <p:nvPr/>
          </p:nvSpPr>
          <p:spPr>
            <a:xfrm>
              <a:off x="7448814" y="2585725"/>
              <a:ext cx="159688" cy="31858"/>
            </a:xfrm>
            <a:custGeom>
              <a:avLst/>
              <a:gdLst/>
              <a:ahLst/>
              <a:cxnLst/>
              <a:rect l="l" t="t" r="r" b="b"/>
              <a:pathLst>
                <a:path w="2005" h="400" extrusionOk="0">
                  <a:moveTo>
                    <a:pt x="400" y="1"/>
                  </a:moveTo>
                  <a:cubicBezTo>
                    <a:pt x="177" y="1"/>
                    <a:pt x="1" y="177"/>
                    <a:pt x="1" y="400"/>
                  </a:cubicBezTo>
                  <a:lnTo>
                    <a:pt x="2005" y="400"/>
                  </a:lnTo>
                  <a:cubicBezTo>
                    <a:pt x="2005" y="177"/>
                    <a:pt x="1828" y="1"/>
                    <a:pt x="1606"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54" name="Google Shape;1054;p25">
              <a:extLst>
                <a:ext uri="{FF2B5EF4-FFF2-40B4-BE49-F238E27FC236}">
                  <a16:creationId xmlns:a16="http://schemas.microsoft.com/office/drawing/2014/main" id="{A1918CB0-5FED-438F-B98F-D2356023095F}"/>
                </a:ext>
              </a:extLst>
            </p:cNvPr>
            <p:cNvSpPr/>
            <p:nvPr/>
          </p:nvSpPr>
          <p:spPr>
            <a:xfrm>
              <a:off x="7443637" y="2580549"/>
              <a:ext cx="169325" cy="41495"/>
            </a:xfrm>
            <a:custGeom>
              <a:avLst/>
              <a:gdLst/>
              <a:ahLst/>
              <a:cxnLst/>
              <a:rect l="l" t="t" r="r" b="b"/>
              <a:pathLst>
                <a:path w="2126" h="521" extrusionOk="0">
                  <a:moveTo>
                    <a:pt x="1671" y="121"/>
                  </a:moveTo>
                  <a:cubicBezTo>
                    <a:pt x="1838" y="121"/>
                    <a:pt x="1977" y="242"/>
                    <a:pt x="2005" y="409"/>
                  </a:cubicBezTo>
                  <a:lnTo>
                    <a:pt x="121" y="409"/>
                  </a:lnTo>
                  <a:cubicBezTo>
                    <a:pt x="149" y="242"/>
                    <a:pt x="288" y="121"/>
                    <a:pt x="465" y="121"/>
                  </a:cubicBezTo>
                  <a:close/>
                  <a:moveTo>
                    <a:pt x="465" y="1"/>
                  </a:moveTo>
                  <a:cubicBezTo>
                    <a:pt x="205" y="1"/>
                    <a:pt x="1" y="205"/>
                    <a:pt x="1" y="465"/>
                  </a:cubicBezTo>
                  <a:cubicBezTo>
                    <a:pt x="1" y="520"/>
                    <a:pt x="1" y="520"/>
                    <a:pt x="353" y="520"/>
                  </a:cubicBezTo>
                  <a:lnTo>
                    <a:pt x="1736" y="520"/>
                  </a:lnTo>
                  <a:cubicBezTo>
                    <a:pt x="2125" y="520"/>
                    <a:pt x="2125" y="520"/>
                    <a:pt x="2125" y="465"/>
                  </a:cubicBezTo>
                  <a:cubicBezTo>
                    <a:pt x="2125" y="205"/>
                    <a:pt x="1921" y="1"/>
                    <a:pt x="1671"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57" name="Google Shape;1057;p25">
              <a:extLst>
                <a:ext uri="{FF2B5EF4-FFF2-40B4-BE49-F238E27FC236}">
                  <a16:creationId xmlns:a16="http://schemas.microsoft.com/office/drawing/2014/main" id="{5EE433A0-84C0-B370-7BA0-69EE22D76BA7}"/>
                </a:ext>
              </a:extLst>
            </p:cNvPr>
            <p:cNvSpPr/>
            <p:nvPr/>
          </p:nvSpPr>
          <p:spPr>
            <a:xfrm>
              <a:off x="7516830" y="2570195"/>
              <a:ext cx="22938" cy="22301"/>
            </a:xfrm>
            <a:custGeom>
              <a:avLst/>
              <a:gdLst/>
              <a:ahLst/>
              <a:cxnLst/>
              <a:rect l="l" t="t" r="r" b="b"/>
              <a:pathLst>
                <a:path w="288" h="280" extrusionOk="0">
                  <a:moveTo>
                    <a:pt x="149" y="1"/>
                  </a:moveTo>
                  <a:cubicBezTo>
                    <a:pt x="65" y="1"/>
                    <a:pt x="0" y="56"/>
                    <a:pt x="0" y="140"/>
                  </a:cubicBezTo>
                  <a:cubicBezTo>
                    <a:pt x="0" y="214"/>
                    <a:pt x="65" y="279"/>
                    <a:pt x="149" y="279"/>
                  </a:cubicBezTo>
                  <a:cubicBezTo>
                    <a:pt x="223" y="279"/>
                    <a:pt x="288" y="214"/>
                    <a:pt x="288" y="140"/>
                  </a:cubicBezTo>
                  <a:cubicBezTo>
                    <a:pt x="288" y="66"/>
                    <a:pt x="223" y="1"/>
                    <a:pt x="149" y="1"/>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060" name="Google Shape;1060;p25">
              <a:extLst>
                <a:ext uri="{FF2B5EF4-FFF2-40B4-BE49-F238E27FC236}">
                  <a16:creationId xmlns:a16="http://schemas.microsoft.com/office/drawing/2014/main" id="{B14F8078-FDED-C129-5A47-F70B5AF8EC7B}"/>
                </a:ext>
              </a:extLst>
            </p:cNvPr>
            <p:cNvSpPr/>
            <p:nvPr/>
          </p:nvSpPr>
          <p:spPr>
            <a:xfrm>
              <a:off x="7496840" y="2655175"/>
              <a:ext cx="68096" cy="9717"/>
            </a:xfrm>
            <a:custGeom>
              <a:avLst/>
              <a:gdLst/>
              <a:ahLst/>
              <a:cxnLst/>
              <a:rect l="l" t="t" r="r" b="b"/>
              <a:pathLst>
                <a:path w="855" h="122" extrusionOk="0">
                  <a:moveTo>
                    <a:pt x="66" y="1"/>
                  </a:moveTo>
                  <a:cubicBezTo>
                    <a:pt x="29" y="1"/>
                    <a:pt x="1" y="28"/>
                    <a:pt x="1" y="56"/>
                  </a:cubicBezTo>
                  <a:cubicBezTo>
                    <a:pt x="1" y="93"/>
                    <a:pt x="29" y="121"/>
                    <a:pt x="66" y="121"/>
                  </a:cubicBezTo>
                  <a:lnTo>
                    <a:pt x="799" y="121"/>
                  </a:lnTo>
                  <a:cubicBezTo>
                    <a:pt x="826" y="121"/>
                    <a:pt x="854" y="93"/>
                    <a:pt x="854" y="56"/>
                  </a:cubicBezTo>
                  <a:cubicBezTo>
                    <a:pt x="854" y="28"/>
                    <a:pt x="826" y="1"/>
                    <a:pt x="799" y="1"/>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1061" name="Google Shape;1061;p25">
              <a:extLst>
                <a:ext uri="{FF2B5EF4-FFF2-40B4-BE49-F238E27FC236}">
                  <a16:creationId xmlns:a16="http://schemas.microsoft.com/office/drawing/2014/main" id="{2150DC69-5B4A-D129-32FE-224A55D1E9C5}"/>
                </a:ext>
              </a:extLst>
            </p:cNvPr>
            <p:cNvSpPr/>
            <p:nvPr/>
          </p:nvSpPr>
          <p:spPr>
            <a:xfrm>
              <a:off x="7496840" y="2727572"/>
              <a:ext cx="68096" cy="9000"/>
            </a:xfrm>
            <a:custGeom>
              <a:avLst/>
              <a:gdLst/>
              <a:ahLst/>
              <a:cxnLst/>
              <a:rect l="l" t="t" r="r" b="b"/>
              <a:pathLst>
                <a:path w="855" h="113" extrusionOk="0">
                  <a:moveTo>
                    <a:pt x="66" y="1"/>
                  </a:moveTo>
                  <a:cubicBezTo>
                    <a:pt x="29" y="1"/>
                    <a:pt x="1" y="29"/>
                    <a:pt x="1" y="56"/>
                  </a:cubicBezTo>
                  <a:cubicBezTo>
                    <a:pt x="1" y="94"/>
                    <a:pt x="29" y="112"/>
                    <a:pt x="66" y="112"/>
                  </a:cubicBezTo>
                  <a:lnTo>
                    <a:pt x="799" y="112"/>
                  </a:lnTo>
                  <a:cubicBezTo>
                    <a:pt x="826" y="112"/>
                    <a:pt x="854" y="94"/>
                    <a:pt x="854" y="56"/>
                  </a:cubicBezTo>
                  <a:cubicBezTo>
                    <a:pt x="854" y="29"/>
                    <a:pt x="826" y="1"/>
                    <a:pt x="799" y="1"/>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1062" name="Google Shape;1062;p25">
              <a:extLst>
                <a:ext uri="{FF2B5EF4-FFF2-40B4-BE49-F238E27FC236}">
                  <a16:creationId xmlns:a16="http://schemas.microsoft.com/office/drawing/2014/main" id="{BCF4AD55-74D0-D1BA-D3D8-7438A7682A66}"/>
                </a:ext>
              </a:extLst>
            </p:cNvPr>
            <p:cNvSpPr/>
            <p:nvPr/>
          </p:nvSpPr>
          <p:spPr>
            <a:xfrm>
              <a:off x="7496840" y="2802199"/>
              <a:ext cx="68096" cy="9000"/>
            </a:xfrm>
            <a:custGeom>
              <a:avLst/>
              <a:gdLst/>
              <a:ahLst/>
              <a:cxnLst/>
              <a:rect l="l" t="t" r="r" b="b"/>
              <a:pathLst>
                <a:path w="855" h="113" extrusionOk="0">
                  <a:moveTo>
                    <a:pt x="66" y="1"/>
                  </a:moveTo>
                  <a:cubicBezTo>
                    <a:pt x="29" y="1"/>
                    <a:pt x="1" y="29"/>
                    <a:pt x="1" y="56"/>
                  </a:cubicBezTo>
                  <a:cubicBezTo>
                    <a:pt x="1" y="93"/>
                    <a:pt x="29" y="112"/>
                    <a:pt x="66" y="112"/>
                  </a:cubicBezTo>
                  <a:lnTo>
                    <a:pt x="799" y="112"/>
                  </a:lnTo>
                  <a:cubicBezTo>
                    <a:pt x="826" y="112"/>
                    <a:pt x="854" y="93"/>
                    <a:pt x="854" y="56"/>
                  </a:cubicBezTo>
                  <a:cubicBezTo>
                    <a:pt x="854" y="29"/>
                    <a:pt x="826" y="1"/>
                    <a:pt x="799" y="1"/>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1064" name="Google Shape;1064;p25">
              <a:extLst>
                <a:ext uri="{FF2B5EF4-FFF2-40B4-BE49-F238E27FC236}">
                  <a16:creationId xmlns:a16="http://schemas.microsoft.com/office/drawing/2014/main" id="{604CC4FA-4AD1-FCEE-82D6-04A7A93757F5}"/>
                </a:ext>
              </a:extLst>
            </p:cNvPr>
            <p:cNvSpPr/>
            <p:nvPr/>
          </p:nvSpPr>
          <p:spPr>
            <a:xfrm>
              <a:off x="7442204" y="2753456"/>
              <a:ext cx="178086" cy="8920"/>
            </a:xfrm>
            <a:custGeom>
              <a:avLst/>
              <a:gdLst/>
              <a:ahLst/>
              <a:cxnLst/>
              <a:rect l="l" t="t" r="r" b="b"/>
              <a:pathLst>
                <a:path w="2236" h="112" extrusionOk="0">
                  <a:moveTo>
                    <a:pt x="56" y="0"/>
                  </a:moveTo>
                  <a:cubicBezTo>
                    <a:pt x="19" y="0"/>
                    <a:pt x="0" y="28"/>
                    <a:pt x="0" y="56"/>
                  </a:cubicBezTo>
                  <a:cubicBezTo>
                    <a:pt x="0" y="93"/>
                    <a:pt x="19" y="112"/>
                    <a:pt x="56" y="112"/>
                  </a:cubicBezTo>
                  <a:lnTo>
                    <a:pt x="2180" y="112"/>
                  </a:lnTo>
                  <a:cubicBezTo>
                    <a:pt x="2208" y="112"/>
                    <a:pt x="2236" y="93"/>
                    <a:pt x="2236" y="56"/>
                  </a:cubicBezTo>
                  <a:cubicBezTo>
                    <a:pt x="2236" y="28"/>
                    <a:pt x="2208" y="0"/>
                    <a:pt x="2180" y="0"/>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1066" name="Google Shape;1066;p25">
              <a:extLst>
                <a:ext uri="{FF2B5EF4-FFF2-40B4-BE49-F238E27FC236}">
                  <a16:creationId xmlns:a16="http://schemas.microsoft.com/office/drawing/2014/main" id="{9B37D4EF-491E-BA68-2B37-2F497D611B65}"/>
                </a:ext>
              </a:extLst>
            </p:cNvPr>
            <p:cNvSpPr/>
            <p:nvPr/>
          </p:nvSpPr>
          <p:spPr>
            <a:xfrm>
              <a:off x="7442204" y="2828800"/>
              <a:ext cx="178086" cy="9717"/>
            </a:xfrm>
            <a:custGeom>
              <a:avLst/>
              <a:gdLst/>
              <a:ahLst/>
              <a:cxnLst/>
              <a:rect l="l" t="t" r="r" b="b"/>
              <a:pathLst>
                <a:path w="2236" h="122" extrusionOk="0">
                  <a:moveTo>
                    <a:pt x="56" y="1"/>
                  </a:moveTo>
                  <a:cubicBezTo>
                    <a:pt x="19" y="1"/>
                    <a:pt x="0" y="28"/>
                    <a:pt x="0" y="56"/>
                  </a:cubicBezTo>
                  <a:cubicBezTo>
                    <a:pt x="0" y="93"/>
                    <a:pt x="19" y="121"/>
                    <a:pt x="56" y="121"/>
                  </a:cubicBezTo>
                  <a:lnTo>
                    <a:pt x="2180" y="121"/>
                  </a:lnTo>
                  <a:cubicBezTo>
                    <a:pt x="2208" y="121"/>
                    <a:pt x="2236" y="93"/>
                    <a:pt x="2236" y="56"/>
                  </a:cubicBezTo>
                  <a:cubicBezTo>
                    <a:pt x="2236" y="28"/>
                    <a:pt x="2208" y="1"/>
                    <a:pt x="2180" y="1"/>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1048" name="Google Shape;1048;p25">
              <a:extLst>
                <a:ext uri="{FF2B5EF4-FFF2-40B4-BE49-F238E27FC236}">
                  <a16:creationId xmlns:a16="http://schemas.microsoft.com/office/drawing/2014/main" id="{4FE7B077-82F7-D295-3D47-00B1489480D5}"/>
                </a:ext>
              </a:extLst>
            </p:cNvPr>
            <p:cNvSpPr/>
            <p:nvPr/>
          </p:nvSpPr>
          <p:spPr>
            <a:xfrm>
              <a:off x="7236802" y="2466733"/>
              <a:ext cx="627364" cy="552019"/>
            </a:xfrm>
            <a:custGeom>
              <a:avLst/>
              <a:gdLst/>
              <a:ahLst/>
              <a:cxnLst/>
              <a:rect l="l" t="t" r="r" b="b"/>
              <a:pathLst>
                <a:path w="7877" h="6931" extrusionOk="0">
                  <a:moveTo>
                    <a:pt x="3933" y="0"/>
                  </a:moveTo>
                  <a:cubicBezTo>
                    <a:pt x="3250" y="0"/>
                    <a:pt x="2560" y="202"/>
                    <a:pt x="1958" y="622"/>
                  </a:cubicBezTo>
                  <a:cubicBezTo>
                    <a:pt x="391" y="1717"/>
                    <a:pt x="1" y="3878"/>
                    <a:pt x="1096" y="5446"/>
                  </a:cubicBezTo>
                  <a:cubicBezTo>
                    <a:pt x="1770" y="6412"/>
                    <a:pt x="2849" y="6930"/>
                    <a:pt x="3945" y="6930"/>
                  </a:cubicBezTo>
                  <a:cubicBezTo>
                    <a:pt x="4628" y="6930"/>
                    <a:pt x="5318" y="6729"/>
                    <a:pt x="5920" y="6309"/>
                  </a:cubicBezTo>
                  <a:cubicBezTo>
                    <a:pt x="7487" y="5214"/>
                    <a:pt x="7877" y="3053"/>
                    <a:pt x="6782" y="1485"/>
                  </a:cubicBezTo>
                  <a:cubicBezTo>
                    <a:pt x="6108" y="519"/>
                    <a:pt x="5029" y="0"/>
                    <a:pt x="3933" y="0"/>
                  </a:cubicBezTo>
                  <a:close/>
                </a:path>
              </a:pathLst>
            </a:custGeom>
            <a:solidFill>
              <a:schemeClr val="accent1">
                <a:lumMod val="20000"/>
                <a:lumOff val="80000"/>
              </a:schemeClr>
            </a:solidFill>
            <a:ln>
              <a:noFill/>
            </a:ln>
          </p:spPr>
          <p:txBody>
            <a:bodyPr spcFirstLastPara="1" wrap="square" lIns="121900" tIns="121900" rIns="121900" bIns="121900" anchor="ctr" anchorCtr="0">
              <a:noAutofit/>
            </a:bodyPr>
            <a:lstStyle/>
            <a:p>
              <a:endParaRPr sz="2400" dirty="0"/>
            </a:p>
          </p:txBody>
        </p:sp>
      </p:grpSp>
      <p:sp>
        <p:nvSpPr>
          <p:cNvPr id="9" name="ZoneTexte 8">
            <a:extLst>
              <a:ext uri="{FF2B5EF4-FFF2-40B4-BE49-F238E27FC236}">
                <a16:creationId xmlns:a16="http://schemas.microsoft.com/office/drawing/2014/main" id="{381597AC-2153-7D30-5A1F-800DA838296B}"/>
              </a:ext>
            </a:extLst>
          </p:cNvPr>
          <p:cNvSpPr txBox="1"/>
          <p:nvPr/>
        </p:nvSpPr>
        <p:spPr>
          <a:xfrm>
            <a:off x="3417751" y="2888308"/>
            <a:ext cx="6094476" cy="461665"/>
          </a:xfrm>
          <a:prstGeom prst="rect">
            <a:avLst/>
          </a:prstGeom>
          <a:noFill/>
        </p:spPr>
        <p:txBody>
          <a:bodyPr wrap="square">
            <a:spAutoFit/>
          </a:bodyPr>
          <a:lstStyle/>
          <a:p>
            <a:pPr marL="9525">
              <a:spcBef>
                <a:spcPts val="1270"/>
              </a:spcBef>
            </a:pPr>
            <a:r>
              <a:rPr lang="fr-FR" sz="2400" dirty="0">
                <a:solidFill>
                  <a:srgbClr val="414141"/>
                </a:solidFill>
                <a:latin typeface="Verdana"/>
              </a:rPr>
              <a:t>Contexte et Objectifs</a:t>
            </a:r>
          </a:p>
        </p:txBody>
      </p:sp>
      <p:pic>
        <p:nvPicPr>
          <p:cNvPr id="14" name="Image 13" descr="Une image contenant art&#10;&#10;Le contenu généré par l’IA peut être incorrect.">
            <a:extLst>
              <a:ext uri="{FF2B5EF4-FFF2-40B4-BE49-F238E27FC236}">
                <a16:creationId xmlns:a16="http://schemas.microsoft.com/office/drawing/2014/main" id="{7C3209B5-F8C8-BDC2-5F8D-0B59FA08E6F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49194" y="868574"/>
            <a:ext cx="551591" cy="551591"/>
          </a:xfrm>
          <a:prstGeom prst="rect">
            <a:avLst/>
          </a:prstGeom>
        </p:spPr>
      </p:pic>
      <p:sp>
        <p:nvSpPr>
          <p:cNvPr id="2" name="Ellipse 1">
            <a:extLst>
              <a:ext uri="{FF2B5EF4-FFF2-40B4-BE49-F238E27FC236}">
                <a16:creationId xmlns:a16="http://schemas.microsoft.com/office/drawing/2014/main" id="{2D99A073-2BF9-1F4A-5F05-4E31739F0CA5}"/>
              </a:ext>
            </a:extLst>
          </p:cNvPr>
          <p:cNvSpPr/>
          <p:nvPr/>
        </p:nvSpPr>
        <p:spPr>
          <a:xfrm>
            <a:off x="783770" y="2005048"/>
            <a:ext cx="2242705" cy="2228187"/>
          </a:xfrm>
          <a:prstGeom prst="ellipse">
            <a:avLst/>
          </a:prstGeom>
          <a:solidFill>
            <a:schemeClr val="tx2">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 name="Image 2" descr="Une image contenant noir, obscurité&#10;&#10;Le contenu généré par l’IA peut être incorrect.">
            <a:extLst>
              <a:ext uri="{FF2B5EF4-FFF2-40B4-BE49-F238E27FC236}">
                <a16:creationId xmlns:a16="http://schemas.microsoft.com/office/drawing/2014/main" id="{2A1E6C0C-3190-ED55-4E07-3267CA6FA015}"/>
              </a:ext>
            </a:extLst>
          </p:cNvPr>
          <p:cNvPicPr>
            <a:picLocks noChangeAspect="1"/>
          </p:cNvPicPr>
          <p:nvPr/>
        </p:nvPicPr>
        <p:blipFill>
          <a:blip r:embed="rId6">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999248" y="2213267"/>
            <a:ext cx="1811748" cy="1811748"/>
          </a:xfrm>
          <a:prstGeom prst="rect">
            <a:avLst/>
          </a:prstGeom>
        </p:spPr>
      </p:pic>
    </p:spTree>
    <p:extLst>
      <p:ext uri="{BB962C8B-B14F-4D97-AF65-F5344CB8AC3E}">
        <p14:creationId xmlns:p14="http://schemas.microsoft.com/office/powerpoint/2010/main" val="456446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BDA214-C5D6-4DF7-A579-DF3162B811AD}"/>
            </a:ext>
          </a:extLst>
        </p:cNvPr>
        <p:cNvGrpSpPr/>
        <p:nvPr/>
      </p:nvGrpSpPr>
      <p:grpSpPr>
        <a:xfrm>
          <a:off x="0" y="0"/>
          <a:ext cx="0" cy="0"/>
          <a:chOff x="0" y="0"/>
          <a:chExt cx="0" cy="0"/>
        </a:xfrm>
      </p:grpSpPr>
      <p:pic>
        <p:nvPicPr>
          <p:cNvPr id="18" name="Picture 4" descr="Telcotec Tunisie | LinkedIn">
            <a:extLst>
              <a:ext uri="{FF2B5EF4-FFF2-40B4-BE49-F238E27FC236}">
                <a16:creationId xmlns:a16="http://schemas.microsoft.com/office/drawing/2014/main" id="{7602D3B2-0FD3-26D8-BAE1-21F3202690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98596" y="45425"/>
            <a:ext cx="1065276" cy="1065276"/>
          </a:xfrm>
          <a:prstGeom prst="rect">
            <a:avLst/>
          </a:prstGeom>
          <a:noFill/>
          <a:extLst>
            <a:ext uri="{909E8E84-426E-40DD-AFC4-6F175D3DCCD1}">
              <a14:hiddenFill xmlns:a14="http://schemas.microsoft.com/office/drawing/2010/main">
                <a:solidFill>
                  <a:srgbClr val="FFFFFF"/>
                </a:solidFill>
              </a14:hiddenFill>
            </a:ext>
          </a:extLst>
        </p:spPr>
      </p:pic>
      <p:pic>
        <p:nvPicPr>
          <p:cNvPr id="19" name="object 11">
            <a:extLst>
              <a:ext uri="{FF2B5EF4-FFF2-40B4-BE49-F238E27FC236}">
                <a16:creationId xmlns:a16="http://schemas.microsoft.com/office/drawing/2014/main" id="{A5C952F3-1606-920D-A53F-B43B0721CD80}"/>
              </a:ext>
            </a:extLst>
          </p:cNvPr>
          <p:cNvPicPr/>
          <p:nvPr/>
        </p:nvPicPr>
        <p:blipFill>
          <a:blip r:embed="rId3" cstate="print"/>
          <a:stretch>
            <a:fillRect/>
          </a:stretch>
        </p:blipFill>
        <p:spPr>
          <a:xfrm>
            <a:off x="183254" y="120204"/>
            <a:ext cx="1158240" cy="829932"/>
          </a:xfrm>
          <a:prstGeom prst="rect">
            <a:avLst/>
          </a:prstGeom>
        </p:spPr>
      </p:pic>
      <p:sp>
        <p:nvSpPr>
          <p:cNvPr id="5" name="ZoneTexte 4">
            <a:extLst>
              <a:ext uri="{FF2B5EF4-FFF2-40B4-BE49-F238E27FC236}">
                <a16:creationId xmlns:a16="http://schemas.microsoft.com/office/drawing/2014/main" id="{1CA178F5-A415-2AB7-7FD5-6BFEC87126B3}"/>
              </a:ext>
            </a:extLst>
          </p:cNvPr>
          <p:cNvSpPr txBox="1"/>
          <p:nvPr/>
        </p:nvSpPr>
        <p:spPr>
          <a:xfrm>
            <a:off x="787460" y="217374"/>
            <a:ext cx="10258841" cy="584775"/>
          </a:xfrm>
          <a:prstGeom prst="rect">
            <a:avLst/>
          </a:prstGeom>
          <a:noFill/>
        </p:spPr>
        <p:txBody>
          <a:bodyPr wrap="square">
            <a:spAutoFit/>
          </a:bodyPr>
          <a:lstStyle>
            <a:defPPr>
              <a:defRPr lang="fr-FR"/>
            </a:defPPr>
            <a:lvl1pPr algn="ctr">
              <a:defRPr sz="3200" b="1">
                <a:solidFill>
                  <a:schemeClr val="bg2">
                    <a:lumMod val="25000"/>
                  </a:schemeClr>
                </a:solidFill>
                <a:latin typeface="Aptos Display" panose="020B0004020202020204" pitchFamily="34" charset="0"/>
              </a:defRPr>
            </a:lvl1pPr>
          </a:lstStyle>
          <a:p>
            <a:r>
              <a:rPr lang="fr-FR" dirty="0"/>
              <a:t>Benchmarking Data Débit DL/UL</a:t>
            </a:r>
          </a:p>
        </p:txBody>
      </p:sp>
      <p:sp>
        <p:nvSpPr>
          <p:cNvPr id="9" name="ZoneTexte 8">
            <a:extLst>
              <a:ext uri="{FF2B5EF4-FFF2-40B4-BE49-F238E27FC236}">
                <a16:creationId xmlns:a16="http://schemas.microsoft.com/office/drawing/2014/main" id="{102DD369-B007-9BF5-751B-9EAD106AAA43}"/>
              </a:ext>
            </a:extLst>
          </p:cNvPr>
          <p:cNvSpPr txBox="1"/>
          <p:nvPr/>
        </p:nvSpPr>
        <p:spPr>
          <a:xfrm>
            <a:off x="616940" y="1505212"/>
            <a:ext cx="5335287" cy="738664"/>
          </a:xfrm>
          <a:prstGeom prst="rect">
            <a:avLst/>
          </a:prstGeom>
          <a:noFill/>
        </p:spPr>
        <p:txBody>
          <a:bodyPr wrap="square">
            <a:spAutoFit/>
          </a:bodyPr>
          <a:lstStyle/>
          <a:p>
            <a:pPr marL="285750" indent="-285750" algn="just">
              <a:buClr>
                <a:schemeClr val="bg2">
                  <a:lumMod val="50000"/>
                </a:schemeClr>
              </a:buClr>
              <a:buFont typeface="Wingdings" panose="05000000000000000000" pitchFamily="2" charset="2"/>
              <a:buChar char="Ø"/>
            </a:pPr>
            <a:r>
              <a:rPr lang="fr-FR" sz="1400" b="1" dirty="0">
                <a:solidFill>
                  <a:schemeClr val="bg2">
                    <a:lumMod val="25000"/>
                  </a:schemeClr>
                </a:solidFill>
                <a:latin typeface="Aptos Display" panose="020B0004020202020204" pitchFamily="34" charset="0"/>
              </a:rPr>
              <a:t>OR</a:t>
            </a:r>
            <a:r>
              <a:rPr lang="fr-FR" sz="1400" dirty="0">
                <a:solidFill>
                  <a:schemeClr val="bg2">
                    <a:lumMod val="25000"/>
                  </a:schemeClr>
                </a:solidFill>
                <a:latin typeface="Aptos Display" panose="020B0004020202020204" pitchFamily="34" charset="0"/>
              </a:rPr>
              <a:t> délivre la meilleure expérience pour la majorité des utilisateurs, avec un débit médian d’environ </a:t>
            </a:r>
            <a:r>
              <a:rPr lang="fr-FR" sz="1400" b="1" dirty="0">
                <a:solidFill>
                  <a:schemeClr val="bg2">
                    <a:lumMod val="25000"/>
                  </a:schemeClr>
                </a:solidFill>
                <a:latin typeface="Aptos Display" panose="020B0004020202020204" pitchFamily="34" charset="0"/>
              </a:rPr>
              <a:t>69Mbps</a:t>
            </a:r>
            <a:r>
              <a:rPr lang="fr-FR" sz="1400" dirty="0">
                <a:solidFill>
                  <a:schemeClr val="bg2">
                    <a:lumMod val="25000"/>
                  </a:schemeClr>
                </a:solidFill>
                <a:latin typeface="Aptos Display" panose="020B0004020202020204" pitchFamily="34" charset="0"/>
              </a:rPr>
              <a:t>, devant </a:t>
            </a:r>
            <a:r>
              <a:rPr lang="fr-FR" sz="1400" b="1" dirty="0">
                <a:solidFill>
                  <a:schemeClr val="bg2">
                    <a:lumMod val="25000"/>
                  </a:schemeClr>
                </a:solidFill>
                <a:latin typeface="Aptos Display" panose="020B0004020202020204" pitchFamily="34" charset="0"/>
              </a:rPr>
              <a:t>OO(53Mbps) </a:t>
            </a:r>
            <a:r>
              <a:rPr lang="fr-FR" sz="1400" dirty="0">
                <a:solidFill>
                  <a:schemeClr val="bg2">
                    <a:lumMod val="25000"/>
                  </a:schemeClr>
                </a:solidFill>
                <a:latin typeface="Aptos Display" panose="020B0004020202020204" pitchFamily="34" charset="0"/>
              </a:rPr>
              <a:t>et </a:t>
            </a:r>
            <a:r>
              <a:rPr lang="fr-FR" sz="1400" b="1" dirty="0">
                <a:solidFill>
                  <a:schemeClr val="bg2">
                    <a:lumMod val="25000"/>
                  </a:schemeClr>
                </a:solidFill>
                <a:latin typeface="Aptos Display" panose="020B0004020202020204" pitchFamily="34" charset="0"/>
              </a:rPr>
              <a:t>TT(43Mbps)</a:t>
            </a:r>
          </a:p>
        </p:txBody>
      </p:sp>
      <p:sp>
        <p:nvSpPr>
          <p:cNvPr id="11" name="ZoneTexte 10">
            <a:extLst>
              <a:ext uri="{FF2B5EF4-FFF2-40B4-BE49-F238E27FC236}">
                <a16:creationId xmlns:a16="http://schemas.microsoft.com/office/drawing/2014/main" id="{484669E7-8ADD-802F-D3CB-6FDCC5E3BF3E}"/>
              </a:ext>
            </a:extLst>
          </p:cNvPr>
          <p:cNvSpPr txBox="1"/>
          <p:nvPr/>
        </p:nvSpPr>
        <p:spPr>
          <a:xfrm>
            <a:off x="6505906" y="1536672"/>
            <a:ext cx="5335287" cy="738664"/>
          </a:xfrm>
          <a:prstGeom prst="rect">
            <a:avLst/>
          </a:prstGeom>
          <a:noFill/>
        </p:spPr>
        <p:txBody>
          <a:bodyPr wrap="square">
            <a:spAutoFit/>
          </a:bodyPr>
          <a:lstStyle/>
          <a:p>
            <a:pPr marL="285750" indent="-285750" algn="just">
              <a:buClr>
                <a:schemeClr val="bg2">
                  <a:lumMod val="50000"/>
                </a:schemeClr>
              </a:buClr>
              <a:buFont typeface="Wingdings" panose="05000000000000000000" pitchFamily="2" charset="2"/>
              <a:buChar char="Ø"/>
            </a:pPr>
            <a:r>
              <a:rPr lang="fr-FR" sz="1400" b="1" dirty="0">
                <a:solidFill>
                  <a:schemeClr val="bg2">
                    <a:lumMod val="25000"/>
                  </a:schemeClr>
                </a:solidFill>
                <a:latin typeface="Aptos Display" panose="020B0004020202020204" pitchFamily="34" charset="0"/>
              </a:rPr>
              <a:t>OO</a:t>
            </a:r>
            <a:r>
              <a:rPr lang="fr-FR" sz="1400" dirty="0">
                <a:solidFill>
                  <a:schemeClr val="bg2">
                    <a:lumMod val="25000"/>
                  </a:schemeClr>
                </a:solidFill>
                <a:latin typeface="Aptos Display" panose="020B0004020202020204" pitchFamily="34" charset="0"/>
              </a:rPr>
              <a:t> délivre la meilleure performance d’</a:t>
            </a:r>
            <a:r>
              <a:rPr lang="fr-FR" sz="1400" dirty="0" err="1">
                <a:solidFill>
                  <a:schemeClr val="bg2">
                    <a:lumMod val="25000"/>
                  </a:schemeClr>
                </a:solidFill>
                <a:latin typeface="Aptos Display" panose="020B0004020202020204" pitchFamily="34" charset="0"/>
              </a:rPr>
              <a:t>upload</a:t>
            </a:r>
            <a:r>
              <a:rPr lang="fr-FR" sz="1400" dirty="0">
                <a:solidFill>
                  <a:schemeClr val="bg2">
                    <a:lumMod val="25000"/>
                  </a:schemeClr>
                </a:solidFill>
                <a:latin typeface="Aptos Display" panose="020B0004020202020204" pitchFamily="34" charset="0"/>
              </a:rPr>
              <a:t> pour la majorité des utilisateurs, avec un débit médian d’environ </a:t>
            </a:r>
            <a:r>
              <a:rPr lang="fr-FR" sz="1400" b="1" dirty="0">
                <a:solidFill>
                  <a:schemeClr val="bg2">
                    <a:lumMod val="25000"/>
                  </a:schemeClr>
                </a:solidFill>
                <a:latin typeface="Aptos Display" panose="020B0004020202020204" pitchFamily="34" charset="0"/>
              </a:rPr>
              <a:t>22 Mbp</a:t>
            </a:r>
            <a:r>
              <a:rPr lang="fr-FR" sz="1400" dirty="0">
                <a:solidFill>
                  <a:schemeClr val="bg2">
                    <a:lumMod val="25000"/>
                  </a:schemeClr>
                </a:solidFill>
                <a:latin typeface="Aptos Display" panose="020B0004020202020204" pitchFamily="34" charset="0"/>
              </a:rPr>
              <a:t>s, devant </a:t>
            </a:r>
            <a:r>
              <a:rPr lang="fr-FR" sz="1400" b="1" dirty="0">
                <a:solidFill>
                  <a:schemeClr val="bg2">
                    <a:lumMod val="25000"/>
                  </a:schemeClr>
                </a:solidFill>
                <a:latin typeface="Aptos Display" panose="020B0004020202020204" pitchFamily="34" charset="0"/>
              </a:rPr>
              <a:t>OR(~17 Mbps) </a:t>
            </a:r>
            <a:r>
              <a:rPr lang="fr-FR" sz="1400" dirty="0">
                <a:solidFill>
                  <a:schemeClr val="bg2">
                    <a:lumMod val="25000"/>
                  </a:schemeClr>
                </a:solidFill>
                <a:latin typeface="Aptos Display" panose="020B0004020202020204" pitchFamily="34" charset="0"/>
              </a:rPr>
              <a:t>et </a:t>
            </a:r>
            <a:r>
              <a:rPr lang="fr-FR" sz="1400" b="1" dirty="0">
                <a:solidFill>
                  <a:schemeClr val="bg2">
                    <a:lumMod val="25000"/>
                  </a:schemeClr>
                </a:solidFill>
                <a:latin typeface="Aptos Display" panose="020B0004020202020204" pitchFamily="34" charset="0"/>
              </a:rPr>
              <a:t>TT(~13 Mbps)</a:t>
            </a:r>
          </a:p>
        </p:txBody>
      </p:sp>
      <p:graphicFrame>
        <p:nvGraphicFramePr>
          <p:cNvPr id="12" name="Graphique 11">
            <a:extLst>
              <a:ext uri="{FF2B5EF4-FFF2-40B4-BE49-F238E27FC236}">
                <a16:creationId xmlns:a16="http://schemas.microsoft.com/office/drawing/2014/main" id="{FD60AF6B-CE52-FCEA-1087-9C092C509967}"/>
              </a:ext>
            </a:extLst>
          </p:cNvPr>
          <p:cNvGraphicFramePr>
            <a:graphicFrameLocks/>
          </p:cNvGraphicFramePr>
          <p:nvPr>
            <p:extLst>
              <p:ext uri="{D42A27DB-BD31-4B8C-83A1-F6EECF244321}">
                <p14:modId xmlns:p14="http://schemas.microsoft.com/office/powerpoint/2010/main" val="186073974"/>
              </p:ext>
            </p:extLst>
          </p:nvPr>
        </p:nvGraphicFramePr>
        <p:xfrm>
          <a:off x="135800" y="2946938"/>
          <a:ext cx="5858601" cy="3790857"/>
        </p:xfrm>
        <a:graphic>
          <a:graphicData uri="http://schemas.openxmlformats.org/drawingml/2006/chart">
            <c:chart xmlns:c="http://schemas.openxmlformats.org/drawingml/2006/chart" xmlns:r="http://schemas.openxmlformats.org/officeDocument/2006/relationships" r:id="rId4"/>
          </a:graphicData>
        </a:graphic>
      </p:graphicFrame>
      <p:sp>
        <p:nvSpPr>
          <p:cNvPr id="13" name="ZoneTexte 12">
            <a:extLst>
              <a:ext uri="{FF2B5EF4-FFF2-40B4-BE49-F238E27FC236}">
                <a16:creationId xmlns:a16="http://schemas.microsoft.com/office/drawing/2014/main" id="{1A81D59C-465A-C42D-363B-1BFCCE3A0E27}"/>
              </a:ext>
            </a:extLst>
          </p:cNvPr>
          <p:cNvSpPr txBox="1"/>
          <p:nvPr/>
        </p:nvSpPr>
        <p:spPr>
          <a:xfrm>
            <a:off x="1954924" y="2575034"/>
            <a:ext cx="2459421" cy="369332"/>
          </a:xfrm>
          <a:prstGeom prst="rect">
            <a:avLst/>
          </a:prstGeom>
          <a:noFill/>
        </p:spPr>
        <p:txBody>
          <a:bodyPr wrap="square" rtlCol="0">
            <a:spAutoFit/>
          </a:bodyPr>
          <a:lstStyle/>
          <a:p>
            <a:pPr algn="ctr"/>
            <a:r>
              <a:rPr lang="fr-FR" b="1" dirty="0">
                <a:solidFill>
                  <a:schemeClr val="bg2">
                    <a:lumMod val="25000"/>
                  </a:schemeClr>
                </a:solidFill>
                <a:latin typeface="Aptos Display" panose="020B0004020202020204" pitchFamily="34" charset="0"/>
              </a:rPr>
              <a:t>Débit DL per </a:t>
            </a:r>
            <a:r>
              <a:rPr lang="fr-FR" b="1" dirty="0" err="1">
                <a:solidFill>
                  <a:schemeClr val="bg2">
                    <a:lumMod val="25000"/>
                  </a:schemeClr>
                </a:solidFill>
                <a:latin typeface="Aptos Display" panose="020B0004020202020204" pitchFamily="34" charset="0"/>
              </a:rPr>
              <a:t>percentil</a:t>
            </a:r>
            <a:endParaRPr lang="fr-FR" b="1" dirty="0">
              <a:solidFill>
                <a:schemeClr val="bg2">
                  <a:lumMod val="25000"/>
                </a:schemeClr>
              </a:solidFill>
              <a:latin typeface="Aptos Display" panose="020B0004020202020204" pitchFamily="34" charset="0"/>
            </a:endParaRPr>
          </a:p>
        </p:txBody>
      </p:sp>
      <p:sp>
        <p:nvSpPr>
          <p:cNvPr id="14" name="ZoneTexte 13">
            <a:extLst>
              <a:ext uri="{FF2B5EF4-FFF2-40B4-BE49-F238E27FC236}">
                <a16:creationId xmlns:a16="http://schemas.microsoft.com/office/drawing/2014/main" id="{2A990F0D-3124-E0B0-8628-B48A4FD4D392}"/>
              </a:ext>
            </a:extLst>
          </p:cNvPr>
          <p:cNvSpPr txBox="1"/>
          <p:nvPr/>
        </p:nvSpPr>
        <p:spPr>
          <a:xfrm>
            <a:off x="7943838" y="2575034"/>
            <a:ext cx="2459421" cy="369332"/>
          </a:xfrm>
          <a:prstGeom prst="rect">
            <a:avLst/>
          </a:prstGeom>
          <a:noFill/>
        </p:spPr>
        <p:txBody>
          <a:bodyPr wrap="square" rtlCol="0">
            <a:spAutoFit/>
          </a:bodyPr>
          <a:lstStyle/>
          <a:p>
            <a:pPr algn="ctr"/>
            <a:r>
              <a:rPr lang="fr-FR" b="1" dirty="0">
                <a:solidFill>
                  <a:schemeClr val="bg2">
                    <a:lumMod val="25000"/>
                  </a:schemeClr>
                </a:solidFill>
                <a:latin typeface="Aptos Display" panose="020B0004020202020204" pitchFamily="34" charset="0"/>
              </a:rPr>
              <a:t>Débit UL per </a:t>
            </a:r>
            <a:r>
              <a:rPr lang="fr-FR" b="1" dirty="0" err="1">
                <a:solidFill>
                  <a:schemeClr val="bg2">
                    <a:lumMod val="25000"/>
                  </a:schemeClr>
                </a:solidFill>
                <a:latin typeface="Aptos Display" panose="020B0004020202020204" pitchFamily="34" charset="0"/>
              </a:rPr>
              <a:t>percentil</a:t>
            </a:r>
            <a:endParaRPr lang="fr-FR" b="1" dirty="0">
              <a:solidFill>
                <a:schemeClr val="bg2">
                  <a:lumMod val="25000"/>
                </a:schemeClr>
              </a:solidFill>
              <a:latin typeface="Aptos Display" panose="020B0004020202020204" pitchFamily="34" charset="0"/>
            </a:endParaRPr>
          </a:p>
        </p:txBody>
      </p:sp>
      <p:graphicFrame>
        <p:nvGraphicFramePr>
          <p:cNvPr id="2" name="Graphique 1">
            <a:extLst>
              <a:ext uri="{FF2B5EF4-FFF2-40B4-BE49-F238E27FC236}">
                <a16:creationId xmlns:a16="http://schemas.microsoft.com/office/drawing/2014/main" id="{914F22EF-A706-3C3F-3865-E78FAB5FFB25}"/>
              </a:ext>
            </a:extLst>
          </p:cNvPr>
          <p:cNvGraphicFramePr>
            <a:graphicFrameLocks/>
          </p:cNvGraphicFramePr>
          <p:nvPr>
            <p:extLst>
              <p:ext uri="{D42A27DB-BD31-4B8C-83A1-F6EECF244321}">
                <p14:modId xmlns:p14="http://schemas.microsoft.com/office/powerpoint/2010/main" val="522738697"/>
              </p:ext>
            </p:extLst>
          </p:nvPr>
        </p:nvGraphicFramePr>
        <p:xfrm>
          <a:off x="6290899" y="2500254"/>
          <a:ext cx="5550294" cy="4237541"/>
        </p:xfrm>
        <a:graphic>
          <a:graphicData uri="http://schemas.openxmlformats.org/drawingml/2006/chart">
            <c:chart xmlns:c="http://schemas.openxmlformats.org/drawingml/2006/chart" xmlns:r="http://schemas.openxmlformats.org/officeDocument/2006/relationships" r:id="rId5"/>
          </a:graphicData>
        </a:graphic>
      </p:graphicFrame>
      <p:sp>
        <p:nvSpPr>
          <p:cNvPr id="3" name="Rectangle : coins arrondis 2">
            <a:extLst>
              <a:ext uri="{FF2B5EF4-FFF2-40B4-BE49-F238E27FC236}">
                <a16:creationId xmlns:a16="http://schemas.microsoft.com/office/drawing/2014/main" id="{1F18421D-B594-DDAE-6A07-5AB013AC330B}"/>
              </a:ext>
            </a:extLst>
          </p:cNvPr>
          <p:cNvSpPr/>
          <p:nvPr/>
        </p:nvSpPr>
        <p:spPr>
          <a:xfrm>
            <a:off x="8991600" y="4734560"/>
            <a:ext cx="741680" cy="1026160"/>
          </a:xfrm>
          <a:prstGeom prst="roundRect">
            <a:avLst/>
          </a:prstGeom>
          <a:noFill/>
          <a:ln w="38100">
            <a:solidFill>
              <a:srgbClr val="9BE69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1785D1CD-96C2-8E14-FB0B-BFD2FDE2F942}"/>
              </a:ext>
            </a:extLst>
          </p:cNvPr>
          <p:cNvSpPr/>
          <p:nvPr/>
        </p:nvSpPr>
        <p:spPr>
          <a:xfrm>
            <a:off x="2913743" y="4388665"/>
            <a:ext cx="741680" cy="1026160"/>
          </a:xfrm>
          <a:prstGeom prst="roundRect">
            <a:avLst/>
          </a:prstGeom>
          <a:noFill/>
          <a:ln w="38100">
            <a:solidFill>
              <a:srgbClr val="9BE69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2788807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10D34C-E880-A0D1-4FF3-10E5FBD469A0}"/>
            </a:ext>
          </a:extLst>
        </p:cNvPr>
        <p:cNvGrpSpPr/>
        <p:nvPr/>
      </p:nvGrpSpPr>
      <p:grpSpPr>
        <a:xfrm>
          <a:off x="0" y="0"/>
          <a:ext cx="0" cy="0"/>
          <a:chOff x="0" y="0"/>
          <a:chExt cx="0" cy="0"/>
        </a:xfrm>
      </p:grpSpPr>
      <p:pic>
        <p:nvPicPr>
          <p:cNvPr id="6" name="Image 5">
            <a:extLst>
              <a:ext uri="{FF2B5EF4-FFF2-40B4-BE49-F238E27FC236}">
                <a16:creationId xmlns:a16="http://schemas.microsoft.com/office/drawing/2014/main" id="{D9D6E435-E599-1859-17A2-4ACCDAD0156E}"/>
              </a:ext>
            </a:extLst>
          </p:cNvPr>
          <p:cNvPicPr>
            <a:picLocks noChangeAspect="1"/>
          </p:cNvPicPr>
          <p:nvPr/>
        </p:nvPicPr>
        <p:blipFill>
          <a:blip r:embed="rId2"/>
          <a:stretch>
            <a:fillRect/>
          </a:stretch>
        </p:blipFill>
        <p:spPr>
          <a:xfrm>
            <a:off x="7678598" y="2320575"/>
            <a:ext cx="2329776" cy="1900406"/>
          </a:xfrm>
          <a:prstGeom prst="rect">
            <a:avLst/>
          </a:prstGeom>
        </p:spPr>
      </p:pic>
      <p:pic>
        <p:nvPicPr>
          <p:cNvPr id="18" name="Picture 4" descr="Telcotec Tunisie | LinkedIn">
            <a:extLst>
              <a:ext uri="{FF2B5EF4-FFF2-40B4-BE49-F238E27FC236}">
                <a16:creationId xmlns:a16="http://schemas.microsoft.com/office/drawing/2014/main" id="{FF6B8521-AA2F-E177-71A3-E35132C0E5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98596" y="45425"/>
            <a:ext cx="1065276" cy="1065276"/>
          </a:xfrm>
          <a:prstGeom prst="rect">
            <a:avLst/>
          </a:prstGeom>
          <a:noFill/>
          <a:extLst>
            <a:ext uri="{909E8E84-426E-40DD-AFC4-6F175D3DCCD1}">
              <a14:hiddenFill xmlns:a14="http://schemas.microsoft.com/office/drawing/2010/main">
                <a:solidFill>
                  <a:srgbClr val="FFFFFF"/>
                </a:solidFill>
              </a14:hiddenFill>
            </a:ext>
          </a:extLst>
        </p:spPr>
      </p:pic>
      <p:pic>
        <p:nvPicPr>
          <p:cNvPr id="19" name="object 11">
            <a:extLst>
              <a:ext uri="{FF2B5EF4-FFF2-40B4-BE49-F238E27FC236}">
                <a16:creationId xmlns:a16="http://schemas.microsoft.com/office/drawing/2014/main" id="{A629205E-AB60-347F-9AA6-159237532EF7}"/>
              </a:ext>
            </a:extLst>
          </p:cNvPr>
          <p:cNvPicPr/>
          <p:nvPr/>
        </p:nvPicPr>
        <p:blipFill>
          <a:blip r:embed="rId4" cstate="print"/>
          <a:stretch>
            <a:fillRect/>
          </a:stretch>
        </p:blipFill>
        <p:spPr>
          <a:xfrm>
            <a:off x="183254" y="120204"/>
            <a:ext cx="1158240" cy="829932"/>
          </a:xfrm>
          <a:prstGeom prst="rect">
            <a:avLst/>
          </a:prstGeom>
        </p:spPr>
      </p:pic>
      <p:sp>
        <p:nvSpPr>
          <p:cNvPr id="5" name="ZoneTexte 4">
            <a:extLst>
              <a:ext uri="{FF2B5EF4-FFF2-40B4-BE49-F238E27FC236}">
                <a16:creationId xmlns:a16="http://schemas.microsoft.com/office/drawing/2014/main" id="{86959130-4561-882F-CEE5-B1456F3D7A29}"/>
              </a:ext>
            </a:extLst>
          </p:cNvPr>
          <p:cNvSpPr txBox="1"/>
          <p:nvPr/>
        </p:nvSpPr>
        <p:spPr>
          <a:xfrm>
            <a:off x="787460" y="217374"/>
            <a:ext cx="10258841" cy="584775"/>
          </a:xfrm>
          <a:prstGeom prst="rect">
            <a:avLst/>
          </a:prstGeom>
          <a:noFill/>
        </p:spPr>
        <p:txBody>
          <a:bodyPr wrap="square">
            <a:spAutoFit/>
          </a:bodyPr>
          <a:lstStyle>
            <a:defPPr>
              <a:defRPr lang="fr-FR"/>
            </a:defPPr>
            <a:lvl1pPr algn="ctr">
              <a:defRPr sz="3200" b="1">
                <a:solidFill>
                  <a:schemeClr val="bg2">
                    <a:lumMod val="25000"/>
                  </a:schemeClr>
                </a:solidFill>
                <a:latin typeface="Aptos Display" panose="020B0004020202020204" pitchFamily="34" charset="0"/>
              </a:defRPr>
            </a:lvl1pPr>
          </a:lstStyle>
          <a:p>
            <a:r>
              <a:rPr lang="fr-FR" dirty="0"/>
              <a:t>Benchmarking 4G/5G_Débit</a:t>
            </a:r>
          </a:p>
        </p:txBody>
      </p:sp>
      <p:sp>
        <p:nvSpPr>
          <p:cNvPr id="47" name="Espace réservé du numéro de diapositive 46">
            <a:extLst>
              <a:ext uri="{FF2B5EF4-FFF2-40B4-BE49-F238E27FC236}">
                <a16:creationId xmlns:a16="http://schemas.microsoft.com/office/drawing/2014/main" id="{534B0737-A3EE-10ED-D218-0BDC57193B98}"/>
              </a:ext>
            </a:extLst>
          </p:cNvPr>
          <p:cNvSpPr>
            <a:spLocks noGrp="1"/>
          </p:cNvSpPr>
          <p:nvPr>
            <p:ph type="sldNum" sz="quarter" idx="12"/>
          </p:nvPr>
        </p:nvSpPr>
        <p:spPr/>
        <p:txBody>
          <a:bodyPr/>
          <a:lstStyle/>
          <a:p>
            <a:fld id="{B2AD7436-ADBA-43B7-9370-5627ADE4336A}" type="slidenum">
              <a:rPr lang="fr-FR" smtClean="0"/>
              <a:t>31</a:t>
            </a:fld>
            <a:endParaRPr lang="fr-FR"/>
          </a:p>
        </p:txBody>
      </p:sp>
      <p:sp>
        <p:nvSpPr>
          <p:cNvPr id="90" name="object 12">
            <a:extLst>
              <a:ext uri="{FF2B5EF4-FFF2-40B4-BE49-F238E27FC236}">
                <a16:creationId xmlns:a16="http://schemas.microsoft.com/office/drawing/2014/main" id="{6A690DAC-C839-0FF2-ED7A-1D8A20430FC5}"/>
              </a:ext>
            </a:extLst>
          </p:cNvPr>
          <p:cNvSpPr txBox="1"/>
          <p:nvPr/>
        </p:nvSpPr>
        <p:spPr>
          <a:xfrm>
            <a:off x="7425864" y="4450935"/>
            <a:ext cx="3216216" cy="289823"/>
          </a:xfrm>
          <a:prstGeom prst="rect">
            <a:avLst/>
          </a:prstGeom>
        </p:spPr>
        <p:txBody>
          <a:bodyPr vert="horz" wrap="square" lIns="0" tIns="12700" rIns="0" bIns="0" rtlCol="0">
            <a:spAutoFit/>
          </a:bodyPr>
          <a:lstStyle/>
          <a:p>
            <a:pPr marL="12700" algn="ctr">
              <a:spcBef>
                <a:spcPts val="100"/>
              </a:spcBef>
            </a:pPr>
            <a:r>
              <a:rPr lang="fr-FR" b="1" dirty="0">
                <a:solidFill>
                  <a:srgbClr val="FF0000"/>
                </a:solidFill>
                <a:latin typeface="Aptos ExtraBold" panose="020F0502020204030204" pitchFamily="34" charset="0"/>
              </a:rPr>
              <a:t>Ben Arous</a:t>
            </a:r>
          </a:p>
        </p:txBody>
      </p:sp>
      <p:grpSp>
        <p:nvGrpSpPr>
          <p:cNvPr id="108" name="Groupe 107">
            <a:extLst>
              <a:ext uri="{FF2B5EF4-FFF2-40B4-BE49-F238E27FC236}">
                <a16:creationId xmlns:a16="http://schemas.microsoft.com/office/drawing/2014/main" id="{9A5C884E-999E-FC5C-6E26-4448B97B3DAB}"/>
              </a:ext>
            </a:extLst>
          </p:cNvPr>
          <p:cNvGrpSpPr/>
          <p:nvPr/>
        </p:nvGrpSpPr>
        <p:grpSpPr>
          <a:xfrm>
            <a:off x="316071" y="1952282"/>
            <a:ext cx="11559857" cy="4805924"/>
            <a:chOff x="117793" y="1127078"/>
            <a:chExt cx="12032992" cy="5621658"/>
          </a:xfrm>
        </p:grpSpPr>
        <p:grpSp>
          <p:nvGrpSpPr>
            <p:cNvPr id="104" name="Groupe 103">
              <a:extLst>
                <a:ext uri="{FF2B5EF4-FFF2-40B4-BE49-F238E27FC236}">
                  <a16:creationId xmlns:a16="http://schemas.microsoft.com/office/drawing/2014/main" id="{94E49337-83C2-83B3-1192-2BE04E7851B4}"/>
                </a:ext>
              </a:extLst>
            </p:cNvPr>
            <p:cNvGrpSpPr/>
            <p:nvPr/>
          </p:nvGrpSpPr>
          <p:grpSpPr>
            <a:xfrm>
              <a:off x="6358193" y="4238454"/>
              <a:ext cx="5699207" cy="2510282"/>
              <a:chOff x="6358193" y="4238454"/>
              <a:chExt cx="5699207" cy="2510282"/>
            </a:xfrm>
          </p:grpSpPr>
          <p:pic>
            <p:nvPicPr>
              <p:cNvPr id="74" name="Image 73" descr="Une image contenant carte, texte, atlas&#10;&#10;Le contenu généré par l’IA peut être incorrect.">
                <a:extLst>
                  <a:ext uri="{FF2B5EF4-FFF2-40B4-BE49-F238E27FC236}">
                    <a16:creationId xmlns:a16="http://schemas.microsoft.com/office/drawing/2014/main" id="{CDA13103-DEEF-5461-E18D-2D38FB047A4B}"/>
                  </a:ext>
                </a:extLst>
              </p:cNvPr>
              <p:cNvPicPr>
                <a:picLocks noChangeAspect="1"/>
              </p:cNvPicPr>
              <p:nvPr/>
            </p:nvPicPr>
            <p:blipFill>
              <a:blip r:embed="rId5"/>
              <a:stretch>
                <a:fillRect/>
              </a:stretch>
            </p:blipFill>
            <p:spPr>
              <a:xfrm>
                <a:off x="7977944" y="4810271"/>
                <a:ext cx="2181818" cy="1702702"/>
              </a:xfrm>
              <a:prstGeom prst="rect">
                <a:avLst/>
              </a:prstGeom>
            </p:spPr>
          </p:pic>
          <p:pic>
            <p:nvPicPr>
              <p:cNvPr id="75" name="Image 74" descr="Une image contenant texte, Police, capture d’écran&#10;&#10;Le contenu généré par l’IA peut être incorrect.">
                <a:extLst>
                  <a:ext uri="{FF2B5EF4-FFF2-40B4-BE49-F238E27FC236}">
                    <a16:creationId xmlns:a16="http://schemas.microsoft.com/office/drawing/2014/main" id="{05F0C3EF-C9A7-3542-B68F-0DD14C06BC3D}"/>
                  </a:ext>
                </a:extLst>
              </p:cNvPr>
              <p:cNvPicPr>
                <a:picLocks noChangeAspect="1"/>
              </p:cNvPicPr>
              <p:nvPr/>
            </p:nvPicPr>
            <p:blipFill>
              <a:blip r:embed="rId6"/>
              <a:stretch>
                <a:fillRect/>
              </a:stretch>
            </p:blipFill>
            <p:spPr>
              <a:xfrm>
                <a:off x="7998764" y="4830882"/>
                <a:ext cx="694367" cy="216259"/>
              </a:xfrm>
              <a:prstGeom prst="rect">
                <a:avLst/>
              </a:prstGeom>
            </p:spPr>
          </p:pic>
          <p:sp>
            <p:nvSpPr>
              <p:cNvPr id="76" name="Rectangle : coins arrondis 75">
                <a:extLst>
                  <a:ext uri="{FF2B5EF4-FFF2-40B4-BE49-F238E27FC236}">
                    <a16:creationId xmlns:a16="http://schemas.microsoft.com/office/drawing/2014/main" id="{3B99C515-2562-AE1C-8DDB-DF0C122B364E}"/>
                  </a:ext>
                </a:extLst>
              </p:cNvPr>
              <p:cNvSpPr/>
              <p:nvPr/>
            </p:nvSpPr>
            <p:spPr>
              <a:xfrm rot="18267288">
                <a:off x="9639089" y="5170332"/>
                <a:ext cx="194536" cy="847451"/>
              </a:xfrm>
              <a:prstGeom prst="roundRect">
                <a:avLst/>
              </a:prstGeom>
              <a:no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7" name="Image 76">
                <a:extLst>
                  <a:ext uri="{FF2B5EF4-FFF2-40B4-BE49-F238E27FC236}">
                    <a16:creationId xmlns:a16="http://schemas.microsoft.com/office/drawing/2014/main" id="{520C5E53-9DB8-765D-2BB0-1C9B04FB6487}"/>
                  </a:ext>
                </a:extLst>
              </p:cNvPr>
              <p:cNvPicPr>
                <a:picLocks noChangeAspect="1"/>
              </p:cNvPicPr>
              <p:nvPr/>
            </p:nvPicPr>
            <p:blipFill>
              <a:blip r:embed="rId7"/>
              <a:stretch>
                <a:fillRect/>
              </a:stretch>
            </p:blipFill>
            <p:spPr>
              <a:xfrm>
                <a:off x="6358193" y="4798886"/>
                <a:ext cx="1391895" cy="1550678"/>
              </a:xfrm>
              <a:prstGeom prst="rect">
                <a:avLst/>
              </a:prstGeom>
            </p:spPr>
          </p:pic>
          <p:sp>
            <p:nvSpPr>
              <p:cNvPr id="78" name="Rectangle : coins arrondis 77">
                <a:extLst>
                  <a:ext uri="{FF2B5EF4-FFF2-40B4-BE49-F238E27FC236}">
                    <a16:creationId xmlns:a16="http://schemas.microsoft.com/office/drawing/2014/main" id="{093F6C31-D416-03A9-039A-C47C3C509320}"/>
                  </a:ext>
                </a:extLst>
              </p:cNvPr>
              <p:cNvSpPr/>
              <p:nvPr/>
            </p:nvSpPr>
            <p:spPr>
              <a:xfrm>
                <a:off x="8653828" y="5047142"/>
                <a:ext cx="397771" cy="371722"/>
              </a:xfrm>
              <a:prstGeom prst="roundRect">
                <a:avLst/>
              </a:prstGeom>
              <a:no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79" name="Connecteur droit avec flèche 78">
                <a:extLst>
                  <a:ext uri="{FF2B5EF4-FFF2-40B4-BE49-F238E27FC236}">
                    <a16:creationId xmlns:a16="http://schemas.microsoft.com/office/drawing/2014/main" id="{A0885D6A-F461-CBAA-A8D0-B7A2035BCB1E}"/>
                  </a:ext>
                </a:extLst>
              </p:cNvPr>
              <p:cNvCxnSpPr/>
              <p:nvPr/>
            </p:nvCxnSpPr>
            <p:spPr>
              <a:xfrm flipH="1">
                <a:off x="7602062" y="5286888"/>
                <a:ext cx="1043433" cy="0"/>
              </a:xfrm>
              <a:prstGeom prst="straightConnector1">
                <a:avLst/>
              </a:prstGeom>
              <a:ln w="38100">
                <a:solidFill>
                  <a:srgbClr val="00B050"/>
                </a:solidFill>
                <a:tailEnd type="triangle"/>
              </a:ln>
            </p:spPr>
            <p:style>
              <a:lnRef idx="2">
                <a:schemeClr val="accent1"/>
              </a:lnRef>
              <a:fillRef idx="0">
                <a:schemeClr val="accent1"/>
              </a:fillRef>
              <a:effectRef idx="1">
                <a:schemeClr val="accent1"/>
              </a:effectRef>
              <a:fontRef idx="minor">
                <a:schemeClr val="tx1"/>
              </a:fontRef>
            </p:style>
          </p:cxnSp>
          <p:sp>
            <p:nvSpPr>
              <p:cNvPr id="80" name="Rectangle : coins arrondis 79">
                <a:extLst>
                  <a:ext uri="{FF2B5EF4-FFF2-40B4-BE49-F238E27FC236}">
                    <a16:creationId xmlns:a16="http://schemas.microsoft.com/office/drawing/2014/main" id="{FB711D0B-630B-A042-E650-794DFBFA47DD}"/>
                  </a:ext>
                </a:extLst>
              </p:cNvPr>
              <p:cNvSpPr/>
              <p:nvPr/>
            </p:nvSpPr>
            <p:spPr>
              <a:xfrm>
                <a:off x="9100337" y="4939012"/>
                <a:ext cx="236204" cy="371721"/>
              </a:xfrm>
              <a:prstGeom prst="roundRect">
                <a:avLst/>
              </a:prstGeom>
              <a:no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1" name="Image 80">
                <a:extLst>
                  <a:ext uri="{FF2B5EF4-FFF2-40B4-BE49-F238E27FC236}">
                    <a16:creationId xmlns:a16="http://schemas.microsoft.com/office/drawing/2014/main" id="{195D4C8B-41B4-3706-322D-9C7DB77BA583}"/>
                  </a:ext>
                </a:extLst>
              </p:cNvPr>
              <p:cNvPicPr>
                <a:picLocks noChangeAspect="1"/>
              </p:cNvPicPr>
              <p:nvPr/>
            </p:nvPicPr>
            <p:blipFill>
              <a:blip r:embed="rId8"/>
              <a:stretch>
                <a:fillRect/>
              </a:stretch>
            </p:blipFill>
            <p:spPr>
              <a:xfrm>
                <a:off x="10495850" y="4255918"/>
                <a:ext cx="1344965" cy="1235315"/>
              </a:xfrm>
              <a:prstGeom prst="rect">
                <a:avLst/>
              </a:prstGeom>
            </p:spPr>
          </p:pic>
          <p:cxnSp>
            <p:nvCxnSpPr>
              <p:cNvPr id="82" name="Connecteur droit avec flèche 81">
                <a:extLst>
                  <a:ext uri="{FF2B5EF4-FFF2-40B4-BE49-F238E27FC236}">
                    <a16:creationId xmlns:a16="http://schemas.microsoft.com/office/drawing/2014/main" id="{92F9328B-80D2-BE69-F665-15897CB2C489}"/>
                  </a:ext>
                </a:extLst>
              </p:cNvPr>
              <p:cNvCxnSpPr>
                <a:cxnSpLocks/>
              </p:cNvCxnSpPr>
              <p:nvPr/>
            </p:nvCxnSpPr>
            <p:spPr>
              <a:xfrm>
                <a:off x="9345369" y="5059896"/>
                <a:ext cx="1273890" cy="25168"/>
              </a:xfrm>
              <a:prstGeom prst="straightConnector1">
                <a:avLst/>
              </a:prstGeom>
              <a:ln w="38100">
                <a:solidFill>
                  <a:srgbClr val="00B050"/>
                </a:solidFill>
                <a:tailEnd type="triangle"/>
              </a:ln>
            </p:spPr>
            <p:style>
              <a:lnRef idx="2">
                <a:schemeClr val="accent1"/>
              </a:lnRef>
              <a:fillRef idx="0">
                <a:schemeClr val="accent1"/>
              </a:fillRef>
              <a:effectRef idx="1">
                <a:schemeClr val="accent1"/>
              </a:effectRef>
              <a:fontRef idx="minor">
                <a:schemeClr val="tx1"/>
              </a:fontRef>
            </p:style>
          </p:cxnSp>
          <p:pic>
            <p:nvPicPr>
              <p:cNvPr id="83" name="Image 82">
                <a:extLst>
                  <a:ext uri="{FF2B5EF4-FFF2-40B4-BE49-F238E27FC236}">
                    <a16:creationId xmlns:a16="http://schemas.microsoft.com/office/drawing/2014/main" id="{61BA277C-69E0-80DE-B92B-44F19CC461E2}"/>
                  </a:ext>
                </a:extLst>
              </p:cNvPr>
              <p:cNvPicPr>
                <a:picLocks noChangeAspect="1"/>
              </p:cNvPicPr>
              <p:nvPr/>
            </p:nvPicPr>
            <p:blipFill>
              <a:blip r:embed="rId9"/>
              <a:stretch>
                <a:fillRect/>
              </a:stretch>
            </p:blipFill>
            <p:spPr>
              <a:xfrm>
                <a:off x="10354327" y="5739683"/>
                <a:ext cx="1703073" cy="1009053"/>
              </a:xfrm>
              <a:prstGeom prst="rect">
                <a:avLst/>
              </a:prstGeom>
            </p:spPr>
          </p:pic>
          <p:cxnSp>
            <p:nvCxnSpPr>
              <p:cNvPr id="84" name="Connecteur droit avec flèche 83">
                <a:extLst>
                  <a:ext uri="{FF2B5EF4-FFF2-40B4-BE49-F238E27FC236}">
                    <a16:creationId xmlns:a16="http://schemas.microsoft.com/office/drawing/2014/main" id="{4AD375D2-3290-F022-BFE3-DCFD38B82DDD}"/>
                  </a:ext>
                </a:extLst>
              </p:cNvPr>
              <p:cNvCxnSpPr>
                <a:cxnSpLocks/>
              </p:cNvCxnSpPr>
              <p:nvPr/>
            </p:nvCxnSpPr>
            <p:spPr>
              <a:xfrm>
                <a:off x="10085026" y="5835869"/>
                <a:ext cx="419651" cy="19454"/>
              </a:xfrm>
              <a:prstGeom prst="straightConnector1">
                <a:avLst/>
              </a:prstGeom>
              <a:ln w="38100">
                <a:solidFill>
                  <a:srgbClr val="00B050"/>
                </a:solidFill>
                <a:tailEnd type="triangle"/>
              </a:ln>
            </p:spPr>
            <p:style>
              <a:lnRef idx="2">
                <a:schemeClr val="accent1"/>
              </a:lnRef>
              <a:fillRef idx="0">
                <a:schemeClr val="accent1"/>
              </a:fillRef>
              <a:effectRef idx="1">
                <a:schemeClr val="accent1"/>
              </a:effectRef>
              <a:fontRef idx="minor">
                <a:schemeClr val="tx1"/>
              </a:fontRef>
            </p:style>
          </p:cxnSp>
          <p:sp>
            <p:nvSpPr>
              <p:cNvPr id="85" name="Rectangle 84">
                <a:extLst>
                  <a:ext uri="{FF2B5EF4-FFF2-40B4-BE49-F238E27FC236}">
                    <a16:creationId xmlns:a16="http://schemas.microsoft.com/office/drawing/2014/main" id="{C8AF7292-D45F-8916-D8A3-5BB32824C4C4}"/>
                  </a:ext>
                </a:extLst>
              </p:cNvPr>
              <p:cNvSpPr/>
              <p:nvPr/>
            </p:nvSpPr>
            <p:spPr>
              <a:xfrm>
                <a:off x="6358193" y="4798886"/>
                <a:ext cx="1396482" cy="1550678"/>
              </a:xfrm>
              <a:prstGeom prst="rect">
                <a:avLst/>
              </a:prstGeom>
              <a:noFill/>
              <a:ln w="28575">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6" name="Rectangle 85">
                <a:extLst>
                  <a:ext uri="{FF2B5EF4-FFF2-40B4-BE49-F238E27FC236}">
                    <a16:creationId xmlns:a16="http://schemas.microsoft.com/office/drawing/2014/main" id="{B024E083-6661-903B-E53A-1F4918CBC097}"/>
                  </a:ext>
                </a:extLst>
              </p:cNvPr>
              <p:cNvSpPr/>
              <p:nvPr/>
            </p:nvSpPr>
            <p:spPr>
              <a:xfrm>
                <a:off x="10504677" y="4238454"/>
                <a:ext cx="1344965" cy="1235315"/>
              </a:xfrm>
              <a:prstGeom prst="rect">
                <a:avLst/>
              </a:prstGeom>
              <a:noFill/>
              <a:ln w="28575">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7" name="Rectangle 86">
                <a:extLst>
                  <a:ext uri="{FF2B5EF4-FFF2-40B4-BE49-F238E27FC236}">
                    <a16:creationId xmlns:a16="http://schemas.microsoft.com/office/drawing/2014/main" id="{3C4A60B2-42B2-FFDA-24BF-B90ED91BCB4F}"/>
                  </a:ext>
                </a:extLst>
              </p:cNvPr>
              <p:cNvSpPr/>
              <p:nvPr/>
            </p:nvSpPr>
            <p:spPr>
              <a:xfrm>
                <a:off x="10354327" y="5726335"/>
                <a:ext cx="1703073" cy="1009053"/>
              </a:xfrm>
              <a:prstGeom prst="rect">
                <a:avLst/>
              </a:prstGeom>
              <a:noFill/>
              <a:ln w="28575">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8" name="Rectangle 87">
                <a:extLst>
                  <a:ext uri="{FF2B5EF4-FFF2-40B4-BE49-F238E27FC236}">
                    <a16:creationId xmlns:a16="http://schemas.microsoft.com/office/drawing/2014/main" id="{2364F892-627D-E304-6D2A-43666C58EA45}"/>
                  </a:ext>
                </a:extLst>
              </p:cNvPr>
              <p:cNvSpPr/>
              <p:nvPr/>
            </p:nvSpPr>
            <p:spPr>
              <a:xfrm>
                <a:off x="7977944" y="4810271"/>
                <a:ext cx="2190645" cy="1702702"/>
              </a:xfrm>
              <a:prstGeom prst="rect">
                <a:avLst/>
              </a:prstGeom>
              <a:noFill/>
              <a:ln w="28575">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107" name="Groupe 106">
              <a:extLst>
                <a:ext uri="{FF2B5EF4-FFF2-40B4-BE49-F238E27FC236}">
                  <a16:creationId xmlns:a16="http://schemas.microsoft.com/office/drawing/2014/main" id="{64B43553-0259-1524-76F6-2793030F88E3}"/>
                </a:ext>
              </a:extLst>
            </p:cNvPr>
            <p:cNvGrpSpPr/>
            <p:nvPr/>
          </p:nvGrpSpPr>
          <p:grpSpPr>
            <a:xfrm>
              <a:off x="117793" y="1127078"/>
              <a:ext cx="12032992" cy="5594397"/>
              <a:chOff x="79765" y="1076991"/>
              <a:chExt cx="12032992" cy="5594397"/>
            </a:xfrm>
          </p:grpSpPr>
          <p:cxnSp>
            <p:nvCxnSpPr>
              <p:cNvPr id="4" name="Connecteur droit 3">
                <a:extLst>
                  <a:ext uri="{FF2B5EF4-FFF2-40B4-BE49-F238E27FC236}">
                    <a16:creationId xmlns:a16="http://schemas.microsoft.com/office/drawing/2014/main" id="{8E3EB7F8-5103-85BF-B4BA-5AF4047844AC}"/>
                  </a:ext>
                </a:extLst>
              </p:cNvPr>
              <p:cNvCxnSpPr>
                <a:cxnSpLocks/>
              </p:cNvCxnSpPr>
              <p:nvPr/>
            </p:nvCxnSpPr>
            <p:spPr>
              <a:xfrm>
                <a:off x="6059132" y="1673641"/>
                <a:ext cx="36868" cy="4997747"/>
              </a:xfrm>
              <a:prstGeom prst="line">
                <a:avLst/>
              </a:prstGeom>
              <a:ln>
                <a:prstDash val="lgDash"/>
              </a:ln>
            </p:spPr>
            <p:style>
              <a:lnRef idx="2">
                <a:schemeClr val="accent1"/>
              </a:lnRef>
              <a:fillRef idx="0">
                <a:schemeClr val="accent1"/>
              </a:fillRef>
              <a:effectRef idx="1">
                <a:schemeClr val="accent1"/>
              </a:effectRef>
              <a:fontRef idx="minor">
                <a:schemeClr val="tx1"/>
              </a:fontRef>
            </p:style>
          </p:cxnSp>
          <p:grpSp>
            <p:nvGrpSpPr>
              <p:cNvPr id="105" name="Groupe 104">
                <a:extLst>
                  <a:ext uri="{FF2B5EF4-FFF2-40B4-BE49-F238E27FC236}">
                    <a16:creationId xmlns:a16="http://schemas.microsoft.com/office/drawing/2014/main" id="{597B635C-3215-483E-6877-E7213E02835D}"/>
                  </a:ext>
                </a:extLst>
              </p:cNvPr>
              <p:cNvGrpSpPr/>
              <p:nvPr/>
            </p:nvGrpSpPr>
            <p:grpSpPr>
              <a:xfrm>
                <a:off x="275734" y="4364212"/>
                <a:ext cx="5439642" cy="2287581"/>
                <a:chOff x="275734" y="4364212"/>
                <a:chExt cx="5439642" cy="2287581"/>
              </a:xfrm>
            </p:grpSpPr>
            <p:pic>
              <p:nvPicPr>
                <p:cNvPr id="59" name="Image 58">
                  <a:extLst>
                    <a:ext uri="{FF2B5EF4-FFF2-40B4-BE49-F238E27FC236}">
                      <a16:creationId xmlns:a16="http://schemas.microsoft.com/office/drawing/2014/main" id="{CC3A45D1-CCBB-7DD4-1881-BD3DDE34751D}"/>
                    </a:ext>
                  </a:extLst>
                </p:cNvPr>
                <p:cNvPicPr>
                  <a:picLocks noChangeAspect="1"/>
                </p:cNvPicPr>
                <p:nvPr/>
              </p:nvPicPr>
              <p:blipFill>
                <a:blip r:embed="rId10"/>
                <a:stretch>
                  <a:fillRect/>
                </a:stretch>
              </p:blipFill>
              <p:spPr>
                <a:xfrm>
                  <a:off x="275734" y="4491794"/>
                  <a:ext cx="2791612" cy="2159999"/>
                </a:xfrm>
                <a:prstGeom prst="rect">
                  <a:avLst/>
                </a:prstGeom>
              </p:spPr>
            </p:pic>
            <p:sp>
              <p:nvSpPr>
                <p:cNvPr id="60" name="Rectangle 59">
                  <a:extLst>
                    <a:ext uri="{FF2B5EF4-FFF2-40B4-BE49-F238E27FC236}">
                      <a16:creationId xmlns:a16="http://schemas.microsoft.com/office/drawing/2014/main" id="{780C7A3D-52B7-3764-4C11-FA8B587E4B72}"/>
                    </a:ext>
                  </a:extLst>
                </p:cNvPr>
                <p:cNvSpPr/>
                <p:nvPr/>
              </p:nvSpPr>
              <p:spPr>
                <a:xfrm>
                  <a:off x="275734" y="4491794"/>
                  <a:ext cx="2791612" cy="2132747"/>
                </a:xfrm>
                <a:prstGeom prst="rect">
                  <a:avLst/>
                </a:prstGeom>
                <a:noFill/>
                <a:ln w="28575">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1" name="Rectangle : coins arrondis 60">
                  <a:extLst>
                    <a:ext uri="{FF2B5EF4-FFF2-40B4-BE49-F238E27FC236}">
                      <a16:creationId xmlns:a16="http://schemas.microsoft.com/office/drawing/2014/main" id="{61263F11-2846-25C8-17E4-EF263A106C5C}"/>
                    </a:ext>
                  </a:extLst>
                </p:cNvPr>
                <p:cNvSpPr/>
                <p:nvPr/>
              </p:nvSpPr>
              <p:spPr>
                <a:xfrm rot="20418256">
                  <a:off x="1005148" y="5197892"/>
                  <a:ext cx="371624" cy="1062053"/>
                </a:xfrm>
                <a:prstGeom prst="roundRect">
                  <a:avLst/>
                </a:prstGeom>
                <a:no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2" name="Image 61">
                  <a:extLst>
                    <a:ext uri="{FF2B5EF4-FFF2-40B4-BE49-F238E27FC236}">
                      <a16:creationId xmlns:a16="http://schemas.microsoft.com/office/drawing/2014/main" id="{D7E086B0-64EA-E2E3-4831-8124CAA358AC}"/>
                    </a:ext>
                  </a:extLst>
                </p:cNvPr>
                <p:cNvPicPr>
                  <a:picLocks noChangeAspect="1"/>
                </p:cNvPicPr>
                <p:nvPr/>
              </p:nvPicPr>
              <p:blipFill>
                <a:blip r:embed="rId11"/>
                <a:stretch>
                  <a:fillRect/>
                </a:stretch>
              </p:blipFill>
              <p:spPr>
                <a:xfrm>
                  <a:off x="3830897" y="4637232"/>
                  <a:ext cx="1674592" cy="1934478"/>
                </a:xfrm>
                <a:prstGeom prst="rect">
                  <a:avLst/>
                </a:prstGeom>
              </p:spPr>
            </p:pic>
            <p:sp>
              <p:nvSpPr>
                <p:cNvPr id="63" name="Rectangle 62">
                  <a:extLst>
                    <a:ext uri="{FF2B5EF4-FFF2-40B4-BE49-F238E27FC236}">
                      <a16:creationId xmlns:a16="http://schemas.microsoft.com/office/drawing/2014/main" id="{84B8AE30-DDBB-F0FC-3035-EF6A6D202B6D}"/>
                    </a:ext>
                  </a:extLst>
                </p:cNvPr>
                <p:cNvSpPr/>
                <p:nvPr/>
              </p:nvSpPr>
              <p:spPr>
                <a:xfrm>
                  <a:off x="3804425" y="4637232"/>
                  <a:ext cx="1701064" cy="1934478"/>
                </a:xfrm>
                <a:prstGeom prst="rect">
                  <a:avLst/>
                </a:prstGeom>
                <a:noFill/>
                <a:ln w="28575">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64" name="Connecteur droit avec flèche 63">
                  <a:extLst>
                    <a:ext uri="{FF2B5EF4-FFF2-40B4-BE49-F238E27FC236}">
                      <a16:creationId xmlns:a16="http://schemas.microsoft.com/office/drawing/2014/main" id="{F19DA53C-590D-0865-8272-AD2D87E50D2C}"/>
                    </a:ext>
                  </a:extLst>
                </p:cNvPr>
                <p:cNvCxnSpPr>
                  <a:cxnSpLocks/>
                </p:cNvCxnSpPr>
                <p:nvPr/>
              </p:nvCxnSpPr>
              <p:spPr>
                <a:xfrm>
                  <a:off x="1445392" y="5847330"/>
                  <a:ext cx="2566009" cy="0"/>
                </a:xfrm>
                <a:prstGeom prst="straightConnector1">
                  <a:avLst/>
                </a:prstGeom>
                <a:ln w="38100">
                  <a:solidFill>
                    <a:srgbClr val="00B050"/>
                  </a:solidFill>
                  <a:tailEnd type="triangle"/>
                </a:ln>
              </p:spPr>
              <p:style>
                <a:lnRef idx="2">
                  <a:schemeClr val="accent1"/>
                </a:lnRef>
                <a:fillRef idx="0">
                  <a:schemeClr val="accent1"/>
                </a:fillRef>
                <a:effectRef idx="1">
                  <a:schemeClr val="accent1"/>
                </a:effectRef>
                <a:fontRef idx="minor">
                  <a:schemeClr val="tx1"/>
                </a:fontRef>
              </p:style>
            </p:cxnSp>
            <p:sp>
              <p:nvSpPr>
                <p:cNvPr id="67" name="ZoneTexte 66">
                  <a:extLst>
                    <a:ext uri="{FF2B5EF4-FFF2-40B4-BE49-F238E27FC236}">
                      <a16:creationId xmlns:a16="http://schemas.microsoft.com/office/drawing/2014/main" id="{736E8C9C-ABBE-048D-10D2-DCD8651DA0CA}"/>
                    </a:ext>
                  </a:extLst>
                </p:cNvPr>
                <p:cNvSpPr txBox="1"/>
                <p:nvPr/>
              </p:nvSpPr>
              <p:spPr>
                <a:xfrm>
                  <a:off x="3579266" y="4364212"/>
                  <a:ext cx="2136110" cy="261610"/>
                </a:xfrm>
                <a:prstGeom prst="rect">
                  <a:avLst/>
                </a:prstGeom>
                <a:noFill/>
              </p:spPr>
              <p:txBody>
                <a:bodyPr wrap="square">
                  <a:spAutoFit/>
                </a:bodyPr>
                <a:lstStyle>
                  <a:defPPr>
                    <a:defRPr lang="fr-FR"/>
                  </a:defPPr>
                  <a:lvl1pPr algn="ctr">
                    <a:defRPr sz="1100" b="1">
                      <a:solidFill>
                        <a:schemeClr val="bg2">
                          <a:lumMod val="25000"/>
                        </a:schemeClr>
                      </a:solidFill>
                      <a:latin typeface="Aptos Display" panose="020B0004020202020204" pitchFamily="34" charset="0"/>
                    </a:defRPr>
                  </a:lvl1pPr>
                </a:lstStyle>
                <a:p>
                  <a:r>
                    <a:rPr lang="fr-FR" dirty="0"/>
                    <a:t>Niveau de la RR40, à Borj El Amri </a:t>
                  </a:r>
                </a:p>
              </p:txBody>
            </p:sp>
          </p:grpSp>
          <p:sp>
            <p:nvSpPr>
              <p:cNvPr id="69" name="object 12">
                <a:extLst>
                  <a:ext uri="{FF2B5EF4-FFF2-40B4-BE49-F238E27FC236}">
                    <a16:creationId xmlns:a16="http://schemas.microsoft.com/office/drawing/2014/main" id="{2429D893-D033-F1AD-C90A-34451EB20707}"/>
                  </a:ext>
                </a:extLst>
              </p:cNvPr>
              <p:cNvSpPr txBox="1"/>
              <p:nvPr/>
            </p:nvSpPr>
            <p:spPr>
              <a:xfrm>
                <a:off x="79765" y="4124542"/>
                <a:ext cx="3216216" cy="289823"/>
              </a:xfrm>
              <a:prstGeom prst="rect">
                <a:avLst/>
              </a:prstGeom>
            </p:spPr>
            <p:txBody>
              <a:bodyPr vert="horz" wrap="square" lIns="0" tIns="12700" rIns="0" bIns="0" rtlCol="0">
                <a:spAutoFit/>
              </a:bodyPr>
              <a:lstStyle/>
              <a:p>
                <a:pPr marL="12700" algn="ctr">
                  <a:spcBef>
                    <a:spcPts val="100"/>
                  </a:spcBef>
                </a:pPr>
                <a:r>
                  <a:rPr lang="fr-FR" b="1" dirty="0">
                    <a:solidFill>
                      <a:srgbClr val="FF0000"/>
                    </a:solidFill>
                    <a:latin typeface="Aptos ExtraBold" panose="020F0502020204030204" pitchFamily="34" charset="0"/>
                  </a:rPr>
                  <a:t>Manouba</a:t>
                </a:r>
              </a:p>
            </p:txBody>
          </p:sp>
          <p:grpSp>
            <p:nvGrpSpPr>
              <p:cNvPr id="106" name="Groupe 105">
                <a:extLst>
                  <a:ext uri="{FF2B5EF4-FFF2-40B4-BE49-F238E27FC236}">
                    <a16:creationId xmlns:a16="http://schemas.microsoft.com/office/drawing/2014/main" id="{F7CE56F9-1EA9-4E2D-36EE-38E2F645E871}"/>
                  </a:ext>
                </a:extLst>
              </p:cNvPr>
              <p:cNvGrpSpPr/>
              <p:nvPr/>
            </p:nvGrpSpPr>
            <p:grpSpPr>
              <a:xfrm>
                <a:off x="146026" y="1076991"/>
                <a:ext cx="11966731" cy="3115981"/>
                <a:chOff x="146026" y="1076991"/>
                <a:chExt cx="11966731" cy="3115981"/>
              </a:xfrm>
            </p:grpSpPr>
            <p:cxnSp>
              <p:nvCxnSpPr>
                <p:cNvPr id="7" name="Connecteur droit 6">
                  <a:extLst>
                    <a:ext uri="{FF2B5EF4-FFF2-40B4-BE49-F238E27FC236}">
                      <a16:creationId xmlns:a16="http://schemas.microsoft.com/office/drawing/2014/main" id="{56698C80-E2DF-AA89-1164-F40BE377F7C9}"/>
                    </a:ext>
                  </a:extLst>
                </p:cNvPr>
                <p:cNvCxnSpPr>
                  <a:cxnSpLocks/>
                </p:cNvCxnSpPr>
                <p:nvPr/>
              </p:nvCxnSpPr>
              <p:spPr>
                <a:xfrm flipH="1">
                  <a:off x="154022" y="3970599"/>
                  <a:ext cx="11958735" cy="21350"/>
                </a:xfrm>
                <a:prstGeom prst="line">
                  <a:avLst/>
                </a:prstGeom>
                <a:ln>
                  <a:prstDash val="lgDash"/>
                </a:ln>
              </p:spPr>
              <p:style>
                <a:lnRef idx="2">
                  <a:schemeClr val="accent1"/>
                </a:lnRef>
                <a:fillRef idx="0">
                  <a:schemeClr val="accent1"/>
                </a:fillRef>
                <a:effectRef idx="1">
                  <a:schemeClr val="accent1"/>
                </a:effectRef>
                <a:fontRef idx="minor">
                  <a:schemeClr val="tx1"/>
                </a:fontRef>
              </p:style>
            </p:cxnSp>
            <p:grpSp>
              <p:nvGrpSpPr>
                <p:cNvPr id="99" name="Groupe 98">
                  <a:extLst>
                    <a:ext uri="{FF2B5EF4-FFF2-40B4-BE49-F238E27FC236}">
                      <a16:creationId xmlns:a16="http://schemas.microsoft.com/office/drawing/2014/main" id="{7BE67BE4-891C-8E5F-5891-E62E2C274D26}"/>
                    </a:ext>
                  </a:extLst>
                </p:cNvPr>
                <p:cNvGrpSpPr/>
                <p:nvPr/>
              </p:nvGrpSpPr>
              <p:grpSpPr>
                <a:xfrm>
                  <a:off x="146026" y="1137341"/>
                  <a:ext cx="5307679" cy="2670217"/>
                  <a:chOff x="108636" y="1202822"/>
                  <a:chExt cx="5307679" cy="2670217"/>
                </a:xfrm>
              </p:grpSpPr>
              <p:grpSp>
                <p:nvGrpSpPr>
                  <p:cNvPr id="96" name="Groupe 95">
                    <a:extLst>
                      <a:ext uri="{FF2B5EF4-FFF2-40B4-BE49-F238E27FC236}">
                        <a16:creationId xmlns:a16="http://schemas.microsoft.com/office/drawing/2014/main" id="{AF17ECA8-3E09-DF1B-50B0-A79A4DD4233A}"/>
                      </a:ext>
                    </a:extLst>
                  </p:cNvPr>
                  <p:cNvGrpSpPr/>
                  <p:nvPr/>
                </p:nvGrpSpPr>
                <p:grpSpPr>
                  <a:xfrm>
                    <a:off x="668030" y="1558882"/>
                    <a:ext cx="4748285" cy="2314157"/>
                    <a:chOff x="668030" y="1558882"/>
                    <a:chExt cx="4748285" cy="2314157"/>
                  </a:xfrm>
                </p:grpSpPr>
                <p:pic>
                  <p:nvPicPr>
                    <p:cNvPr id="2" name="Image 1">
                      <a:extLst>
                        <a:ext uri="{FF2B5EF4-FFF2-40B4-BE49-F238E27FC236}">
                          <a16:creationId xmlns:a16="http://schemas.microsoft.com/office/drawing/2014/main" id="{0A934D04-F8C4-7A42-3F19-76A79930F8CA}"/>
                        </a:ext>
                      </a:extLst>
                    </p:cNvPr>
                    <p:cNvPicPr>
                      <a:picLocks noChangeAspect="1"/>
                    </p:cNvPicPr>
                    <p:nvPr/>
                  </p:nvPicPr>
                  <p:blipFill>
                    <a:blip r:embed="rId12"/>
                    <a:stretch>
                      <a:fillRect/>
                    </a:stretch>
                  </p:blipFill>
                  <p:spPr>
                    <a:xfrm>
                      <a:off x="3774574" y="2197385"/>
                      <a:ext cx="1641741" cy="1597534"/>
                    </a:xfrm>
                    <a:prstGeom prst="rect">
                      <a:avLst/>
                    </a:prstGeom>
                  </p:spPr>
                </p:pic>
                <p:pic>
                  <p:nvPicPr>
                    <p:cNvPr id="10" name="Image 9" descr="Une image contenant carte, texte, atlas&#10;&#10;Le contenu généré par l’IA peut être incorrect.">
                      <a:extLst>
                        <a:ext uri="{FF2B5EF4-FFF2-40B4-BE49-F238E27FC236}">
                          <a16:creationId xmlns:a16="http://schemas.microsoft.com/office/drawing/2014/main" id="{EBCF2341-9E38-0503-7782-1D769D28CE3E}"/>
                        </a:ext>
                      </a:extLst>
                    </p:cNvPr>
                    <p:cNvPicPr>
                      <a:picLocks noChangeAspect="1"/>
                    </p:cNvPicPr>
                    <p:nvPr/>
                  </p:nvPicPr>
                  <p:blipFill>
                    <a:blip r:embed="rId13"/>
                    <a:stretch>
                      <a:fillRect/>
                    </a:stretch>
                  </p:blipFill>
                  <p:spPr>
                    <a:xfrm>
                      <a:off x="689248" y="1558882"/>
                      <a:ext cx="2214789" cy="2314157"/>
                    </a:xfrm>
                    <a:prstGeom prst="rect">
                      <a:avLst/>
                    </a:prstGeom>
                  </p:spPr>
                </p:pic>
                <p:sp>
                  <p:nvSpPr>
                    <p:cNvPr id="14" name="Rectangle : coins arrondis 13">
                      <a:extLst>
                        <a:ext uri="{FF2B5EF4-FFF2-40B4-BE49-F238E27FC236}">
                          <a16:creationId xmlns:a16="http://schemas.microsoft.com/office/drawing/2014/main" id="{898CA154-895D-2C92-14D8-DEBF69770FE2}"/>
                        </a:ext>
                      </a:extLst>
                    </p:cNvPr>
                    <p:cNvSpPr/>
                    <p:nvPr/>
                  </p:nvSpPr>
                  <p:spPr>
                    <a:xfrm>
                      <a:off x="1931795" y="3186190"/>
                      <a:ext cx="322186" cy="320418"/>
                    </a:xfrm>
                    <a:prstGeom prst="roundRect">
                      <a:avLst/>
                    </a:prstGeom>
                    <a:no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5" name="Connecteur droit avec flèche 14">
                      <a:extLst>
                        <a:ext uri="{FF2B5EF4-FFF2-40B4-BE49-F238E27FC236}">
                          <a16:creationId xmlns:a16="http://schemas.microsoft.com/office/drawing/2014/main" id="{EC91F97B-FCC7-D5CD-C52F-E074CA823291}"/>
                        </a:ext>
                      </a:extLst>
                    </p:cNvPr>
                    <p:cNvCxnSpPr/>
                    <p:nvPr/>
                  </p:nvCxnSpPr>
                  <p:spPr>
                    <a:xfrm>
                      <a:off x="2253981" y="3359171"/>
                      <a:ext cx="1627948" cy="0"/>
                    </a:xfrm>
                    <a:prstGeom prst="straightConnector1">
                      <a:avLst/>
                    </a:prstGeom>
                    <a:ln w="38100">
                      <a:solidFill>
                        <a:srgbClr val="00B050"/>
                      </a:solidFill>
                      <a:tailEnd type="triangle"/>
                    </a:ln>
                  </p:spPr>
                  <p:style>
                    <a:lnRef idx="2">
                      <a:schemeClr val="accent1"/>
                    </a:lnRef>
                    <a:fillRef idx="0">
                      <a:schemeClr val="accent1"/>
                    </a:fillRef>
                    <a:effectRef idx="1">
                      <a:schemeClr val="accent1"/>
                    </a:effectRef>
                    <a:fontRef idx="minor">
                      <a:schemeClr val="tx1"/>
                    </a:fontRef>
                  </p:style>
                </p:cxnSp>
                <p:sp>
                  <p:nvSpPr>
                    <p:cNvPr id="20" name="ZoneTexte 19">
                      <a:extLst>
                        <a:ext uri="{FF2B5EF4-FFF2-40B4-BE49-F238E27FC236}">
                          <a16:creationId xmlns:a16="http://schemas.microsoft.com/office/drawing/2014/main" id="{B4D446CE-1E50-A08D-C0E0-94C5F4AF6AC1}"/>
                        </a:ext>
                      </a:extLst>
                    </p:cNvPr>
                    <p:cNvSpPr txBox="1"/>
                    <p:nvPr/>
                  </p:nvSpPr>
                  <p:spPr>
                    <a:xfrm>
                      <a:off x="3621712" y="1933477"/>
                      <a:ext cx="1764922" cy="234062"/>
                    </a:xfrm>
                    <a:prstGeom prst="rect">
                      <a:avLst/>
                    </a:prstGeom>
                    <a:noFill/>
                  </p:spPr>
                  <p:txBody>
                    <a:bodyPr wrap="square">
                      <a:spAutoFit/>
                    </a:bodyPr>
                    <a:lstStyle/>
                    <a:p>
                      <a:pPr algn="ctr"/>
                      <a:r>
                        <a:rPr lang="fr-FR" sz="1100" b="1" dirty="0">
                          <a:solidFill>
                            <a:schemeClr val="bg2">
                              <a:lumMod val="25000"/>
                            </a:schemeClr>
                          </a:solidFill>
                          <a:latin typeface="Aptos Display" panose="020B0004020202020204" pitchFamily="34" charset="0"/>
                        </a:rPr>
                        <a:t>Technopole El </a:t>
                      </a:r>
                      <a:r>
                        <a:rPr lang="fr-FR" sz="1100" b="1" dirty="0" err="1">
                          <a:solidFill>
                            <a:schemeClr val="bg2">
                              <a:lumMod val="25000"/>
                            </a:schemeClr>
                          </a:solidFill>
                          <a:latin typeface="Aptos Display" panose="020B0004020202020204" pitchFamily="34" charset="0"/>
                        </a:rPr>
                        <a:t>Ghazela</a:t>
                      </a:r>
                      <a:endParaRPr lang="fr-FR" sz="1100" b="1" dirty="0"/>
                    </a:p>
                  </p:txBody>
                </p:sp>
                <p:sp>
                  <p:nvSpPr>
                    <p:cNvPr id="50" name="Rectangle 49">
                      <a:extLst>
                        <a:ext uri="{FF2B5EF4-FFF2-40B4-BE49-F238E27FC236}">
                          <a16:creationId xmlns:a16="http://schemas.microsoft.com/office/drawing/2014/main" id="{7610640A-7D84-A207-6643-F0165D528FB2}"/>
                        </a:ext>
                      </a:extLst>
                    </p:cNvPr>
                    <p:cNvSpPr/>
                    <p:nvPr/>
                  </p:nvSpPr>
                  <p:spPr>
                    <a:xfrm>
                      <a:off x="3757462" y="2202269"/>
                      <a:ext cx="1641741" cy="1592651"/>
                    </a:xfrm>
                    <a:prstGeom prst="rect">
                      <a:avLst/>
                    </a:prstGeom>
                    <a:noFill/>
                    <a:ln w="28575">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8" name="Rectangle 57">
                      <a:extLst>
                        <a:ext uri="{FF2B5EF4-FFF2-40B4-BE49-F238E27FC236}">
                          <a16:creationId xmlns:a16="http://schemas.microsoft.com/office/drawing/2014/main" id="{237F1C2C-0592-3069-2C47-47B94421F3D8}"/>
                        </a:ext>
                      </a:extLst>
                    </p:cNvPr>
                    <p:cNvSpPr/>
                    <p:nvPr/>
                  </p:nvSpPr>
                  <p:spPr>
                    <a:xfrm>
                      <a:off x="668030" y="1558882"/>
                      <a:ext cx="2236007" cy="2314157"/>
                    </a:xfrm>
                    <a:prstGeom prst="rect">
                      <a:avLst/>
                    </a:prstGeom>
                    <a:noFill/>
                    <a:ln w="28575">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71" name="object 12">
                    <a:extLst>
                      <a:ext uri="{FF2B5EF4-FFF2-40B4-BE49-F238E27FC236}">
                        <a16:creationId xmlns:a16="http://schemas.microsoft.com/office/drawing/2014/main" id="{7C9B5863-0227-FF5C-ABC9-D292552C62D9}"/>
                      </a:ext>
                    </a:extLst>
                  </p:cNvPr>
                  <p:cNvSpPr txBox="1"/>
                  <p:nvPr/>
                </p:nvSpPr>
                <p:spPr>
                  <a:xfrm>
                    <a:off x="108636" y="1202822"/>
                    <a:ext cx="3216216" cy="289823"/>
                  </a:xfrm>
                  <a:prstGeom prst="rect">
                    <a:avLst/>
                  </a:prstGeom>
                </p:spPr>
                <p:txBody>
                  <a:bodyPr vert="horz" wrap="square" lIns="0" tIns="12700" rIns="0" bIns="0" rtlCol="0">
                    <a:spAutoFit/>
                  </a:bodyPr>
                  <a:lstStyle/>
                  <a:p>
                    <a:pPr marL="12700" algn="ctr">
                      <a:spcBef>
                        <a:spcPts val="100"/>
                      </a:spcBef>
                    </a:pPr>
                    <a:r>
                      <a:rPr lang="fr-FR" b="1" dirty="0">
                        <a:solidFill>
                          <a:srgbClr val="FF0000"/>
                        </a:solidFill>
                        <a:latin typeface="Aptos ExtraBold" panose="020F0502020204030204" pitchFamily="34" charset="0"/>
                      </a:rPr>
                      <a:t>Ariana</a:t>
                    </a:r>
                  </a:p>
                </p:txBody>
              </p:sp>
            </p:grpSp>
            <p:grpSp>
              <p:nvGrpSpPr>
                <p:cNvPr id="100" name="Groupe 99">
                  <a:extLst>
                    <a:ext uri="{FF2B5EF4-FFF2-40B4-BE49-F238E27FC236}">
                      <a16:creationId xmlns:a16="http://schemas.microsoft.com/office/drawing/2014/main" id="{5BA0DA68-FB3F-29B1-D9C3-8B31E15A6E58}"/>
                    </a:ext>
                  </a:extLst>
                </p:cNvPr>
                <p:cNvGrpSpPr/>
                <p:nvPr/>
              </p:nvGrpSpPr>
              <p:grpSpPr>
                <a:xfrm>
                  <a:off x="6477145" y="1076991"/>
                  <a:ext cx="5479077" cy="2772265"/>
                  <a:chOff x="6439755" y="1142472"/>
                  <a:chExt cx="5479077" cy="2772265"/>
                </a:xfrm>
              </p:grpSpPr>
              <p:grpSp>
                <p:nvGrpSpPr>
                  <p:cNvPr id="98" name="Groupe 97">
                    <a:extLst>
                      <a:ext uri="{FF2B5EF4-FFF2-40B4-BE49-F238E27FC236}">
                        <a16:creationId xmlns:a16="http://schemas.microsoft.com/office/drawing/2014/main" id="{432E068F-8DFE-9C97-6D00-1E178E5966F2}"/>
                      </a:ext>
                    </a:extLst>
                  </p:cNvPr>
                  <p:cNvGrpSpPr/>
                  <p:nvPr/>
                </p:nvGrpSpPr>
                <p:grpSpPr>
                  <a:xfrm>
                    <a:off x="6439755" y="1525481"/>
                    <a:ext cx="5479077" cy="2389256"/>
                    <a:chOff x="6439755" y="1525481"/>
                    <a:chExt cx="5479077" cy="2389256"/>
                  </a:xfrm>
                </p:grpSpPr>
                <p:pic>
                  <p:nvPicPr>
                    <p:cNvPr id="26" name="Image 25">
                      <a:extLst>
                        <a:ext uri="{FF2B5EF4-FFF2-40B4-BE49-F238E27FC236}">
                          <a16:creationId xmlns:a16="http://schemas.microsoft.com/office/drawing/2014/main" id="{79347B57-F1EC-AACA-1EF6-E3E2EAFB023A}"/>
                        </a:ext>
                      </a:extLst>
                    </p:cNvPr>
                    <p:cNvPicPr>
                      <a:picLocks noChangeAspect="1"/>
                    </p:cNvPicPr>
                    <p:nvPr/>
                  </p:nvPicPr>
                  <p:blipFill>
                    <a:blip r:embed="rId14"/>
                    <a:stretch>
                      <a:fillRect/>
                    </a:stretch>
                  </p:blipFill>
                  <p:spPr>
                    <a:xfrm>
                      <a:off x="10234665" y="1525481"/>
                      <a:ext cx="1684167" cy="1119148"/>
                    </a:xfrm>
                    <a:prstGeom prst="rect">
                      <a:avLst/>
                    </a:prstGeom>
                  </p:spPr>
                </p:pic>
                <p:sp>
                  <p:nvSpPr>
                    <p:cNvPr id="27" name="Rectangle : coins arrondis 26">
                      <a:extLst>
                        <a:ext uri="{FF2B5EF4-FFF2-40B4-BE49-F238E27FC236}">
                          <a16:creationId xmlns:a16="http://schemas.microsoft.com/office/drawing/2014/main" id="{2C82B03B-D6AF-E117-80D3-AB10C7B70920}"/>
                        </a:ext>
                      </a:extLst>
                    </p:cNvPr>
                    <p:cNvSpPr/>
                    <p:nvPr/>
                  </p:nvSpPr>
                  <p:spPr>
                    <a:xfrm>
                      <a:off x="9432595" y="2016216"/>
                      <a:ext cx="372068" cy="397444"/>
                    </a:xfrm>
                    <a:prstGeom prst="roundRect">
                      <a:avLst/>
                    </a:prstGeom>
                    <a:no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28" name="Connecteur droit avec flèche 27">
                      <a:extLst>
                        <a:ext uri="{FF2B5EF4-FFF2-40B4-BE49-F238E27FC236}">
                          <a16:creationId xmlns:a16="http://schemas.microsoft.com/office/drawing/2014/main" id="{A23C1B3E-9118-0A5A-0839-E5ADAFF1E389}"/>
                        </a:ext>
                      </a:extLst>
                    </p:cNvPr>
                    <p:cNvCxnSpPr>
                      <a:cxnSpLocks/>
                    </p:cNvCxnSpPr>
                    <p:nvPr/>
                  </p:nvCxnSpPr>
                  <p:spPr>
                    <a:xfrm>
                      <a:off x="9898648" y="2227806"/>
                      <a:ext cx="519471" cy="0"/>
                    </a:xfrm>
                    <a:prstGeom prst="straightConnector1">
                      <a:avLst/>
                    </a:prstGeom>
                    <a:ln w="38100">
                      <a:solidFill>
                        <a:srgbClr val="00B050"/>
                      </a:solidFill>
                      <a:tailEnd type="triangle"/>
                    </a:ln>
                  </p:spPr>
                  <p:style>
                    <a:lnRef idx="2">
                      <a:schemeClr val="accent1"/>
                    </a:lnRef>
                    <a:fillRef idx="0">
                      <a:schemeClr val="accent1"/>
                    </a:fillRef>
                    <a:effectRef idx="1">
                      <a:schemeClr val="accent1"/>
                    </a:effectRef>
                    <a:fontRef idx="minor">
                      <a:schemeClr val="tx1"/>
                    </a:fontRef>
                  </p:style>
                </p:cxnSp>
                <p:pic>
                  <p:nvPicPr>
                    <p:cNvPr id="29" name="Image 28">
                      <a:extLst>
                        <a:ext uri="{FF2B5EF4-FFF2-40B4-BE49-F238E27FC236}">
                          <a16:creationId xmlns:a16="http://schemas.microsoft.com/office/drawing/2014/main" id="{B9A82B55-9D71-9661-B312-C5D15ECE317A}"/>
                        </a:ext>
                      </a:extLst>
                    </p:cNvPr>
                    <p:cNvPicPr>
                      <a:picLocks noChangeAspect="1"/>
                    </p:cNvPicPr>
                    <p:nvPr/>
                  </p:nvPicPr>
                  <p:blipFill>
                    <a:blip r:embed="rId15"/>
                    <a:stretch>
                      <a:fillRect/>
                    </a:stretch>
                  </p:blipFill>
                  <p:spPr>
                    <a:xfrm>
                      <a:off x="10481789" y="2858830"/>
                      <a:ext cx="1233613" cy="1055907"/>
                    </a:xfrm>
                    <a:prstGeom prst="rect">
                      <a:avLst/>
                    </a:prstGeom>
                  </p:spPr>
                </p:pic>
                <p:sp>
                  <p:nvSpPr>
                    <p:cNvPr id="30" name="Rectangle : coins arrondis 29">
                      <a:extLst>
                        <a:ext uri="{FF2B5EF4-FFF2-40B4-BE49-F238E27FC236}">
                          <a16:creationId xmlns:a16="http://schemas.microsoft.com/office/drawing/2014/main" id="{2A6C6D34-4FAF-103F-0895-E65CFC5FECC6}"/>
                        </a:ext>
                      </a:extLst>
                    </p:cNvPr>
                    <p:cNvSpPr/>
                    <p:nvPr/>
                  </p:nvSpPr>
                  <p:spPr>
                    <a:xfrm>
                      <a:off x="9424938" y="2485248"/>
                      <a:ext cx="473712" cy="344479"/>
                    </a:xfrm>
                    <a:prstGeom prst="roundRect">
                      <a:avLst/>
                    </a:prstGeom>
                    <a:no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31" name="Connecteur droit avec flèche 30">
                      <a:extLst>
                        <a:ext uri="{FF2B5EF4-FFF2-40B4-BE49-F238E27FC236}">
                          <a16:creationId xmlns:a16="http://schemas.microsoft.com/office/drawing/2014/main" id="{864FB042-DD18-9FD7-755E-71ABB4697C36}"/>
                        </a:ext>
                      </a:extLst>
                    </p:cNvPr>
                    <p:cNvCxnSpPr>
                      <a:cxnSpLocks/>
                      <a:stCxn id="30" idx="3"/>
                    </p:cNvCxnSpPr>
                    <p:nvPr/>
                  </p:nvCxnSpPr>
                  <p:spPr>
                    <a:xfrm>
                      <a:off x="9898648" y="2657487"/>
                      <a:ext cx="769534" cy="684953"/>
                    </a:xfrm>
                    <a:prstGeom prst="straightConnector1">
                      <a:avLst/>
                    </a:prstGeom>
                    <a:ln w="38100">
                      <a:solidFill>
                        <a:srgbClr val="00B050"/>
                      </a:solidFill>
                      <a:tailEnd type="triangle"/>
                    </a:ln>
                  </p:spPr>
                  <p:style>
                    <a:lnRef idx="2">
                      <a:schemeClr val="accent1"/>
                    </a:lnRef>
                    <a:fillRef idx="0">
                      <a:schemeClr val="accent1"/>
                    </a:fillRef>
                    <a:effectRef idx="1">
                      <a:schemeClr val="accent1"/>
                    </a:effectRef>
                    <a:fontRef idx="minor">
                      <a:schemeClr val="tx1"/>
                    </a:fontRef>
                  </p:style>
                </p:cxnSp>
                <p:sp>
                  <p:nvSpPr>
                    <p:cNvPr id="32" name="Rectangle 31">
                      <a:extLst>
                        <a:ext uri="{FF2B5EF4-FFF2-40B4-BE49-F238E27FC236}">
                          <a16:creationId xmlns:a16="http://schemas.microsoft.com/office/drawing/2014/main" id="{55BD3EB9-6DC2-229D-57B7-48C97398A48F}"/>
                        </a:ext>
                      </a:extLst>
                    </p:cNvPr>
                    <p:cNvSpPr/>
                    <p:nvPr/>
                  </p:nvSpPr>
                  <p:spPr>
                    <a:xfrm>
                      <a:off x="10234665" y="1525481"/>
                      <a:ext cx="1684167" cy="1119148"/>
                    </a:xfrm>
                    <a:prstGeom prst="rect">
                      <a:avLst/>
                    </a:prstGeom>
                    <a:noFill/>
                    <a:ln w="28575">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3" name="Rectangle 32">
                      <a:extLst>
                        <a:ext uri="{FF2B5EF4-FFF2-40B4-BE49-F238E27FC236}">
                          <a16:creationId xmlns:a16="http://schemas.microsoft.com/office/drawing/2014/main" id="{2A06E624-3CB1-6059-63C2-26A718264C96}"/>
                        </a:ext>
                      </a:extLst>
                    </p:cNvPr>
                    <p:cNvSpPr/>
                    <p:nvPr/>
                  </p:nvSpPr>
                  <p:spPr>
                    <a:xfrm>
                      <a:off x="10475168" y="2858830"/>
                      <a:ext cx="1233613" cy="1055907"/>
                    </a:xfrm>
                    <a:prstGeom prst="rect">
                      <a:avLst/>
                    </a:prstGeom>
                    <a:noFill/>
                    <a:ln w="28575">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4" name="Image 33">
                      <a:extLst>
                        <a:ext uri="{FF2B5EF4-FFF2-40B4-BE49-F238E27FC236}">
                          <a16:creationId xmlns:a16="http://schemas.microsoft.com/office/drawing/2014/main" id="{50226479-20D7-BF6E-32DC-7F2CAEABE6B1}"/>
                        </a:ext>
                      </a:extLst>
                    </p:cNvPr>
                    <p:cNvPicPr>
                      <a:picLocks noChangeAspect="1"/>
                    </p:cNvPicPr>
                    <p:nvPr/>
                  </p:nvPicPr>
                  <p:blipFill>
                    <a:blip r:embed="rId16"/>
                    <a:stretch>
                      <a:fillRect/>
                    </a:stretch>
                  </p:blipFill>
                  <p:spPr>
                    <a:xfrm>
                      <a:off x="6446376" y="2720638"/>
                      <a:ext cx="1183214" cy="1150678"/>
                    </a:xfrm>
                    <a:prstGeom prst="rect">
                      <a:avLst/>
                    </a:prstGeom>
                  </p:spPr>
                </p:pic>
                <p:sp>
                  <p:nvSpPr>
                    <p:cNvPr id="36" name="Rectangle : coins arrondis 35">
                      <a:extLst>
                        <a:ext uri="{FF2B5EF4-FFF2-40B4-BE49-F238E27FC236}">
                          <a16:creationId xmlns:a16="http://schemas.microsoft.com/office/drawing/2014/main" id="{E48BE0E1-0196-0C20-55CE-E27710A4503E}"/>
                        </a:ext>
                      </a:extLst>
                    </p:cNvPr>
                    <p:cNvSpPr/>
                    <p:nvPr/>
                  </p:nvSpPr>
                  <p:spPr>
                    <a:xfrm>
                      <a:off x="8291983" y="2901158"/>
                      <a:ext cx="541483" cy="407874"/>
                    </a:xfrm>
                    <a:prstGeom prst="roundRect">
                      <a:avLst/>
                    </a:prstGeom>
                    <a:no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37" name="Connecteur droit avec flèche 36">
                      <a:extLst>
                        <a:ext uri="{FF2B5EF4-FFF2-40B4-BE49-F238E27FC236}">
                          <a16:creationId xmlns:a16="http://schemas.microsoft.com/office/drawing/2014/main" id="{7C6D93AA-FBB4-26C1-5EC6-0349566374C1}"/>
                        </a:ext>
                      </a:extLst>
                    </p:cNvPr>
                    <p:cNvCxnSpPr/>
                    <p:nvPr/>
                  </p:nvCxnSpPr>
                  <p:spPr>
                    <a:xfrm flipH="1">
                      <a:off x="7362451" y="3057206"/>
                      <a:ext cx="968506" cy="396552"/>
                    </a:xfrm>
                    <a:prstGeom prst="straightConnector1">
                      <a:avLst/>
                    </a:prstGeom>
                    <a:ln w="38100">
                      <a:solidFill>
                        <a:srgbClr val="00B050"/>
                      </a:solidFill>
                      <a:tailEnd type="triangle"/>
                    </a:ln>
                  </p:spPr>
                  <p:style>
                    <a:lnRef idx="2">
                      <a:schemeClr val="accent1"/>
                    </a:lnRef>
                    <a:fillRef idx="0">
                      <a:schemeClr val="accent1"/>
                    </a:fillRef>
                    <a:effectRef idx="1">
                      <a:schemeClr val="accent1"/>
                    </a:effectRef>
                    <a:fontRef idx="minor">
                      <a:schemeClr val="tx1"/>
                    </a:fontRef>
                  </p:style>
                </p:cxnSp>
                <p:sp>
                  <p:nvSpPr>
                    <p:cNvPr id="46" name="Rectangle 45">
                      <a:extLst>
                        <a:ext uri="{FF2B5EF4-FFF2-40B4-BE49-F238E27FC236}">
                          <a16:creationId xmlns:a16="http://schemas.microsoft.com/office/drawing/2014/main" id="{313DB888-D719-5256-83AB-4C43E09E4B1D}"/>
                        </a:ext>
                      </a:extLst>
                    </p:cNvPr>
                    <p:cNvSpPr/>
                    <p:nvPr/>
                  </p:nvSpPr>
                  <p:spPr>
                    <a:xfrm>
                      <a:off x="6439755" y="2693195"/>
                      <a:ext cx="1176593" cy="1150678"/>
                    </a:xfrm>
                    <a:prstGeom prst="rect">
                      <a:avLst/>
                    </a:prstGeom>
                    <a:noFill/>
                    <a:ln w="28575">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53" name="ZoneTexte 52">
                    <a:extLst>
                      <a:ext uri="{FF2B5EF4-FFF2-40B4-BE49-F238E27FC236}">
                        <a16:creationId xmlns:a16="http://schemas.microsoft.com/office/drawing/2014/main" id="{F2796773-41F9-2E37-76F7-ED0C0B4E8040}"/>
                      </a:ext>
                    </a:extLst>
                  </p:cNvPr>
                  <p:cNvSpPr txBox="1"/>
                  <p:nvPr/>
                </p:nvSpPr>
                <p:spPr>
                  <a:xfrm>
                    <a:off x="6561799" y="2431585"/>
                    <a:ext cx="932504" cy="261610"/>
                  </a:xfrm>
                  <a:prstGeom prst="rect">
                    <a:avLst/>
                  </a:prstGeom>
                  <a:noFill/>
                </p:spPr>
                <p:txBody>
                  <a:bodyPr wrap="square">
                    <a:spAutoFit/>
                  </a:bodyPr>
                  <a:lstStyle>
                    <a:defPPr>
                      <a:defRPr lang="fr-FR"/>
                    </a:defPPr>
                    <a:lvl1pPr algn="ctr">
                      <a:defRPr sz="1100" b="1">
                        <a:solidFill>
                          <a:schemeClr val="bg2">
                            <a:lumMod val="25000"/>
                          </a:schemeClr>
                        </a:solidFill>
                        <a:latin typeface="Aptos Display" panose="020B0004020202020204" pitchFamily="34" charset="0"/>
                      </a:defRPr>
                    </a:lvl1pPr>
                  </a:lstStyle>
                  <a:p>
                    <a:r>
                      <a:rPr lang="fr-FR" dirty="0" err="1"/>
                      <a:t>Jbel</a:t>
                    </a:r>
                    <a:r>
                      <a:rPr lang="fr-FR" dirty="0"/>
                      <a:t> </a:t>
                    </a:r>
                    <a:r>
                      <a:rPr lang="fr-FR" dirty="0" err="1"/>
                      <a:t>Jloud</a:t>
                    </a:r>
                    <a:r>
                      <a:rPr lang="fr-FR" dirty="0"/>
                      <a:t> </a:t>
                    </a:r>
                  </a:p>
                </p:txBody>
              </p:sp>
              <p:sp>
                <p:nvSpPr>
                  <p:cNvPr id="55" name="ZoneTexte 54">
                    <a:extLst>
                      <a:ext uri="{FF2B5EF4-FFF2-40B4-BE49-F238E27FC236}">
                        <a16:creationId xmlns:a16="http://schemas.microsoft.com/office/drawing/2014/main" id="{03C48486-4FE1-4E61-7669-124293A110E8}"/>
                      </a:ext>
                    </a:extLst>
                  </p:cNvPr>
                  <p:cNvSpPr txBox="1"/>
                  <p:nvPr/>
                </p:nvSpPr>
                <p:spPr>
                  <a:xfrm>
                    <a:off x="10805879" y="2607647"/>
                    <a:ext cx="623014" cy="261610"/>
                  </a:xfrm>
                  <a:prstGeom prst="rect">
                    <a:avLst/>
                  </a:prstGeom>
                  <a:noFill/>
                </p:spPr>
                <p:txBody>
                  <a:bodyPr wrap="square">
                    <a:spAutoFit/>
                  </a:bodyPr>
                  <a:lstStyle>
                    <a:defPPr>
                      <a:defRPr lang="fr-FR"/>
                    </a:defPPr>
                    <a:lvl1pPr algn="ctr">
                      <a:defRPr sz="1100" b="1">
                        <a:solidFill>
                          <a:schemeClr val="bg2">
                            <a:lumMod val="25000"/>
                          </a:schemeClr>
                        </a:solidFill>
                        <a:latin typeface="Aptos Display" panose="020B0004020202020204" pitchFamily="34" charset="0"/>
                      </a:defRPr>
                    </a:lvl1pPr>
                  </a:lstStyle>
                  <a:p>
                    <a:r>
                      <a:rPr lang="fr-FR" dirty="0"/>
                      <a:t>Kram</a:t>
                    </a:r>
                  </a:p>
                </p:txBody>
              </p:sp>
              <p:sp>
                <p:nvSpPr>
                  <p:cNvPr id="57" name="ZoneTexte 56">
                    <a:extLst>
                      <a:ext uri="{FF2B5EF4-FFF2-40B4-BE49-F238E27FC236}">
                        <a16:creationId xmlns:a16="http://schemas.microsoft.com/office/drawing/2014/main" id="{05678C50-987F-BB06-2B5F-FDE21C60642B}"/>
                      </a:ext>
                    </a:extLst>
                  </p:cNvPr>
                  <p:cNvSpPr txBox="1"/>
                  <p:nvPr/>
                </p:nvSpPr>
                <p:spPr>
                  <a:xfrm>
                    <a:off x="10365964" y="1216929"/>
                    <a:ext cx="1421568" cy="261610"/>
                  </a:xfrm>
                  <a:prstGeom prst="rect">
                    <a:avLst/>
                  </a:prstGeom>
                  <a:noFill/>
                </p:spPr>
                <p:txBody>
                  <a:bodyPr wrap="square">
                    <a:spAutoFit/>
                  </a:bodyPr>
                  <a:lstStyle>
                    <a:defPPr>
                      <a:defRPr lang="fr-FR"/>
                    </a:defPPr>
                    <a:lvl1pPr algn="ctr">
                      <a:defRPr sz="1100" b="1">
                        <a:solidFill>
                          <a:schemeClr val="bg2">
                            <a:lumMod val="25000"/>
                          </a:schemeClr>
                        </a:solidFill>
                        <a:latin typeface="Aptos Display" panose="020B0004020202020204" pitchFamily="34" charset="0"/>
                      </a:defRPr>
                    </a:lvl1pPr>
                  </a:lstStyle>
                  <a:p>
                    <a:r>
                      <a:rPr lang="fr-FR" dirty="0"/>
                      <a:t>Aïn </a:t>
                    </a:r>
                    <a:r>
                      <a:rPr lang="fr-FR" dirty="0" err="1"/>
                      <a:t>Zaghouen</a:t>
                    </a:r>
                    <a:r>
                      <a:rPr lang="fr-FR" dirty="0"/>
                      <a:t> Nord</a:t>
                    </a:r>
                  </a:p>
                </p:txBody>
              </p:sp>
              <p:sp>
                <p:nvSpPr>
                  <p:cNvPr id="72" name="object 12">
                    <a:extLst>
                      <a:ext uri="{FF2B5EF4-FFF2-40B4-BE49-F238E27FC236}">
                        <a16:creationId xmlns:a16="http://schemas.microsoft.com/office/drawing/2014/main" id="{4982CE09-FF2B-5FA4-5D5A-AED36C42F2D8}"/>
                      </a:ext>
                    </a:extLst>
                  </p:cNvPr>
                  <p:cNvSpPr txBox="1"/>
                  <p:nvPr/>
                </p:nvSpPr>
                <p:spPr>
                  <a:xfrm>
                    <a:off x="7362451" y="1142472"/>
                    <a:ext cx="3216216" cy="289823"/>
                  </a:xfrm>
                  <a:prstGeom prst="rect">
                    <a:avLst/>
                  </a:prstGeom>
                </p:spPr>
                <p:txBody>
                  <a:bodyPr vert="horz" wrap="square" lIns="0" tIns="12700" rIns="0" bIns="0" rtlCol="0">
                    <a:spAutoFit/>
                  </a:bodyPr>
                  <a:lstStyle/>
                  <a:p>
                    <a:pPr marL="12700" algn="ctr">
                      <a:spcBef>
                        <a:spcPts val="100"/>
                      </a:spcBef>
                    </a:pPr>
                    <a:r>
                      <a:rPr lang="fr-FR" b="1" dirty="0">
                        <a:solidFill>
                          <a:srgbClr val="FF0000"/>
                        </a:solidFill>
                        <a:latin typeface="Aptos ExtraBold" panose="020F0502020204030204" pitchFamily="34" charset="0"/>
                      </a:rPr>
                      <a:t>TUNIS</a:t>
                    </a:r>
                  </a:p>
                </p:txBody>
              </p:sp>
            </p:grpSp>
            <p:sp>
              <p:nvSpPr>
                <p:cNvPr id="91" name="ZoneTexte 90">
                  <a:extLst>
                    <a:ext uri="{FF2B5EF4-FFF2-40B4-BE49-F238E27FC236}">
                      <a16:creationId xmlns:a16="http://schemas.microsoft.com/office/drawing/2014/main" id="{9D320084-933C-7333-7948-76C0865659F5}"/>
                    </a:ext>
                  </a:extLst>
                </p:cNvPr>
                <p:cNvSpPr txBox="1"/>
                <p:nvPr/>
              </p:nvSpPr>
              <p:spPr>
                <a:xfrm>
                  <a:off x="10503765" y="3931362"/>
                  <a:ext cx="1421568" cy="261610"/>
                </a:xfrm>
                <a:prstGeom prst="rect">
                  <a:avLst/>
                </a:prstGeom>
                <a:noFill/>
              </p:spPr>
              <p:txBody>
                <a:bodyPr wrap="square">
                  <a:spAutoFit/>
                </a:bodyPr>
                <a:lstStyle>
                  <a:defPPr>
                    <a:defRPr lang="fr-FR"/>
                  </a:defPPr>
                  <a:lvl1pPr algn="ctr">
                    <a:defRPr sz="1100" b="1">
                      <a:solidFill>
                        <a:schemeClr val="bg2">
                          <a:lumMod val="25000"/>
                        </a:schemeClr>
                      </a:solidFill>
                      <a:latin typeface="Aptos Display" panose="020B0004020202020204" pitchFamily="34" charset="0"/>
                    </a:defRPr>
                  </a:lvl1pPr>
                </a:lstStyle>
                <a:p>
                  <a:r>
                    <a:rPr lang="fr-FR" dirty="0"/>
                    <a:t>Rades</a:t>
                  </a:r>
                </a:p>
              </p:txBody>
            </p:sp>
          </p:grpSp>
        </p:grpSp>
      </p:grpSp>
      <p:sp>
        <p:nvSpPr>
          <p:cNvPr id="92" name="ZoneTexte 91">
            <a:extLst>
              <a:ext uri="{FF2B5EF4-FFF2-40B4-BE49-F238E27FC236}">
                <a16:creationId xmlns:a16="http://schemas.microsoft.com/office/drawing/2014/main" id="{7641561D-7ED0-32E9-31CD-DAF479A403E9}"/>
              </a:ext>
            </a:extLst>
          </p:cNvPr>
          <p:cNvSpPr txBox="1"/>
          <p:nvPr/>
        </p:nvSpPr>
        <p:spPr>
          <a:xfrm>
            <a:off x="10322292" y="5624741"/>
            <a:ext cx="1421568" cy="261610"/>
          </a:xfrm>
          <a:prstGeom prst="rect">
            <a:avLst/>
          </a:prstGeom>
          <a:noFill/>
        </p:spPr>
        <p:txBody>
          <a:bodyPr wrap="square">
            <a:spAutoFit/>
          </a:bodyPr>
          <a:lstStyle>
            <a:defPPr>
              <a:defRPr lang="fr-FR"/>
            </a:defPPr>
            <a:lvl1pPr algn="ctr">
              <a:defRPr sz="1100" b="1">
                <a:solidFill>
                  <a:schemeClr val="bg2">
                    <a:lumMod val="25000"/>
                  </a:schemeClr>
                </a:solidFill>
                <a:latin typeface="Aptos Display" panose="020B0004020202020204" pitchFamily="34" charset="0"/>
              </a:defRPr>
            </a:lvl1pPr>
          </a:lstStyle>
          <a:p>
            <a:r>
              <a:rPr lang="fr-FR" dirty="0"/>
              <a:t>Hammam Lif</a:t>
            </a:r>
          </a:p>
        </p:txBody>
      </p:sp>
      <p:sp>
        <p:nvSpPr>
          <p:cNvPr id="94" name="ZoneTexte 93">
            <a:extLst>
              <a:ext uri="{FF2B5EF4-FFF2-40B4-BE49-F238E27FC236}">
                <a16:creationId xmlns:a16="http://schemas.microsoft.com/office/drawing/2014/main" id="{98D242F0-318F-8B48-57F3-F4FA9255C54F}"/>
              </a:ext>
            </a:extLst>
          </p:cNvPr>
          <p:cNvSpPr txBox="1"/>
          <p:nvPr/>
        </p:nvSpPr>
        <p:spPr>
          <a:xfrm>
            <a:off x="6541799" y="4793906"/>
            <a:ext cx="806524" cy="261610"/>
          </a:xfrm>
          <a:prstGeom prst="rect">
            <a:avLst/>
          </a:prstGeom>
          <a:noFill/>
        </p:spPr>
        <p:txBody>
          <a:bodyPr wrap="square">
            <a:spAutoFit/>
          </a:bodyPr>
          <a:lstStyle>
            <a:defPPr>
              <a:defRPr lang="fr-FR"/>
            </a:defPPr>
            <a:lvl1pPr algn="ctr">
              <a:defRPr sz="1100" b="1">
                <a:solidFill>
                  <a:schemeClr val="bg2">
                    <a:lumMod val="25000"/>
                  </a:schemeClr>
                </a:solidFill>
                <a:latin typeface="Aptos Display" panose="020B0004020202020204" pitchFamily="34" charset="0"/>
              </a:defRPr>
            </a:lvl1pPr>
          </a:lstStyle>
          <a:p>
            <a:r>
              <a:rPr lang="fr-FR" dirty="0"/>
              <a:t>Mégrine</a:t>
            </a:r>
          </a:p>
        </p:txBody>
      </p:sp>
      <p:sp>
        <p:nvSpPr>
          <p:cNvPr id="109" name="ZoneTexte 108">
            <a:extLst>
              <a:ext uri="{FF2B5EF4-FFF2-40B4-BE49-F238E27FC236}">
                <a16:creationId xmlns:a16="http://schemas.microsoft.com/office/drawing/2014/main" id="{5C4F0A77-960A-CA4F-0E77-B9F996BF9BB9}"/>
              </a:ext>
            </a:extLst>
          </p:cNvPr>
          <p:cNvSpPr txBox="1"/>
          <p:nvPr/>
        </p:nvSpPr>
        <p:spPr>
          <a:xfrm>
            <a:off x="197382" y="1116318"/>
            <a:ext cx="11498491" cy="923330"/>
          </a:xfrm>
          <a:prstGeom prst="rect">
            <a:avLst/>
          </a:prstGeom>
          <a:noFill/>
        </p:spPr>
        <p:txBody>
          <a:bodyPr wrap="square">
            <a:spAutoFit/>
          </a:bodyPr>
          <a:lstStyle/>
          <a:p>
            <a:pPr marL="285750" indent="-285750">
              <a:buClr>
                <a:schemeClr val="bg2">
                  <a:lumMod val="75000"/>
                </a:schemeClr>
              </a:buClr>
              <a:buFont typeface="Wingdings" panose="05000000000000000000" pitchFamily="2" charset="2"/>
              <a:buChar char="ü"/>
            </a:pPr>
            <a:r>
              <a:rPr lang="fr-FR" dirty="0">
                <a:solidFill>
                  <a:schemeClr val="bg2">
                    <a:lumMod val="25000"/>
                  </a:schemeClr>
                </a:solidFill>
                <a:latin typeface="Aptos Display" panose="020B0004020202020204" pitchFamily="34" charset="0"/>
              </a:rPr>
              <a:t>Tunisie Telecom présente des débits faibles dans certaines zones des régions d’</a:t>
            </a:r>
            <a:r>
              <a:rPr lang="fr-FR" b="1" dirty="0">
                <a:solidFill>
                  <a:schemeClr val="bg2">
                    <a:lumMod val="25000"/>
                  </a:schemeClr>
                </a:solidFill>
                <a:latin typeface="Aptos Display" panose="020B0004020202020204" pitchFamily="34" charset="0"/>
              </a:rPr>
              <a:t>Ariana</a:t>
            </a:r>
            <a:r>
              <a:rPr lang="fr-FR" dirty="0">
                <a:solidFill>
                  <a:schemeClr val="bg2">
                    <a:lumMod val="25000"/>
                  </a:schemeClr>
                </a:solidFill>
                <a:latin typeface="Aptos Display" panose="020B0004020202020204" pitchFamily="34" charset="0"/>
              </a:rPr>
              <a:t> et de </a:t>
            </a:r>
            <a:r>
              <a:rPr lang="fr-FR" b="1" dirty="0">
                <a:solidFill>
                  <a:schemeClr val="bg2">
                    <a:lumMod val="25000"/>
                  </a:schemeClr>
                </a:solidFill>
                <a:latin typeface="Aptos Display" panose="020B0004020202020204" pitchFamily="34" charset="0"/>
              </a:rPr>
              <a:t>Manouba</a:t>
            </a:r>
            <a:r>
              <a:rPr lang="fr-FR" dirty="0">
                <a:solidFill>
                  <a:schemeClr val="bg2">
                    <a:lumMod val="25000"/>
                  </a:schemeClr>
                </a:solidFill>
                <a:latin typeface="Aptos Display" panose="020B0004020202020204" pitchFamily="34" charset="0"/>
              </a:rPr>
              <a:t>, ainsi que dans plusieurs zones de </a:t>
            </a:r>
            <a:r>
              <a:rPr lang="fr-FR" b="1" dirty="0">
                <a:solidFill>
                  <a:schemeClr val="bg2">
                    <a:lumMod val="25000"/>
                  </a:schemeClr>
                </a:solidFill>
                <a:latin typeface="Aptos Display" panose="020B0004020202020204" pitchFamily="34" charset="0"/>
              </a:rPr>
              <a:t>Ben Arous</a:t>
            </a:r>
            <a:r>
              <a:rPr lang="fr-FR" dirty="0">
                <a:solidFill>
                  <a:schemeClr val="bg2">
                    <a:lumMod val="25000"/>
                  </a:schemeClr>
                </a:solidFill>
                <a:latin typeface="Aptos Display" panose="020B0004020202020204" pitchFamily="34" charset="0"/>
              </a:rPr>
              <a:t> et </a:t>
            </a:r>
            <a:r>
              <a:rPr lang="fr-FR" b="1" dirty="0">
                <a:solidFill>
                  <a:schemeClr val="bg2">
                    <a:lumMod val="25000"/>
                  </a:schemeClr>
                </a:solidFill>
                <a:latin typeface="Aptos Display" panose="020B0004020202020204" pitchFamily="34" charset="0"/>
              </a:rPr>
              <a:t>Tunis</a:t>
            </a:r>
            <a:r>
              <a:rPr lang="fr-FR" dirty="0">
                <a:solidFill>
                  <a:schemeClr val="bg2">
                    <a:lumMod val="25000"/>
                  </a:schemeClr>
                </a:solidFill>
                <a:latin typeface="Aptos Display" panose="020B0004020202020204" pitchFamily="34" charset="0"/>
              </a:rPr>
              <a:t> surtout pour les zones: Pole </a:t>
            </a:r>
            <a:r>
              <a:rPr lang="fr-FR" dirty="0" err="1">
                <a:solidFill>
                  <a:schemeClr val="bg2">
                    <a:lumMod val="25000"/>
                  </a:schemeClr>
                </a:solidFill>
                <a:latin typeface="Aptos Display" panose="020B0004020202020204" pitchFamily="34" charset="0"/>
              </a:rPr>
              <a:t>Ghazela</a:t>
            </a:r>
            <a:r>
              <a:rPr lang="fr-FR" dirty="0">
                <a:solidFill>
                  <a:schemeClr val="bg2">
                    <a:lumMod val="25000"/>
                  </a:schemeClr>
                </a:solidFill>
                <a:latin typeface="Aptos Display" panose="020B0004020202020204" pitchFamily="34" charset="0"/>
              </a:rPr>
              <a:t>, Ain Zaghouan, </a:t>
            </a:r>
            <a:r>
              <a:rPr lang="fr-FR" dirty="0" err="1">
                <a:solidFill>
                  <a:schemeClr val="bg2">
                    <a:lumMod val="25000"/>
                  </a:schemeClr>
                </a:solidFill>
                <a:latin typeface="Aptos Display" panose="020B0004020202020204" pitchFamily="34" charset="0"/>
              </a:rPr>
              <a:t>Elkram</a:t>
            </a:r>
            <a:r>
              <a:rPr lang="fr-FR" dirty="0">
                <a:solidFill>
                  <a:schemeClr val="bg2">
                    <a:lumMod val="25000"/>
                  </a:schemeClr>
                </a:solidFill>
                <a:latin typeface="Aptos Display" panose="020B0004020202020204" pitchFamily="34" charset="0"/>
              </a:rPr>
              <a:t>, Rades, Hammam Lif, Borj Amri et </a:t>
            </a:r>
            <a:r>
              <a:rPr lang="fr-FR" dirty="0" err="1">
                <a:solidFill>
                  <a:schemeClr val="bg2">
                    <a:lumMod val="25000"/>
                  </a:schemeClr>
                </a:solidFill>
                <a:latin typeface="Aptos Display" panose="020B0004020202020204" pitchFamily="34" charset="0"/>
              </a:rPr>
              <a:t>Jbal</a:t>
            </a:r>
            <a:r>
              <a:rPr lang="fr-FR" dirty="0">
                <a:solidFill>
                  <a:schemeClr val="bg2">
                    <a:lumMod val="25000"/>
                  </a:schemeClr>
                </a:solidFill>
                <a:latin typeface="Aptos Display" panose="020B0004020202020204" pitchFamily="34" charset="0"/>
              </a:rPr>
              <a:t> </a:t>
            </a:r>
            <a:r>
              <a:rPr lang="fr-FR" dirty="0" err="1">
                <a:solidFill>
                  <a:schemeClr val="bg2">
                    <a:lumMod val="25000"/>
                  </a:schemeClr>
                </a:solidFill>
                <a:latin typeface="Aptos Display" panose="020B0004020202020204" pitchFamily="34" charset="0"/>
              </a:rPr>
              <a:t>Jloud</a:t>
            </a:r>
            <a:r>
              <a:rPr lang="fr-FR" dirty="0">
                <a:solidFill>
                  <a:schemeClr val="bg2">
                    <a:lumMod val="25000"/>
                  </a:schemeClr>
                </a:solidFill>
                <a:latin typeface="Aptos Display" panose="020B0004020202020204" pitchFamily="34" charset="0"/>
              </a:rPr>
              <a:t>.</a:t>
            </a:r>
          </a:p>
        </p:txBody>
      </p:sp>
      <p:sp>
        <p:nvSpPr>
          <p:cNvPr id="8" name="Rectangle 7">
            <a:extLst>
              <a:ext uri="{FF2B5EF4-FFF2-40B4-BE49-F238E27FC236}">
                <a16:creationId xmlns:a16="http://schemas.microsoft.com/office/drawing/2014/main" id="{9EE7583C-EA1E-102E-BA47-2054A9A3C80F}"/>
              </a:ext>
            </a:extLst>
          </p:cNvPr>
          <p:cNvSpPr/>
          <p:nvPr/>
        </p:nvSpPr>
        <p:spPr>
          <a:xfrm>
            <a:off x="7648266" y="2308269"/>
            <a:ext cx="2360108" cy="1919383"/>
          </a:xfrm>
          <a:prstGeom prst="rect">
            <a:avLst/>
          </a:prstGeom>
          <a:noFill/>
          <a:ln w="28575">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9571402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FBCD00-FBA9-6B51-C1BA-696A74A3AC4D}"/>
            </a:ext>
          </a:extLst>
        </p:cNvPr>
        <p:cNvGrpSpPr/>
        <p:nvPr/>
      </p:nvGrpSpPr>
      <p:grpSpPr>
        <a:xfrm>
          <a:off x="0" y="0"/>
          <a:ext cx="0" cy="0"/>
          <a:chOff x="0" y="0"/>
          <a:chExt cx="0" cy="0"/>
        </a:xfrm>
      </p:grpSpPr>
      <p:pic>
        <p:nvPicPr>
          <p:cNvPr id="4" name="Image 3">
            <a:extLst>
              <a:ext uri="{FF2B5EF4-FFF2-40B4-BE49-F238E27FC236}">
                <a16:creationId xmlns:a16="http://schemas.microsoft.com/office/drawing/2014/main" id="{EAEC145F-67F9-954F-7076-FB5066C36CF4}"/>
              </a:ext>
            </a:extLst>
          </p:cNvPr>
          <p:cNvPicPr>
            <a:picLocks noChangeAspect="1"/>
          </p:cNvPicPr>
          <p:nvPr/>
        </p:nvPicPr>
        <p:blipFill>
          <a:blip r:embed="rId2"/>
          <a:stretch>
            <a:fillRect/>
          </a:stretch>
        </p:blipFill>
        <p:spPr>
          <a:xfrm>
            <a:off x="508959" y="2577151"/>
            <a:ext cx="10672626" cy="4160645"/>
          </a:xfrm>
          <a:prstGeom prst="rect">
            <a:avLst/>
          </a:prstGeom>
        </p:spPr>
      </p:pic>
      <p:pic>
        <p:nvPicPr>
          <p:cNvPr id="18" name="Picture 4" descr="Telcotec Tunisie | LinkedIn">
            <a:extLst>
              <a:ext uri="{FF2B5EF4-FFF2-40B4-BE49-F238E27FC236}">
                <a16:creationId xmlns:a16="http://schemas.microsoft.com/office/drawing/2014/main" id="{0B590C2F-42A0-C8FD-5866-3280FF37BA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98596" y="45425"/>
            <a:ext cx="1065276" cy="1065276"/>
          </a:xfrm>
          <a:prstGeom prst="rect">
            <a:avLst/>
          </a:prstGeom>
          <a:noFill/>
          <a:extLst>
            <a:ext uri="{909E8E84-426E-40DD-AFC4-6F175D3DCCD1}">
              <a14:hiddenFill xmlns:a14="http://schemas.microsoft.com/office/drawing/2010/main">
                <a:solidFill>
                  <a:srgbClr val="FFFFFF"/>
                </a:solidFill>
              </a14:hiddenFill>
            </a:ext>
          </a:extLst>
        </p:spPr>
      </p:pic>
      <p:pic>
        <p:nvPicPr>
          <p:cNvPr id="19" name="object 11">
            <a:extLst>
              <a:ext uri="{FF2B5EF4-FFF2-40B4-BE49-F238E27FC236}">
                <a16:creationId xmlns:a16="http://schemas.microsoft.com/office/drawing/2014/main" id="{79DB3526-7C50-2EEC-6976-2915A4CD0169}"/>
              </a:ext>
            </a:extLst>
          </p:cNvPr>
          <p:cNvPicPr/>
          <p:nvPr/>
        </p:nvPicPr>
        <p:blipFill>
          <a:blip r:embed="rId4" cstate="print"/>
          <a:stretch>
            <a:fillRect/>
          </a:stretch>
        </p:blipFill>
        <p:spPr>
          <a:xfrm>
            <a:off x="183254" y="120204"/>
            <a:ext cx="1158240" cy="829932"/>
          </a:xfrm>
          <a:prstGeom prst="rect">
            <a:avLst/>
          </a:prstGeom>
        </p:spPr>
      </p:pic>
      <p:sp>
        <p:nvSpPr>
          <p:cNvPr id="5" name="ZoneTexte 4">
            <a:extLst>
              <a:ext uri="{FF2B5EF4-FFF2-40B4-BE49-F238E27FC236}">
                <a16:creationId xmlns:a16="http://schemas.microsoft.com/office/drawing/2014/main" id="{3A77CE6F-0BB7-EF14-0EF8-98896898A4FA}"/>
              </a:ext>
            </a:extLst>
          </p:cNvPr>
          <p:cNvSpPr txBox="1"/>
          <p:nvPr/>
        </p:nvSpPr>
        <p:spPr>
          <a:xfrm>
            <a:off x="839755" y="391406"/>
            <a:ext cx="10258841" cy="584775"/>
          </a:xfrm>
          <a:prstGeom prst="rect">
            <a:avLst/>
          </a:prstGeom>
          <a:noFill/>
        </p:spPr>
        <p:txBody>
          <a:bodyPr wrap="square">
            <a:spAutoFit/>
          </a:bodyPr>
          <a:lstStyle>
            <a:defPPr>
              <a:defRPr lang="fr-FR"/>
            </a:defPPr>
            <a:lvl1pPr algn="ctr">
              <a:defRPr sz="3200" b="1">
                <a:solidFill>
                  <a:schemeClr val="bg2">
                    <a:lumMod val="25000"/>
                  </a:schemeClr>
                </a:solidFill>
                <a:latin typeface="Aptos Display" panose="020B0004020202020204" pitchFamily="34" charset="0"/>
              </a:defRPr>
            </a:lvl1pPr>
          </a:lstStyle>
          <a:p>
            <a:r>
              <a:rPr lang="fr-FR" dirty="0"/>
              <a:t>Résumé: Benchmarking Data 4G/5G</a:t>
            </a:r>
            <a:endParaRPr lang="fr-FR" sz="2800" dirty="0"/>
          </a:p>
        </p:txBody>
      </p:sp>
      <p:sp>
        <p:nvSpPr>
          <p:cNvPr id="9" name="Espace réservé du numéro de diapositive 8">
            <a:extLst>
              <a:ext uri="{FF2B5EF4-FFF2-40B4-BE49-F238E27FC236}">
                <a16:creationId xmlns:a16="http://schemas.microsoft.com/office/drawing/2014/main" id="{EB569AAB-237C-5361-D78B-85A18A3B743C}"/>
              </a:ext>
            </a:extLst>
          </p:cNvPr>
          <p:cNvSpPr>
            <a:spLocks noGrp="1"/>
          </p:cNvSpPr>
          <p:nvPr>
            <p:ph type="sldNum" sz="quarter" idx="12"/>
          </p:nvPr>
        </p:nvSpPr>
        <p:spPr/>
        <p:txBody>
          <a:bodyPr/>
          <a:lstStyle/>
          <a:p>
            <a:fld id="{B2AD7436-ADBA-43B7-9370-5627ADE4336A}" type="slidenum">
              <a:rPr lang="fr-FR" smtClean="0"/>
              <a:t>32</a:t>
            </a:fld>
            <a:endParaRPr lang="fr-FR"/>
          </a:p>
        </p:txBody>
      </p:sp>
      <p:sp>
        <p:nvSpPr>
          <p:cNvPr id="3" name="object 12">
            <a:extLst>
              <a:ext uri="{FF2B5EF4-FFF2-40B4-BE49-F238E27FC236}">
                <a16:creationId xmlns:a16="http://schemas.microsoft.com/office/drawing/2014/main" id="{68946622-4082-26AC-B5A7-575601B5D799}"/>
              </a:ext>
            </a:extLst>
          </p:cNvPr>
          <p:cNvSpPr txBox="1"/>
          <p:nvPr/>
        </p:nvSpPr>
        <p:spPr>
          <a:xfrm>
            <a:off x="3559047" y="1110701"/>
            <a:ext cx="4820255" cy="320601"/>
          </a:xfrm>
          <a:prstGeom prst="rect">
            <a:avLst/>
          </a:prstGeom>
        </p:spPr>
        <p:txBody>
          <a:bodyPr vert="horz" wrap="square" lIns="0" tIns="12700" rIns="0" bIns="0" rtlCol="0">
            <a:spAutoFit/>
          </a:bodyPr>
          <a:lstStyle/>
          <a:p>
            <a:pPr marL="12700" algn="ctr">
              <a:spcBef>
                <a:spcPts val="100"/>
              </a:spcBef>
            </a:pPr>
            <a:r>
              <a:rPr lang="fr-FR" sz="2000" dirty="0">
                <a:solidFill>
                  <a:schemeClr val="tx2">
                    <a:lumMod val="50000"/>
                    <a:lumOff val="50000"/>
                  </a:schemeClr>
                </a:solidFill>
                <a:latin typeface="Aptos ExtraBold" panose="020F0502020204030204" pitchFamily="34" charset="0"/>
              </a:rPr>
              <a:t>Taux de défaut de débit</a:t>
            </a:r>
          </a:p>
        </p:txBody>
      </p:sp>
      <p:sp>
        <p:nvSpPr>
          <p:cNvPr id="6" name="ZoneTexte 5">
            <a:extLst>
              <a:ext uri="{FF2B5EF4-FFF2-40B4-BE49-F238E27FC236}">
                <a16:creationId xmlns:a16="http://schemas.microsoft.com/office/drawing/2014/main" id="{853E3987-1792-48DD-0FA1-C3378136E581}"/>
              </a:ext>
            </a:extLst>
          </p:cNvPr>
          <p:cNvSpPr txBox="1"/>
          <p:nvPr/>
        </p:nvSpPr>
        <p:spPr>
          <a:xfrm>
            <a:off x="153449" y="1434265"/>
            <a:ext cx="11885101" cy="1323439"/>
          </a:xfrm>
          <a:prstGeom prst="rect">
            <a:avLst/>
          </a:prstGeom>
          <a:noFill/>
        </p:spPr>
        <p:txBody>
          <a:bodyPr wrap="square">
            <a:spAutoFit/>
          </a:bodyPr>
          <a:lstStyle>
            <a:defPPr>
              <a:defRPr lang="fr-FR"/>
            </a:defPPr>
            <a:lvl1pPr marL="285750" indent="-285750">
              <a:buClr>
                <a:schemeClr val="bg1">
                  <a:lumMod val="50000"/>
                </a:schemeClr>
              </a:buClr>
              <a:buFont typeface="Wingdings" panose="05000000000000000000" pitchFamily="2" charset="2"/>
              <a:buChar char="Ø"/>
              <a:defRPr>
                <a:solidFill>
                  <a:schemeClr val="bg2">
                    <a:lumMod val="25000"/>
                  </a:schemeClr>
                </a:solidFill>
                <a:latin typeface="Aptos Display" panose="020B0004020202020204" pitchFamily="34" charset="0"/>
              </a:defRPr>
            </a:lvl1pPr>
          </a:lstStyle>
          <a:p>
            <a:r>
              <a:rPr lang="fr-FR" sz="1600" dirty="0"/>
              <a:t>Tunisie Telecom présente de très bonnes performances à Ariana (9,76%) et Manouba (19,71%) en </a:t>
            </a:r>
            <a:r>
              <a:rPr lang="fr-FR" sz="1600" b="1" dirty="0"/>
              <a:t>&lt;30 Mbps</a:t>
            </a:r>
            <a:r>
              <a:rPr lang="fr-FR" sz="1600" dirty="0"/>
              <a:t>, mais affiche un taux de défaut très élevé à Tunis (68,67%) et Ben Arous (45,49%).</a:t>
            </a:r>
          </a:p>
          <a:p>
            <a:pPr marL="0" indent="0">
              <a:buNone/>
            </a:pPr>
            <a:endParaRPr lang="fr-FR" sz="1600" dirty="0"/>
          </a:p>
          <a:p>
            <a:r>
              <a:rPr lang="fr-FR" sz="1600" dirty="0"/>
              <a:t>Tunisie Telecom présente de très bonnes performances à Ariana (3,03%) et Manouba (5,63%) en </a:t>
            </a:r>
            <a:r>
              <a:rPr lang="fr-FR" sz="1600" b="1" dirty="0"/>
              <a:t>&lt;10 Mbps</a:t>
            </a:r>
            <a:r>
              <a:rPr lang="fr-FR" sz="1600" dirty="0"/>
              <a:t>, mais affiche un taux de défaut très élevé a Tunis(24,39%) et Ben Arous (10,42%).</a:t>
            </a:r>
          </a:p>
        </p:txBody>
      </p:sp>
    </p:spTree>
    <p:extLst>
      <p:ext uri="{BB962C8B-B14F-4D97-AF65-F5344CB8AC3E}">
        <p14:creationId xmlns:p14="http://schemas.microsoft.com/office/powerpoint/2010/main" val="95154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029">
          <a:extLst>
            <a:ext uri="{FF2B5EF4-FFF2-40B4-BE49-F238E27FC236}">
              <a16:creationId xmlns:a16="http://schemas.microsoft.com/office/drawing/2014/main" id="{DF6B2ED3-A23D-8F1F-F095-B1C42AF09EA5}"/>
            </a:ext>
          </a:extLst>
        </p:cNvPr>
        <p:cNvGrpSpPr/>
        <p:nvPr/>
      </p:nvGrpSpPr>
      <p:grpSpPr>
        <a:xfrm>
          <a:off x="0" y="0"/>
          <a:ext cx="0" cy="0"/>
          <a:chOff x="0" y="0"/>
          <a:chExt cx="0" cy="0"/>
        </a:xfrm>
      </p:grpSpPr>
      <p:pic>
        <p:nvPicPr>
          <p:cNvPr id="19" name="object 11">
            <a:extLst>
              <a:ext uri="{FF2B5EF4-FFF2-40B4-BE49-F238E27FC236}">
                <a16:creationId xmlns:a16="http://schemas.microsoft.com/office/drawing/2014/main" id="{6554BF41-9721-7B98-200A-B8C5010A13CE}"/>
              </a:ext>
            </a:extLst>
          </p:cNvPr>
          <p:cNvPicPr/>
          <p:nvPr/>
        </p:nvPicPr>
        <p:blipFill>
          <a:blip r:embed="rId3" cstate="print"/>
          <a:stretch>
            <a:fillRect/>
          </a:stretch>
        </p:blipFill>
        <p:spPr>
          <a:xfrm>
            <a:off x="183254" y="120204"/>
            <a:ext cx="1158240" cy="829932"/>
          </a:xfrm>
          <a:prstGeom prst="rect">
            <a:avLst/>
          </a:prstGeom>
        </p:spPr>
      </p:pic>
      <p:pic>
        <p:nvPicPr>
          <p:cNvPr id="20" name="Picture 4" descr="Telcotec Tunisie | LinkedIn">
            <a:extLst>
              <a:ext uri="{FF2B5EF4-FFF2-40B4-BE49-F238E27FC236}">
                <a16:creationId xmlns:a16="http://schemas.microsoft.com/office/drawing/2014/main" id="{7150A86E-4596-6A27-2855-06D1A795D82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98596" y="45425"/>
            <a:ext cx="1065276" cy="1065276"/>
          </a:xfrm>
          <a:prstGeom prst="rect">
            <a:avLst/>
          </a:prstGeom>
          <a:noFill/>
          <a:extLst>
            <a:ext uri="{909E8E84-426E-40DD-AFC4-6F175D3DCCD1}">
              <a14:hiddenFill xmlns:a14="http://schemas.microsoft.com/office/drawing/2010/main">
                <a:solidFill>
                  <a:srgbClr val="FFFFFF"/>
                </a:solidFill>
              </a14:hiddenFill>
            </a:ext>
          </a:extLst>
        </p:spPr>
      </p:pic>
      <p:grpSp>
        <p:nvGrpSpPr>
          <p:cNvPr id="1035" name="Google Shape;1035;p25">
            <a:extLst>
              <a:ext uri="{FF2B5EF4-FFF2-40B4-BE49-F238E27FC236}">
                <a16:creationId xmlns:a16="http://schemas.microsoft.com/office/drawing/2014/main" id="{278D6E84-3913-8701-8A81-77720B742E45}"/>
              </a:ext>
            </a:extLst>
          </p:cNvPr>
          <p:cNvGrpSpPr/>
          <p:nvPr/>
        </p:nvGrpSpPr>
        <p:grpSpPr>
          <a:xfrm>
            <a:off x="9627797" y="783203"/>
            <a:ext cx="1653207" cy="778821"/>
            <a:chOff x="6947135" y="2460525"/>
            <a:chExt cx="1239905" cy="584116"/>
          </a:xfrm>
        </p:grpSpPr>
        <p:sp>
          <p:nvSpPr>
            <p:cNvPr id="1036" name="Google Shape;1036;p25">
              <a:extLst>
                <a:ext uri="{FF2B5EF4-FFF2-40B4-BE49-F238E27FC236}">
                  <a16:creationId xmlns:a16="http://schemas.microsoft.com/office/drawing/2014/main" id="{66AAECE5-5A56-D865-2D54-38ED76B537B9}"/>
                </a:ext>
              </a:extLst>
            </p:cNvPr>
            <p:cNvSpPr/>
            <p:nvPr/>
          </p:nvSpPr>
          <p:spPr>
            <a:xfrm>
              <a:off x="7878097" y="2638928"/>
              <a:ext cx="304483" cy="39265"/>
            </a:xfrm>
            <a:custGeom>
              <a:avLst/>
              <a:gdLst/>
              <a:ahLst/>
              <a:cxnLst/>
              <a:rect l="l" t="t" r="r" b="b"/>
              <a:pathLst>
                <a:path w="3823" h="493" extrusionOk="0">
                  <a:moveTo>
                    <a:pt x="1" y="1"/>
                  </a:moveTo>
                  <a:lnTo>
                    <a:pt x="1" y="492"/>
                  </a:lnTo>
                  <a:lnTo>
                    <a:pt x="3823" y="492"/>
                  </a:lnTo>
                  <a:lnTo>
                    <a:pt x="3823" y="1"/>
                  </a:ln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037" name="Google Shape;1037;p25">
              <a:extLst>
                <a:ext uri="{FF2B5EF4-FFF2-40B4-BE49-F238E27FC236}">
                  <a16:creationId xmlns:a16="http://schemas.microsoft.com/office/drawing/2014/main" id="{E8455ED9-9C8A-7F15-0D01-5EB2F80CDE8E}"/>
                </a:ext>
              </a:extLst>
            </p:cNvPr>
            <p:cNvSpPr/>
            <p:nvPr/>
          </p:nvSpPr>
          <p:spPr>
            <a:xfrm>
              <a:off x="7872920" y="2634468"/>
              <a:ext cx="314120" cy="48106"/>
            </a:xfrm>
            <a:custGeom>
              <a:avLst/>
              <a:gdLst/>
              <a:ahLst/>
              <a:cxnLst/>
              <a:rect l="l" t="t" r="r" b="b"/>
              <a:pathLst>
                <a:path w="3944" h="604" extrusionOk="0">
                  <a:moveTo>
                    <a:pt x="3823" y="112"/>
                  </a:moveTo>
                  <a:lnTo>
                    <a:pt x="3823" y="483"/>
                  </a:lnTo>
                  <a:lnTo>
                    <a:pt x="121" y="483"/>
                  </a:lnTo>
                  <a:lnTo>
                    <a:pt x="121" y="112"/>
                  </a:lnTo>
                  <a:close/>
                  <a:moveTo>
                    <a:pt x="56" y="1"/>
                  </a:moveTo>
                  <a:cubicBezTo>
                    <a:pt x="47" y="1"/>
                    <a:pt x="28" y="1"/>
                    <a:pt x="19" y="10"/>
                  </a:cubicBezTo>
                  <a:cubicBezTo>
                    <a:pt x="10" y="29"/>
                    <a:pt x="1" y="38"/>
                    <a:pt x="1" y="57"/>
                  </a:cubicBezTo>
                  <a:lnTo>
                    <a:pt x="1" y="548"/>
                  </a:lnTo>
                  <a:cubicBezTo>
                    <a:pt x="1" y="576"/>
                    <a:pt x="28" y="604"/>
                    <a:pt x="56" y="604"/>
                  </a:cubicBezTo>
                  <a:lnTo>
                    <a:pt x="3878" y="604"/>
                  </a:lnTo>
                  <a:cubicBezTo>
                    <a:pt x="3897" y="604"/>
                    <a:pt x="3915" y="595"/>
                    <a:pt x="3925" y="585"/>
                  </a:cubicBezTo>
                  <a:cubicBezTo>
                    <a:pt x="3934" y="576"/>
                    <a:pt x="3943" y="558"/>
                    <a:pt x="3943" y="548"/>
                  </a:cubicBezTo>
                  <a:lnTo>
                    <a:pt x="3943" y="57"/>
                  </a:lnTo>
                  <a:cubicBezTo>
                    <a:pt x="3943" y="19"/>
                    <a:pt x="3915" y="1"/>
                    <a:pt x="3878"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38" name="Google Shape;1038;p25">
              <a:extLst>
                <a:ext uri="{FF2B5EF4-FFF2-40B4-BE49-F238E27FC236}">
                  <a16:creationId xmlns:a16="http://schemas.microsoft.com/office/drawing/2014/main" id="{56D5EDB7-5CE6-0C76-3FFE-D0A04C9D57EF}"/>
                </a:ext>
              </a:extLst>
            </p:cNvPr>
            <p:cNvSpPr/>
            <p:nvPr/>
          </p:nvSpPr>
          <p:spPr>
            <a:xfrm>
              <a:off x="7878097" y="2725342"/>
              <a:ext cx="174423" cy="25247"/>
            </a:xfrm>
            <a:custGeom>
              <a:avLst/>
              <a:gdLst/>
              <a:ahLst/>
              <a:cxnLst/>
              <a:rect l="l" t="t" r="r" b="b"/>
              <a:pathLst>
                <a:path w="2190" h="317" extrusionOk="0">
                  <a:moveTo>
                    <a:pt x="1" y="1"/>
                  </a:moveTo>
                  <a:lnTo>
                    <a:pt x="1" y="316"/>
                  </a:lnTo>
                  <a:lnTo>
                    <a:pt x="2190" y="316"/>
                  </a:lnTo>
                  <a:lnTo>
                    <a:pt x="2190" y="1"/>
                  </a:ln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039" name="Google Shape;1039;p25">
              <a:extLst>
                <a:ext uri="{FF2B5EF4-FFF2-40B4-BE49-F238E27FC236}">
                  <a16:creationId xmlns:a16="http://schemas.microsoft.com/office/drawing/2014/main" id="{3B98F283-2A8C-FBFD-F44D-474FA2AA3CEF}"/>
                </a:ext>
              </a:extLst>
            </p:cNvPr>
            <p:cNvSpPr/>
            <p:nvPr/>
          </p:nvSpPr>
          <p:spPr>
            <a:xfrm>
              <a:off x="7872920" y="2720165"/>
              <a:ext cx="184060" cy="34805"/>
            </a:xfrm>
            <a:custGeom>
              <a:avLst/>
              <a:gdLst/>
              <a:ahLst/>
              <a:cxnLst/>
              <a:rect l="l" t="t" r="r" b="b"/>
              <a:pathLst>
                <a:path w="2311" h="437" extrusionOk="0">
                  <a:moveTo>
                    <a:pt x="2199" y="122"/>
                  </a:moveTo>
                  <a:lnTo>
                    <a:pt x="2199" y="326"/>
                  </a:lnTo>
                  <a:lnTo>
                    <a:pt x="121" y="326"/>
                  </a:lnTo>
                  <a:lnTo>
                    <a:pt x="121" y="122"/>
                  </a:lnTo>
                  <a:close/>
                  <a:moveTo>
                    <a:pt x="66" y="1"/>
                  </a:moveTo>
                  <a:cubicBezTo>
                    <a:pt x="28" y="1"/>
                    <a:pt x="1" y="29"/>
                    <a:pt x="1" y="66"/>
                  </a:cubicBezTo>
                  <a:lnTo>
                    <a:pt x="1" y="381"/>
                  </a:lnTo>
                  <a:cubicBezTo>
                    <a:pt x="1" y="400"/>
                    <a:pt x="10" y="409"/>
                    <a:pt x="19" y="418"/>
                  </a:cubicBezTo>
                  <a:cubicBezTo>
                    <a:pt x="28" y="437"/>
                    <a:pt x="47" y="437"/>
                    <a:pt x="66" y="437"/>
                  </a:cubicBezTo>
                  <a:lnTo>
                    <a:pt x="2255" y="437"/>
                  </a:lnTo>
                  <a:cubicBezTo>
                    <a:pt x="2292" y="437"/>
                    <a:pt x="2311" y="409"/>
                    <a:pt x="2311" y="381"/>
                  </a:cubicBezTo>
                  <a:lnTo>
                    <a:pt x="2311" y="66"/>
                  </a:lnTo>
                  <a:cubicBezTo>
                    <a:pt x="2311" y="47"/>
                    <a:pt x="2311" y="29"/>
                    <a:pt x="2301" y="20"/>
                  </a:cubicBezTo>
                  <a:cubicBezTo>
                    <a:pt x="2283" y="10"/>
                    <a:pt x="2273" y="1"/>
                    <a:pt x="2255"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40" name="Google Shape;1040;p25">
              <a:extLst>
                <a:ext uri="{FF2B5EF4-FFF2-40B4-BE49-F238E27FC236}">
                  <a16:creationId xmlns:a16="http://schemas.microsoft.com/office/drawing/2014/main" id="{A9CC02E7-0FB3-8073-C84C-FD63B575B2CB}"/>
                </a:ext>
              </a:extLst>
            </p:cNvPr>
            <p:cNvSpPr/>
            <p:nvPr/>
          </p:nvSpPr>
          <p:spPr>
            <a:xfrm>
              <a:off x="7878097" y="2797818"/>
              <a:ext cx="174423" cy="25168"/>
            </a:xfrm>
            <a:custGeom>
              <a:avLst/>
              <a:gdLst/>
              <a:ahLst/>
              <a:cxnLst/>
              <a:rect l="l" t="t" r="r" b="b"/>
              <a:pathLst>
                <a:path w="2190" h="316" extrusionOk="0">
                  <a:moveTo>
                    <a:pt x="1" y="0"/>
                  </a:moveTo>
                  <a:lnTo>
                    <a:pt x="1" y="315"/>
                  </a:lnTo>
                  <a:lnTo>
                    <a:pt x="2190" y="315"/>
                  </a:lnTo>
                  <a:lnTo>
                    <a:pt x="2190" y="0"/>
                  </a:ln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041" name="Google Shape;1041;p25">
              <a:extLst>
                <a:ext uri="{FF2B5EF4-FFF2-40B4-BE49-F238E27FC236}">
                  <a16:creationId xmlns:a16="http://schemas.microsoft.com/office/drawing/2014/main" id="{BA28E4B4-7BA0-AF37-4659-C71D7D90DBA7}"/>
                </a:ext>
              </a:extLst>
            </p:cNvPr>
            <p:cNvSpPr/>
            <p:nvPr/>
          </p:nvSpPr>
          <p:spPr>
            <a:xfrm>
              <a:off x="7872920" y="2793358"/>
              <a:ext cx="184060" cy="34805"/>
            </a:xfrm>
            <a:custGeom>
              <a:avLst/>
              <a:gdLst/>
              <a:ahLst/>
              <a:cxnLst/>
              <a:rect l="l" t="t" r="r" b="b"/>
              <a:pathLst>
                <a:path w="2311" h="437" extrusionOk="0">
                  <a:moveTo>
                    <a:pt x="2199" y="112"/>
                  </a:moveTo>
                  <a:lnTo>
                    <a:pt x="2199" y="316"/>
                  </a:lnTo>
                  <a:lnTo>
                    <a:pt x="121" y="316"/>
                  </a:lnTo>
                  <a:lnTo>
                    <a:pt x="121" y="112"/>
                  </a:lnTo>
                  <a:close/>
                  <a:moveTo>
                    <a:pt x="66" y="0"/>
                  </a:moveTo>
                  <a:cubicBezTo>
                    <a:pt x="28" y="0"/>
                    <a:pt x="1" y="28"/>
                    <a:pt x="1" y="56"/>
                  </a:cubicBezTo>
                  <a:lnTo>
                    <a:pt x="1" y="371"/>
                  </a:lnTo>
                  <a:cubicBezTo>
                    <a:pt x="1" y="390"/>
                    <a:pt x="10" y="409"/>
                    <a:pt x="19" y="418"/>
                  </a:cubicBezTo>
                  <a:cubicBezTo>
                    <a:pt x="28" y="427"/>
                    <a:pt x="47" y="436"/>
                    <a:pt x="66" y="436"/>
                  </a:cubicBezTo>
                  <a:lnTo>
                    <a:pt x="2255" y="436"/>
                  </a:lnTo>
                  <a:cubicBezTo>
                    <a:pt x="2273" y="436"/>
                    <a:pt x="2283" y="427"/>
                    <a:pt x="2301" y="418"/>
                  </a:cubicBezTo>
                  <a:cubicBezTo>
                    <a:pt x="2311" y="409"/>
                    <a:pt x="2311" y="390"/>
                    <a:pt x="2311" y="371"/>
                  </a:cubicBezTo>
                  <a:lnTo>
                    <a:pt x="2311" y="56"/>
                  </a:lnTo>
                  <a:cubicBezTo>
                    <a:pt x="2311" y="28"/>
                    <a:pt x="2292" y="0"/>
                    <a:pt x="2255"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42" name="Google Shape;1042;p25">
              <a:extLst>
                <a:ext uri="{FF2B5EF4-FFF2-40B4-BE49-F238E27FC236}">
                  <a16:creationId xmlns:a16="http://schemas.microsoft.com/office/drawing/2014/main" id="{E0853192-8795-01C3-09B0-2D414B8D4581}"/>
                </a:ext>
              </a:extLst>
            </p:cNvPr>
            <p:cNvSpPr/>
            <p:nvPr/>
          </p:nvSpPr>
          <p:spPr>
            <a:xfrm>
              <a:off x="6985603" y="2857631"/>
              <a:ext cx="295563" cy="127910"/>
            </a:xfrm>
            <a:custGeom>
              <a:avLst/>
              <a:gdLst/>
              <a:ahLst/>
              <a:cxnLst/>
              <a:rect l="l" t="t" r="r" b="b"/>
              <a:pathLst>
                <a:path w="3711" h="1606" extrusionOk="0">
                  <a:moveTo>
                    <a:pt x="3711" y="0"/>
                  </a:moveTo>
                  <a:lnTo>
                    <a:pt x="0" y="1605"/>
                  </a:lnTo>
                </a:path>
              </a:pathLst>
            </a:custGeom>
            <a:solidFill>
              <a:srgbClr val="E16F1A"/>
            </a:solidFill>
            <a:ln>
              <a:noFill/>
            </a:ln>
          </p:spPr>
          <p:txBody>
            <a:bodyPr spcFirstLastPara="1" wrap="square" lIns="121900" tIns="121900" rIns="121900" bIns="121900" anchor="ctr" anchorCtr="0">
              <a:noAutofit/>
            </a:bodyPr>
            <a:lstStyle/>
            <a:p>
              <a:endParaRPr sz="2400"/>
            </a:p>
          </p:txBody>
        </p:sp>
        <p:sp>
          <p:nvSpPr>
            <p:cNvPr id="1043" name="Google Shape;1043;p25">
              <a:extLst>
                <a:ext uri="{FF2B5EF4-FFF2-40B4-BE49-F238E27FC236}">
                  <a16:creationId xmlns:a16="http://schemas.microsoft.com/office/drawing/2014/main" id="{9EC82C16-2DC0-3248-22A3-496565F74B9B}"/>
                </a:ext>
              </a:extLst>
            </p:cNvPr>
            <p:cNvSpPr/>
            <p:nvPr/>
          </p:nvSpPr>
          <p:spPr>
            <a:xfrm>
              <a:off x="6980426" y="2853330"/>
              <a:ext cx="305916" cy="136591"/>
            </a:xfrm>
            <a:custGeom>
              <a:avLst/>
              <a:gdLst/>
              <a:ahLst/>
              <a:cxnLst/>
              <a:rect l="l" t="t" r="r" b="b"/>
              <a:pathLst>
                <a:path w="3841" h="1715" extrusionOk="0">
                  <a:moveTo>
                    <a:pt x="3773" y="1"/>
                  </a:moveTo>
                  <a:cubicBezTo>
                    <a:pt x="3764" y="1"/>
                    <a:pt x="3756" y="3"/>
                    <a:pt x="3748" y="8"/>
                  </a:cubicBezTo>
                  <a:lnTo>
                    <a:pt x="47" y="1604"/>
                  </a:lnTo>
                  <a:cubicBezTo>
                    <a:pt x="10" y="1613"/>
                    <a:pt x="0" y="1650"/>
                    <a:pt x="10" y="1678"/>
                  </a:cubicBezTo>
                  <a:cubicBezTo>
                    <a:pt x="19" y="1696"/>
                    <a:pt x="47" y="1715"/>
                    <a:pt x="65" y="1715"/>
                  </a:cubicBezTo>
                  <a:cubicBezTo>
                    <a:pt x="75" y="1715"/>
                    <a:pt x="84" y="1715"/>
                    <a:pt x="84" y="1706"/>
                  </a:cubicBezTo>
                  <a:lnTo>
                    <a:pt x="3795" y="110"/>
                  </a:lnTo>
                  <a:cubicBezTo>
                    <a:pt x="3822" y="101"/>
                    <a:pt x="3841" y="64"/>
                    <a:pt x="3832" y="36"/>
                  </a:cubicBezTo>
                  <a:cubicBezTo>
                    <a:pt x="3818" y="16"/>
                    <a:pt x="3795" y="1"/>
                    <a:pt x="3773"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44" name="Google Shape;1044;p25">
              <a:extLst>
                <a:ext uri="{FF2B5EF4-FFF2-40B4-BE49-F238E27FC236}">
                  <a16:creationId xmlns:a16="http://schemas.microsoft.com/office/drawing/2014/main" id="{49DA4C44-78E3-DE2C-3E79-6EF2D73EA2C2}"/>
                </a:ext>
              </a:extLst>
            </p:cNvPr>
            <p:cNvSpPr/>
            <p:nvPr/>
          </p:nvSpPr>
          <p:spPr>
            <a:xfrm>
              <a:off x="6951595" y="2965470"/>
              <a:ext cx="48822" cy="48106"/>
            </a:xfrm>
            <a:custGeom>
              <a:avLst/>
              <a:gdLst/>
              <a:ahLst/>
              <a:cxnLst/>
              <a:rect l="l" t="t" r="r" b="b"/>
              <a:pathLst>
                <a:path w="613" h="604" extrusionOk="0">
                  <a:moveTo>
                    <a:pt x="168" y="1"/>
                  </a:moveTo>
                  <a:lnTo>
                    <a:pt x="1" y="446"/>
                  </a:lnTo>
                  <a:lnTo>
                    <a:pt x="446" y="604"/>
                  </a:lnTo>
                  <a:lnTo>
                    <a:pt x="613" y="159"/>
                  </a:lnTo>
                  <a:lnTo>
                    <a:pt x="168" y="1"/>
                  </a:ln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045" name="Google Shape;1045;p25">
              <a:extLst>
                <a:ext uri="{FF2B5EF4-FFF2-40B4-BE49-F238E27FC236}">
                  <a16:creationId xmlns:a16="http://schemas.microsoft.com/office/drawing/2014/main" id="{904BB902-3983-FE96-451A-7F17EBB90B8B}"/>
                </a:ext>
              </a:extLst>
            </p:cNvPr>
            <p:cNvSpPr/>
            <p:nvPr/>
          </p:nvSpPr>
          <p:spPr>
            <a:xfrm>
              <a:off x="6947135" y="2961487"/>
              <a:ext cx="57743" cy="57265"/>
            </a:xfrm>
            <a:custGeom>
              <a:avLst/>
              <a:gdLst/>
              <a:ahLst/>
              <a:cxnLst/>
              <a:rect l="l" t="t" r="r" b="b"/>
              <a:pathLst>
                <a:path w="725" h="719" extrusionOk="0">
                  <a:moveTo>
                    <a:pt x="251" y="134"/>
                  </a:moveTo>
                  <a:lnTo>
                    <a:pt x="595" y="255"/>
                  </a:lnTo>
                  <a:lnTo>
                    <a:pt x="465" y="589"/>
                  </a:lnTo>
                  <a:lnTo>
                    <a:pt x="131" y="468"/>
                  </a:lnTo>
                  <a:lnTo>
                    <a:pt x="251" y="134"/>
                  </a:lnTo>
                  <a:close/>
                  <a:moveTo>
                    <a:pt x="216" y="1"/>
                  </a:moveTo>
                  <a:cubicBezTo>
                    <a:pt x="192" y="1"/>
                    <a:pt x="175" y="11"/>
                    <a:pt x="168" y="32"/>
                  </a:cubicBezTo>
                  <a:lnTo>
                    <a:pt x="1" y="478"/>
                  </a:lnTo>
                  <a:cubicBezTo>
                    <a:pt x="1" y="496"/>
                    <a:pt x="1" y="515"/>
                    <a:pt x="10" y="524"/>
                  </a:cubicBezTo>
                  <a:cubicBezTo>
                    <a:pt x="10" y="543"/>
                    <a:pt x="29" y="552"/>
                    <a:pt x="38" y="552"/>
                  </a:cubicBezTo>
                  <a:lnTo>
                    <a:pt x="483" y="719"/>
                  </a:lnTo>
                  <a:lnTo>
                    <a:pt x="502" y="719"/>
                  </a:lnTo>
                  <a:cubicBezTo>
                    <a:pt x="530" y="719"/>
                    <a:pt x="548" y="700"/>
                    <a:pt x="558" y="682"/>
                  </a:cubicBezTo>
                  <a:lnTo>
                    <a:pt x="715" y="236"/>
                  </a:lnTo>
                  <a:cubicBezTo>
                    <a:pt x="724" y="209"/>
                    <a:pt x="715" y="171"/>
                    <a:pt x="678" y="162"/>
                  </a:cubicBezTo>
                  <a:lnTo>
                    <a:pt x="242" y="4"/>
                  </a:lnTo>
                  <a:cubicBezTo>
                    <a:pt x="233" y="2"/>
                    <a:pt x="224" y="1"/>
                    <a:pt x="216"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46" name="Google Shape;1046;p25">
              <a:extLst>
                <a:ext uri="{FF2B5EF4-FFF2-40B4-BE49-F238E27FC236}">
                  <a16:creationId xmlns:a16="http://schemas.microsoft.com/office/drawing/2014/main" id="{E5A9B2FE-66F9-37DC-3EB9-64B03959F0C5}"/>
                </a:ext>
              </a:extLst>
            </p:cNvPr>
            <p:cNvSpPr/>
            <p:nvPr/>
          </p:nvSpPr>
          <p:spPr>
            <a:xfrm>
              <a:off x="7244624" y="2467051"/>
              <a:ext cx="591922" cy="551701"/>
            </a:xfrm>
            <a:custGeom>
              <a:avLst/>
              <a:gdLst/>
              <a:ahLst/>
              <a:cxnLst/>
              <a:rect l="l" t="t" r="r" b="b"/>
              <a:pathLst>
                <a:path w="7432" h="6927" extrusionOk="0">
                  <a:moveTo>
                    <a:pt x="3715" y="0"/>
                  </a:moveTo>
                  <a:cubicBezTo>
                    <a:pt x="2032" y="0"/>
                    <a:pt x="558" y="1228"/>
                    <a:pt x="288" y="2944"/>
                  </a:cubicBezTo>
                  <a:cubicBezTo>
                    <a:pt x="1" y="4827"/>
                    <a:pt x="1300" y="6599"/>
                    <a:pt x="3192" y="6886"/>
                  </a:cubicBezTo>
                  <a:cubicBezTo>
                    <a:pt x="3369" y="6913"/>
                    <a:pt x="3545" y="6927"/>
                    <a:pt x="3718" y="6927"/>
                  </a:cubicBezTo>
                  <a:cubicBezTo>
                    <a:pt x="5395" y="6927"/>
                    <a:pt x="6874" y="5707"/>
                    <a:pt x="7135" y="3992"/>
                  </a:cubicBezTo>
                  <a:cubicBezTo>
                    <a:pt x="7432" y="2100"/>
                    <a:pt x="6133" y="328"/>
                    <a:pt x="4240" y="40"/>
                  </a:cubicBezTo>
                  <a:cubicBezTo>
                    <a:pt x="4064" y="13"/>
                    <a:pt x="3888" y="0"/>
                    <a:pt x="3715" y="0"/>
                  </a:cubicBezTo>
                  <a:close/>
                </a:path>
              </a:pathLst>
            </a:custGeom>
            <a:solidFill>
              <a:schemeClr val="dk1"/>
            </a:solidFill>
            <a:ln>
              <a:noFill/>
            </a:ln>
          </p:spPr>
          <p:txBody>
            <a:bodyPr spcFirstLastPara="1" wrap="square" lIns="121900" tIns="121900" rIns="121900" bIns="121900" anchor="ctr" anchorCtr="0">
              <a:noAutofit/>
            </a:bodyPr>
            <a:lstStyle/>
            <a:p>
              <a:endParaRPr sz="2400" dirty="0"/>
            </a:p>
          </p:txBody>
        </p:sp>
        <p:sp>
          <p:nvSpPr>
            <p:cNvPr id="1047" name="Google Shape;1047;p25">
              <a:extLst>
                <a:ext uri="{FF2B5EF4-FFF2-40B4-BE49-F238E27FC236}">
                  <a16:creationId xmlns:a16="http://schemas.microsoft.com/office/drawing/2014/main" id="{2C37845C-93DD-E11B-503D-4BF93E0EE87C}"/>
                </a:ext>
              </a:extLst>
            </p:cNvPr>
            <p:cNvSpPr/>
            <p:nvPr/>
          </p:nvSpPr>
          <p:spPr>
            <a:xfrm>
              <a:off x="7259659" y="2483223"/>
              <a:ext cx="589692" cy="561418"/>
            </a:xfrm>
            <a:custGeom>
              <a:avLst/>
              <a:gdLst/>
              <a:ahLst/>
              <a:cxnLst/>
              <a:rect l="l" t="t" r="r" b="b"/>
              <a:pathLst>
                <a:path w="7404" h="7049" extrusionOk="0">
                  <a:moveTo>
                    <a:pt x="3777" y="119"/>
                  </a:moveTo>
                  <a:cubicBezTo>
                    <a:pt x="3944" y="119"/>
                    <a:pt x="4120" y="128"/>
                    <a:pt x="4296" y="156"/>
                  </a:cubicBezTo>
                  <a:cubicBezTo>
                    <a:pt x="5196" y="295"/>
                    <a:pt x="5984" y="777"/>
                    <a:pt x="6522" y="1510"/>
                  </a:cubicBezTo>
                  <a:cubicBezTo>
                    <a:pt x="7061" y="2243"/>
                    <a:pt x="7283" y="3143"/>
                    <a:pt x="7144" y="4043"/>
                  </a:cubicBezTo>
                  <a:cubicBezTo>
                    <a:pt x="7005" y="4943"/>
                    <a:pt x="6532" y="5731"/>
                    <a:pt x="5799" y="6269"/>
                  </a:cubicBezTo>
                  <a:cubicBezTo>
                    <a:pt x="5209" y="6702"/>
                    <a:pt x="4510" y="6931"/>
                    <a:pt x="3791" y="6931"/>
                  </a:cubicBezTo>
                  <a:cubicBezTo>
                    <a:pt x="3617" y="6931"/>
                    <a:pt x="3442" y="6918"/>
                    <a:pt x="3266" y="6891"/>
                  </a:cubicBezTo>
                  <a:cubicBezTo>
                    <a:pt x="1411" y="6603"/>
                    <a:pt x="131" y="4868"/>
                    <a:pt x="418" y="3013"/>
                  </a:cubicBezTo>
                  <a:cubicBezTo>
                    <a:pt x="558" y="2113"/>
                    <a:pt x="1031" y="1315"/>
                    <a:pt x="1764" y="777"/>
                  </a:cubicBezTo>
                  <a:cubicBezTo>
                    <a:pt x="2357" y="351"/>
                    <a:pt x="3053" y="119"/>
                    <a:pt x="3777" y="119"/>
                  </a:cubicBezTo>
                  <a:close/>
                  <a:moveTo>
                    <a:pt x="3765" y="1"/>
                  </a:moveTo>
                  <a:cubicBezTo>
                    <a:pt x="3026" y="1"/>
                    <a:pt x="2309" y="238"/>
                    <a:pt x="1699" y="685"/>
                  </a:cubicBezTo>
                  <a:cubicBezTo>
                    <a:pt x="938" y="1241"/>
                    <a:pt x="446" y="2058"/>
                    <a:pt x="298" y="2995"/>
                  </a:cubicBezTo>
                  <a:cubicBezTo>
                    <a:pt x="1" y="4915"/>
                    <a:pt x="1328" y="6714"/>
                    <a:pt x="3248" y="7002"/>
                  </a:cubicBezTo>
                  <a:cubicBezTo>
                    <a:pt x="3424" y="7030"/>
                    <a:pt x="3610" y="7048"/>
                    <a:pt x="3786" y="7048"/>
                  </a:cubicBezTo>
                  <a:cubicBezTo>
                    <a:pt x="4528" y="7048"/>
                    <a:pt x="5252" y="6807"/>
                    <a:pt x="5864" y="6362"/>
                  </a:cubicBezTo>
                  <a:cubicBezTo>
                    <a:pt x="6625" y="5805"/>
                    <a:pt x="7116" y="4989"/>
                    <a:pt x="7265" y="4061"/>
                  </a:cubicBezTo>
                  <a:cubicBezTo>
                    <a:pt x="7404" y="3134"/>
                    <a:pt x="7172" y="2197"/>
                    <a:pt x="6615" y="1445"/>
                  </a:cubicBezTo>
                  <a:cubicBezTo>
                    <a:pt x="6059" y="685"/>
                    <a:pt x="5242" y="184"/>
                    <a:pt x="4315" y="45"/>
                  </a:cubicBezTo>
                  <a:cubicBezTo>
                    <a:pt x="4131" y="15"/>
                    <a:pt x="3947" y="1"/>
                    <a:pt x="3765"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49" name="Google Shape;1049;p25">
              <a:extLst>
                <a:ext uri="{FF2B5EF4-FFF2-40B4-BE49-F238E27FC236}">
                  <a16:creationId xmlns:a16="http://schemas.microsoft.com/office/drawing/2014/main" id="{E4B0035A-6705-01CE-DE8E-BD0F7172C750}"/>
                </a:ext>
              </a:extLst>
            </p:cNvPr>
            <p:cNvSpPr/>
            <p:nvPr/>
          </p:nvSpPr>
          <p:spPr>
            <a:xfrm>
              <a:off x="7232341" y="2460525"/>
              <a:ext cx="601479" cy="561179"/>
            </a:xfrm>
            <a:custGeom>
              <a:avLst/>
              <a:gdLst/>
              <a:ahLst/>
              <a:cxnLst/>
              <a:rect l="l" t="t" r="r" b="b"/>
              <a:pathLst>
                <a:path w="7552" h="7046" extrusionOk="0">
                  <a:moveTo>
                    <a:pt x="3765" y="122"/>
                  </a:moveTo>
                  <a:cubicBezTo>
                    <a:pt x="3937" y="122"/>
                    <a:pt x="4111" y="135"/>
                    <a:pt x="4287" y="163"/>
                  </a:cubicBezTo>
                  <a:cubicBezTo>
                    <a:pt x="6142" y="441"/>
                    <a:pt x="7422" y="2185"/>
                    <a:pt x="7144" y="4040"/>
                  </a:cubicBezTo>
                  <a:cubicBezTo>
                    <a:pt x="6883" y="5720"/>
                    <a:pt x="5429" y="6929"/>
                    <a:pt x="3779" y="6929"/>
                  </a:cubicBezTo>
                  <a:cubicBezTo>
                    <a:pt x="3607" y="6929"/>
                    <a:pt x="3432" y="6915"/>
                    <a:pt x="3257" y="6888"/>
                  </a:cubicBezTo>
                  <a:cubicBezTo>
                    <a:pt x="1401" y="6601"/>
                    <a:pt x="121" y="4866"/>
                    <a:pt x="409" y="3011"/>
                  </a:cubicBezTo>
                  <a:cubicBezTo>
                    <a:pt x="669" y="1331"/>
                    <a:pt x="2116" y="122"/>
                    <a:pt x="3765" y="122"/>
                  </a:cubicBezTo>
                  <a:close/>
                  <a:moveTo>
                    <a:pt x="3769" y="0"/>
                  </a:moveTo>
                  <a:cubicBezTo>
                    <a:pt x="2067" y="0"/>
                    <a:pt x="558" y="1253"/>
                    <a:pt x="298" y="2992"/>
                  </a:cubicBezTo>
                  <a:cubicBezTo>
                    <a:pt x="1" y="4912"/>
                    <a:pt x="1318" y="6712"/>
                    <a:pt x="3238" y="6999"/>
                  </a:cubicBezTo>
                  <a:cubicBezTo>
                    <a:pt x="3415" y="7027"/>
                    <a:pt x="3600" y="7046"/>
                    <a:pt x="3776" y="7046"/>
                  </a:cubicBezTo>
                  <a:cubicBezTo>
                    <a:pt x="5483" y="7046"/>
                    <a:pt x="6986" y="5794"/>
                    <a:pt x="7255" y="4059"/>
                  </a:cubicBezTo>
                  <a:cubicBezTo>
                    <a:pt x="7552" y="2139"/>
                    <a:pt x="6225" y="339"/>
                    <a:pt x="4305" y="42"/>
                  </a:cubicBezTo>
                  <a:cubicBezTo>
                    <a:pt x="4125" y="14"/>
                    <a:pt x="3946" y="0"/>
                    <a:pt x="3769"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50" name="Google Shape;1050;p25">
              <a:extLst>
                <a:ext uri="{FF2B5EF4-FFF2-40B4-BE49-F238E27FC236}">
                  <a16:creationId xmlns:a16="http://schemas.microsoft.com/office/drawing/2014/main" id="{5660190B-499D-D5DC-C075-A7B768A04EB6}"/>
                </a:ext>
              </a:extLst>
            </p:cNvPr>
            <p:cNvSpPr/>
            <p:nvPr/>
          </p:nvSpPr>
          <p:spPr>
            <a:xfrm>
              <a:off x="7615828" y="2510541"/>
              <a:ext cx="134520" cy="135158"/>
            </a:xfrm>
            <a:custGeom>
              <a:avLst/>
              <a:gdLst/>
              <a:ahLst/>
              <a:cxnLst/>
              <a:rect l="l" t="t" r="r" b="b"/>
              <a:pathLst>
                <a:path w="1689" h="1697" extrusionOk="0">
                  <a:moveTo>
                    <a:pt x="102" y="1"/>
                  </a:moveTo>
                  <a:cubicBezTo>
                    <a:pt x="67" y="1"/>
                    <a:pt x="33" y="20"/>
                    <a:pt x="19" y="54"/>
                  </a:cubicBezTo>
                  <a:cubicBezTo>
                    <a:pt x="0" y="91"/>
                    <a:pt x="19" y="147"/>
                    <a:pt x="65" y="165"/>
                  </a:cubicBezTo>
                  <a:cubicBezTo>
                    <a:pt x="705" y="462"/>
                    <a:pt x="1216" y="991"/>
                    <a:pt x="1512" y="1640"/>
                  </a:cubicBezTo>
                  <a:cubicBezTo>
                    <a:pt x="1522" y="1678"/>
                    <a:pt x="1559" y="1696"/>
                    <a:pt x="1587" y="1696"/>
                  </a:cubicBezTo>
                  <a:cubicBezTo>
                    <a:pt x="1596" y="1696"/>
                    <a:pt x="1614" y="1696"/>
                    <a:pt x="1624" y="1687"/>
                  </a:cubicBezTo>
                  <a:cubicBezTo>
                    <a:pt x="1670" y="1668"/>
                    <a:pt x="1689" y="1622"/>
                    <a:pt x="1670" y="1575"/>
                  </a:cubicBezTo>
                  <a:cubicBezTo>
                    <a:pt x="1364" y="880"/>
                    <a:pt x="817" y="323"/>
                    <a:pt x="139" y="8"/>
                  </a:cubicBezTo>
                  <a:cubicBezTo>
                    <a:pt x="127" y="3"/>
                    <a:pt x="115" y="1"/>
                    <a:pt x="102" y="1"/>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053" name="Google Shape;1053;p25">
              <a:extLst>
                <a:ext uri="{FF2B5EF4-FFF2-40B4-BE49-F238E27FC236}">
                  <a16:creationId xmlns:a16="http://schemas.microsoft.com/office/drawing/2014/main" id="{9F4AA43A-37CD-7CD4-E7A8-CE45C91CEDE8}"/>
                </a:ext>
              </a:extLst>
            </p:cNvPr>
            <p:cNvSpPr/>
            <p:nvPr/>
          </p:nvSpPr>
          <p:spPr>
            <a:xfrm>
              <a:off x="7448814" y="2585725"/>
              <a:ext cx="159688" cy="31858"/>
            </a:xfrm>
            <a:custGeom>
              <a:avLst/>
              <a:gdLst/>
              <a:ahLst/>
              <a:cxnLst/>
              <a:rect l="l" t="t" r="r" b="b"/>
              <a:pathLst>
                <a:path w="2005" h="400" extrusionOk="0">
                  <a:moveTo>
                    <a:pt x="400" y="1"/>
                  </a:moveTo>
                  <a:cubicBezTo>
                    <a:pt x="177" y="1"/>
                    <a:pt x="1" y="177"/>
                    <a:pt x="1" y="400"/>
                  </a:cubicBezTo>
                  <a:lnTo>
                    <a:pt x="2005" y="400"/>
                  </a:lnTo>
                  <a:cubicBezTo>
                    <a:pt x="2005" y="177"/>
                    <a:pt x="1828" y="1"/>
                    <a:pt x="1606"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54" name="Google Shape;1054;p25">
              <a:extLst>
                <a:ext uri="{FF2B5EF4-FFF2-40B4-BE49-F238E27FC236}">
                  <a16:creationId xmlns:a16="http://schemas.microsoft.com/office/drawing/2014/main" id="{4E189447-8A35-D453-9ADD-005752C40DF4}"/>
                </a:ext>
              </a:extLst>
            </p:cNvPr>
            <p:cNvSpPr/>
            <p:nvPr/>
          </p:nvSpPr>
          <p:spPr>
            <a:xfrm>
              <a:off x="7443637" y="2580549"/>
              <a:ext cx="169325" cy="41495"/>
            </a:xfrm>
            <a:custGeom>
              <a:avLst/>
              <a:gdLst/>
              <a:ahLst/>
              <a:cxnLst/>
              <a:rect l="l" t="t" r="r" b="b"/>
              <a:pathLst>
                <a:path w="2126" h="521" extrusionOk="0">
                  <a:moveTo>
                    <a:pt x="1671" y="121"/>
                  </a:moveTo>
                  <a:cubicBezTo>
                    <a:pt x="1838" y="121"/>
                    <a:pt x="1977" y="242"/>
                    <a:pt x="2005" y="409"/>
                  </a:cubicBezTo>
                  <a:lnTo>
                    <a:pt x="121" y="409"/>
                  </a:lnTo>
                  <a:cubicBezTo>
                    <a:pt x="149" y="242"/>
                    <a:pt x="288" y="121"/>
                    <a:pt x="465" y="121"/>
                  </a:cubicBezTo>
                  <a:close/>
                  <a:moveTo>
                    <a:pt x="465" y="1"/>
                  </a:moveTo>
                  <a:cubicBezTo>
                    <a:pt x="205" y="1"/>
                    <a:pt x="1" y="205"/>
                    <a:pt x="1" y="465"/>
                  </a:cubicBezTo>
                  <a:cubicBezTo>
                    <a:pt x="1" y="520"/>
                    <a:pt x="1" y="520"/>
                    <a:pt x="353" y="520"/>
                  </a:cubicBezTo>
                  <a:lnTo>
                    <a:pt x="1736" y="520"/>
                  </a:lnTo>
                  <a:cubicBezTo>
                    <a:pt x="2125" y="520"/>
                    <a:pt x="2125" y="520"/>
                    <a:pt x="2125" y="465"/>
                  </a:cubicBezTo>
                  <a:cubicBezTo>
                    <a:pt x="2125" y="205"/>
                    <a:pt x="1921" y="1"/>
                    <a:pt x="1671"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57" name="Google Shape;1057;p25">
              <a:extLst>
                <a:ext uri="{FF2B5EF4-FFF2-40B4-BE49-F238E27FC236}">
                  <a16:creationId xmlns:a16="http://schemas.microsoft.com/office/drawing/2014/main" id="{8E4CC3D9-9565-C10F-9EBA-99F96D3A4529}"/>
                </a:ext>
              </a:extLst>
            </p:cNvPr>
            <p:cNvSpPr/>
            <p:nvPr/>
          </p:nvSpPr>
          <p:spPr>
            <a:xfrm>
              <a:off x="7516830" y="2570195"/>
              <a:ext cx="22938" cy="22301"/>
            </a:xfrm>
            <a:custGeom>
              <a:avLst/>
              <a:gdLst/>
              <a:ahLst/>
              <a:cxnLst/>
              <a:rect l="l" t="t" r="r" b="b"/>
              <a:pathLst>
                <a:path w="288" h="280" extrusionOk="0">
                  <a:moveTo>
                    <a:pt x="149" y="1"/>
                  </a:moveTo>
                  <a:cubicBezTo>
                    <a:pt x="65" y="1"/>
                    <a:pt x="0" y="56"/>
                    <a:pt x="0" y="140"/>
                  </a:cubicBezTo>
                  <a:cubicBezTo>
                    <a:pt x="0" y="214"/>
                    <a:pt x="65" y="279"/>
                    <a:pt x="149" y="279"/>
                  </a:cubicBezTo>
                  <a:cubicBezTo>
                    <a:pt x="223" y="279"/>
                    <a:pt x="288" y="214"/>
                    <a:pt x="288" y="140"/>
                  </a:cubicBezTo>
                  <a:cubicBezTo>
                    <a:pt x="288" y="66"/>
                    <a:pt x="223" y="1"/>
                    <a:pt x="149" y="1"/>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060" name="Google Shape;1060;p25">
              <a:extLst>
                <a:ext uri="{FF2B5EF4-FFF2-40B4-BE49-F238E27FC236}">
                  <a16:creationId xmlns:a16="http://schemas.microsoft.com/office/drawing/2014/main" id="{5A69D8D6-566D-9B56-6C5B-985D78BBF333}"/>
                </a:ext>
              </a:extLst>
            </p:cNvPr>
            <p:cNvSpPr/>
            <p:nvPr/>
          </p:nvSpPr>
          <p:spPr>
            <a:xfrm>
              <a:off x="7496840" y="2655175"/>
              <a:ext cx="68096" cy="9717"/>
            </a:xfrm>
            <a:custGeom>
              <a:avLst/>
              <a:gdLst/>
              <a:ahLst/>
              <a:cxnLst/>
              <a:rect l="l" t="t" r="r" b="b"/>
              <a:pathLst>
                <a:path w="855" h="122" extrusionOk="0">
                  <a:moveTo>
                    <a:pt x="66" y="1"/>
                  </a:moveTo>
                  <a:cubicBezTo>
                    <a:pt x="29" y="1"/>
                    <a:pt x="1" y="28"/>
                    <a:pt x="1" y="56"/>
                  </a:cubicBezTo>
                  <a:cubicBezTo>
                    <a:pt x="1" y="93"/>
                    <a:pt x="29" y="121"/>
                    <a:pt x="66" y="121"/>
                  </a:cubicBezTo>
                  <a:lnTo>
                    <a:pt x="799" y="121"/>
                  </a:lnTo>
                  <a:cubicBezTo>
                    <a:pt x="826" y="121"/>
                    <a:pt x="854" y="93"/>
                    <a:pt x="854" y="56"/>
                  </a:cubicBezTo>
                  <a:cubicBezTo>
                    <a:pt x="854" y="28"/>
                    <a:pt x="826" y="1"/>
                    <a:pt x="799" y="1"/>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1061" name="Google Shape;1061;p25">
              <a:extLst>
                <a:ext uri="{FF2B5EF4-FFF2-40B4-BE49-F238E27FC236}">
                  <a16:creationId xmlns:a16="http://schemas.microsoft.com/office/drawing/2014/main" id="{51EF0CF4-AAF2-7BEC-5CD0-07A8CF08801C}"/>
                </a:ext>
              </a:extLst>
            </p:cNvPr>
            <p:cNvSpPr/>
            <p:nvPr/>
          </p:nvSpPr>
          <p:spPr>
            <a:xfrm>
              <a:off x="7496840" y="2727572"/>
              <a:ext cx="68096" cy="9000"/>
            </a:xfrm>
            <a:custGeom>
              <a:avLst/>
              <a:gdLst/>
              <a:ahLst/>
              <a:cxnLst/>
              <a:rect l="l" t="t" r="r" b="b"/>
              <a:pathLst>
                <a:path w="855" h="113" extrusionOk="0">
                  <a:moveTo>
                    <a:pt x="66" y="1"/>
                  </a:moveTo>
                  <a:cubicBezTo>
                    <a:pt x="29" y="1"/>
                    <a:pt x="1" y="29"/>
                    <a:pt x="1" y="56"/>
                  </a:cubicBezTo>
                  <a:cubicBezTo>
                    <a:pt x="1" y="94"/>
                    <a:pt x="29" y="112"/>
                    <a:pt x="66" y="112"/>
                  </a:cubicBezTo>
                  <a:lnTo>
                    <a:pt x="799" y="112"/>
                  </a:lnTo>
                  <a:cubicBezTo>
                    <a:pt x="826" y="112"/>
                    <a:pt x="854" y="94"/>
                    <a:pt x="854" y="56"/>
                  </a:cubicBezTo>
                  <a:cubicBezTo>
                    <a:pt x="854" y="29"/>
                    <a:pt x="826" y="1"/>
                    <a:pt x="799" y="1"/>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1062" name="Google Shape;1062;p25">
              <a:extLst>
                <a:ext uri="{FF2B5EF4-FFF2-40B4-BE49-F238E27FC236}">
                  <a16:creationId xmlns:a16="http://schemas.microsoft.com/office/drawing/2014/main" id="{A2F78749-F40F-A517-784D-32B2DBE85F56}"/>
                </a:ext>
              </a:extLst>
            </p:cNvPr>
            <p:cNvSpPr/>
            <p:nvPr/>
          </p:nvSpPr>
          <p:spPr>
            <a:xfrm>
              <a:off x="7496840" y="2802199"/>
              <a:ext cx="68096" cy="9000"/>
            </a:xfrm>
            <a:custGeom>
              <a:avLst/>
              <a:gdLst/>
              <a:ahLst/>
              <a:cxnLst/>
              <a:rect l="l" t="t" r="r" b="b"/>
              <a:pathLst>
                <a:path w="855" h="113" extrusionOk="0">
                  <a:moveTo>
                    <a:pt x="66" y="1"/>
                  </a:moveTo>
                  <a:cubicBezTo>
                    <a:pt x="29" y="1"/>
                    <a:pt x="1" y="29"/>
                    <a:pt x="1" y="56"/>
                  </a:cubicBezTo>
                  <a:cubicBezTo>
                    <a:pt x="1" y="93"/>
                    <a:pt x="29" y="112"/>
                    <a:pt x="66" y="112"/>
                  </a:cubicBezTo>
                  <a:lnTo>
                    <a:pt x="799" y="112"/>
                  </a:lnTo>
                  <a:cubicBezTo>
                    <a:pt x="826" y="112"/>
                    <a:pt x="854" y="93"/>
                    <a:pt x="854" y="56"/>
                  </a:cubicBezTo>
                  <a:cubicBezTo>
                    <a:pt x="854" y="29"/>
                    <a:pt x="826" y="1"/>
                    <a:pt x="799" y="1"/>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1064" name="Google Shape;1064;p25">
              <a:extLst>
                <a:ext uri="{FF2B5EF4-FFF2-40B4-BE49-F238E27FC236}">
                  <a16:creationId xmlns:a16="http://schemas.microsoft.com/office/drawing/2014/main" id="{CB903AF5-3951-91FE-1567-83A28E67658D}"/>
                </a:ext>
              </a:extLst>
            </p:cNvPr>
            <p:cNvSpPr/>
            <p:nvPr/>
          </p:nvSpPr>
          <p:spPr>
            <a:xfrm>
              <a:off x="7442204" y="2753456"/>
              <a:ext cx="178086" cy="8920"/>
            </a:xfrm>
            <a:custGeom>
              <a:avLst/>
              <a:gdLst/>
              <a:ahLst/>
              <a:cxnLst/>
              <a:rect l="l" t="t" r="r" b="b"/>
              <a:pathLst>
                <a:path w="2236" h="112" extrusionOk="0">
                  <a:moveTo>
                    <a:pt x="56" y="0"/>
                  </a:moveTo>
                  <a:cubicBezTo>
                    <a:pt x="19" y="0"/>
                    <a:pt x="0" y="28"/>
                    <a:pt x="0" y="56"/>
                  </a:cubicBezTo>
                  <a:cubicBezTo>
                    <a:pt x="0" y="93"/>
                    <a:pt x="19" y="112"/>
                    <a:pt x="56" y="112"/>
                  </a:cubicBezTo>
                  <a:lnTo>
                    <a:pt x="2180" y="112"/>
                  </a:lnTo>
                  <a:cubicBezTo>
                    <a:pt x="2208" y="112"/>
                    <a:pt x="2236" y="93"/>
                    <a:pt x="2236" y="56"/>
                  </a:cubicBezTo>
                  <a:cubicBezTo>
                    <a:pt x="2236" y="28"/>
                    <a:pt x="2208" y="0"/>
                    <a:pt x="2180" y="0"/>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1066" name="Google Shape;1066;p25">
              <a:extLst>
                <a:ext uri="{FF2B5EF4-FFF2-40B4-BE49-F238E27FC236}">
                  <a16:creationId xmlns:a16="http://schemas.microsoft.com/office/drawing/2014/main" id="{2E1978F4-175C-3E91-41FE-1D1E59E06CC5}"/>
                </a:ext>
              </a:extLst>
            </p:cNvPr>
            <p:cNvSpPr/>
            <p:nvPr/>
          </p:nvSpPr>
          <p:spPr>
            <a:xfrm>
              <a:off x="7442204" y="2828800"/>
              <a:ext cx="178086" cy="9717"/>
            </a:xfrm>
            <a:custGeom>
              <a:avLst/>
              <a:gdLst/>
              <a:ahLst/>
              <a:cxnLst/>
              <a:rect l="l" t="t" r="r" b="b"/>
              <a:pathLst>
                <a:path w="2236" h="122" extrusionOk="0">
                  <a:moveTo>
                    <a:pt x="56" y="1"/>
                  </a:moveTo>
                  <a:cubicBezTo>
                    <a:pt x="19" y="1"/>
                    <a:pt x="0" y="28"/>
                    <a:pt x="0" y="56"/>
                  </a:cubicBezTo>
                  <a:cubicBezTo>
                    <a:pt x="0" y="93"/>
                    <a:pt x="19" y="121"/>
                    <a:pt x="56" y="121"/>
                  </a:cubicBezTo>
                  <a:lnTo>
                    <a:pt x="2180" y="121"/>
                  </a:lnTo>
                  <a:cubicBezTo>
                    <a:pt x="2208" y="121"/>
                    <a:pt x="2236" y="93"/>
                    <a:pt x="2236" y="56"/>
                  </a:cubicBezTo>
                  <a:cubicBezTo>
                    <a:pt x="2236" y="28"/>
                    <a:pt x="2208" y="1"/>
                    <a:pt x="2180" y="1"/>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1048" name="Google Shape;1048;p25">
              <a:extLst>
                <a:ext uri="{FF2B5EF4-FFF2-40B4-BE49-F238E27FC236}">
                  <a16:creationId xmlns:a16="http://schemas.microsoft.com/office/drawing/2014/main" id="{E2C31D95-9633-0D4A-3B60-12A20714F738}"/>
                </a:ext>
              </a:extLst>
            </p:cNvPr>
            <p:cNvSpPr/>
            <p:nvPr/>
          </p:nvSpPr>
          <p:spPr>
            <a:xfrm>
              <a:off x="7236802" y="2466733"/>
              <a:ext cx="627364" cy="552019"/>
            </a:xfrm>
            <a:custGeom>
              <a:avLst/>
              <a:gdLst/>
              <a:ahLst/>
              <a:cxnLst/>
              <a:rect l="l" t="t" r="r" b="b"/>
              <a:pathLst>
                <a:path w="7877" h="6931" extrusionOk="0">
                  <a:moveTo>
                    <a:pt x="3933" y="0"/>
                  </a:moveTo>
                  <a:cubicBezTo>
                    <a:pt x="3250" y="0"/>
                    <a:pt x="2560" y="202"/>
                    <a:pt x="1958" y="622"/>
                  </a:cubicBezTo>
                  <a:cubicBezTo>
                    <a:pt x="391" y="1717"/>
                    <a:pt x="1" y="3878"/>
                    <a:pt x="1096" y="5446"/>
                  </a:cubicBezTo>
                  <a:cubicBezTo>
                    <a:pt x="1770" y="6412"/>
                    <a:pt x="2849" y="6930"/>
                    <a:pt x="3945" y="6930"/>
                  </a:cubicBezTo>
                  <a:cubicBezTo>
                    <a:pt x="4628" y="6930"/>
                    <a:pt x="5318" y="6729"/>
                    <a:pt x="5920" y="6309"/>
                  </a:cubicBezTo>
                  <a:cubicBezTo>
                    <a:pt x="7487" y="5214"/>
                    <a:pt x="7877" y="3053"/>
                    <a:pt x="6782" y="1485"/>
                  </a:cubicBezTo>
                  <a:cubicBezTo>
                    <a:pt x="6108" y="519"/>
                    <a:pt x="5029" y="0"/>
                    <a:pt x="3933" y="0"/>
                  </a:cubicBezTo>
                  <a:close/>
                </a:path>
              </a:pathLst>
            </a:custGeom>
            <a:solidFill>
              <a:schemeClr val="accent1">
                <a:lumMod val="20000"/>
                <a:lumOff val="80000"/>
              </a:schemeClr>
            </a:solidFill>
            <a:ln>
              <a:noFill/>
            </a:ln>
          </p:spPr>
          <p:txBody>
            <a:bodyPr spcFirstLastPara="1" wrap="square" lIns="121900" tIns="121900" rIns="121900" bIns="121900" anchor="ctr" anchorCtr="0">
              <a:noAutofit/>
            </a:bodyPr>
            <a:lstStyle/>
            <a:p>
              <a:endParaRPr sz="2400" dirty="0"/>
            </a:p>
          </p:txBody>
        </p:sp>
      </p:grpSp>
      <p:pic>
        <p:nvPicPr>
          <p:cNvPr id="14" name="Image 13" descr="Une image contenant art&#10;&#10;Le contenu généré par l’IA peut être incorrect.">
            <a:extLst>
              <a:ext uri="{FF2B5EF4-FFF2-40B4-BE49-F238E27FC236}">
                <a16:creationId xmlns:a16="http://schemas.microsoft.com/office/drawing/2014/main" id="{B6CDC51F-6EB9-0071-20D5-5554CBF2B13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49194" y="868574"/>
            <a:ext cx="551591" cy="551591"/>
          </a:xfrm>
          <a:prstGeom prst="rect">
            <a:avLst/>
          </a:prstGeom>
        </p:spPr>
      </p:pic>
      <p:sp>
        <p:nvSpPr>
          <p:cNvPr id="2" name="Ellipse 1">
            <a:extLst>
              <a:ext uri="{FF2B5EF4-FFF2-40B4-BE49-F238E27FC236}">
                <a16:creationId xmlns:a16="http://schemas.microsoft.com/office/drawing/2014/main" id="{10080D4B-6C2F-0189-4CB4-88548DE0CC24}"/>
              </a:ext>
            </a:extLst>
          </p:cNvPr>
          <p:cNvSpPr/>
          <p:nvPr/>
        </p:nvSpPr>
        <p:spPr>
          <a:xfrm>
            <a:off x="783770" y="2005048"/>
            <a:ext cx="2242705" cy="2228187"/>
          </a:xfrm>
          <a:prstGeom prst="ellipse">
            <a:avLst/>
          </a:prstGeom>
          <a:solidFill>
            <a:schemeClr val="tx2">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ZoneTexte 4">
            <a:extLst>
              <a:ext uri="{FF2B5EF4-FFF2-40B4-BE49-F238E27FC236}">
                <a16:creationId xmlns:a16="http://schemas.microsoft.com/office/drawing/2014/main" id="{8FB50280-FFB8-674B-031E-7DEC059105B0}"/>
              </a:ext>
            </a:extLst>
          </p:cNvPr>
          <p:cNvSpPr txBox="1"/>
          <p:nvPr/>
        </p:nvSpPr>
        <p:spPr>
          <a:xfrm>
            <a:off x="3425428" y="2934474"/>
            <a:ext cx="6094476" cy="461665"/>
          </a:xfrm>
          <a:prstGeom prst="rect">
            <a:avLst/>
          </a:prstGeom>
          <a:noFill/>
        </p:spPr>
        <p:txBody>
          <a:bodyPr wrap="square">
            <a:spAutoFit/>
          </a:bodyPr>
          <a:lstStyle/>
          <a:p>
            <a:r>
              <a:rPr lang="fr-FR" sz="2400" dirty="0">
                <a:solidFill>
                  <a:srgbClr val="414141"/>
                </a:solidFill>
                <a:latin typeface="Verdana"/>
              </a:rPr>
              <a:t>Observation</a:t>
            </a:r>
          </a:p>
        </p:txBody>
      </p:sp>
      <p:pic>
        <p:nvPicPr>
          <p:cNvPr id="3" name="Image 2" descr="Une image contenant noir, obscurité&#10;&#10;Le contenu généré par l’IA peut être incorrect.">
            <a:extLst>
              <a:ext uri="{FF2B5EF4-FFF2-40B4-BE49-F238E27FC236}">
                <a16:creationId xmlns:a16="http://schemas.microsoft.com/office/drawing/2014/main" id="{986B679C-CBCC-B0D2-224D-291D0E965524}"/>
              </a:ext>
            </a:extLst>
          </p:cNvPr>
          <p:cNvPicPr>
            <a:picLocks noChangeAspect="1"/>
          </p:cNvPicPr>
          <p:nvPr/>
        </p:nvPicPr>
        <p:blipFill>
          <a:blip r:embed="rId6">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076713" y="2290732"/>
            <a:ext cx="1656817" cy="1656817"/>
          </a:xfrm>
          <a:prstGeom prst="rect">
            <a:avLst/>
          </a:prstGeom>
        </p:spPr>
      </p:pic>
    </p:spTree>
    <p:extLst>
      <p:ext uri="{BB962C8B-B14F-4D97-AF65-F5344CB8AC3E}">
        <p14:creationId xmlns:p14="http://schemas.microsoft.com/office/powerpoint/2010/main" val="25180591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AF0664-3289-56A7-793B-2E653FF9814D}"/>
            </a:ext>
          </a:extLst>
        </p:cNvPr>
        <p:cNvGrpSpPr/>
        <p:nvPr/>
      </p:nvGrpSpPr>
      <p:grpSpPr>
        <a:xfrm>
          <a:off x="0" y="0"/>
          <a:ext cx="0" cy="0"/>
          <a:chOff x="0" y="0"/>
          <a:chExt cx="0" cy="0"/>
        </a:xfrm>
      </p:grpSpPr>
      <p:pic>
        <p:nvPicPr>
          <p:cNvPr id="18" name="Picture 4" descr="Telcotec Tunisie | LinkedIn">
            <a:extLst>
              <a:ext uri="{FF2B5EF4-FFF2-40B4-BE49-F238E27FC236}">
                <a16:creationId xmlns:a16="http://schemas.microsoft.com/office/drawing/2014/main" id="{9E27340B-5FD7-38C1-5C55-EB4474AB01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98596" y="45425"/>
            <a:ext cx="1065276" cy="1065276"/>
          </a:xfrm>
          <a:prstGeom prst="rect">
            <a:avLst/>
          </a:prstGeom>
          <a:noFill/>
          <a:extLst>
            <a:ext uri="{909E8E84-426E-40DD-AFC4-6F175D3DCCD1}">
              <a14:hiddenFill xmlns:a14="http://schemas.microsoft.com/office/drawing/2010/main">
                <a:solidFill>
                  <a:srgbClr val="FFFFFF"/>
                </a:solidFill>
              </a14:hiddenFill>
            </a:ext>
          </a:extLst>
        </p:spPr>
      </p:pic>
      <p:pic>
        <p:nvPicPr>
          <p:cNvPr id="19" name="object 11">
            <a:extLst>
              <a:ext uri="{FF2B5EF4-FFF2-40B4-BE49-F238E27FC236}">
                <a16:creationId xmlns:a16="http://schemas.microsoft.com/office/drawing/2014/main" id="{DD6B49E4-A0C5-63F1-F61B-647B48CCC46D}"/>
              </a:ext>
            </a:extLst>
          </p:cNvPr>
          <p:cNvPicPr/>
          <p:nvPr/>
        </p:nvPicPr>
        <p:blipFill>
          <a:blip r:embed="rId4" cstate="print"/>
          <a:stretch>
            <a:fillRect/>
          </a:stretch>
        </p:blipFill>
        <p:spPr>
          <a:xfrm>
            <a:off x="183254" y="120204"/>
            <a:ext cx="1158240" cy="829932"/>
          </a:xfrm>
          <a:prstGeom prst="rect">
            <a:avLst/>
          </a:prstGeom>
        </p:spPr>
      </p:pic>
      <p:sp>
        <p:nvSpPr>
          <p:cNvPr id="5" name="ZoneTexte 4">
            <a:extLst>
              <a:ext uri="{FF2B5EF4-FFF2-40B4-BE49-F238E27FC236}">
                <a16:creationId xmlns:a16="http://schemas.microsoft.com/office/drawing/2014/main" id="{87A65E09-47F1-7631-271C-2F345F3208D5}"/>
              </a:ext>
            </a:extLst>
          </p:cNvPr>
          <p:cNvSpPr txBox="1"/>
          <p:nvPr/>
        </p:nvSpPr>
        <p:spPr>
          <a:xfrm>
            <a:off x="839755" y="391406"/>
            <a:ext cx="10258841" cy="584775"/>
          </a:xfrm>
          <a:prstGeom prst="rect">
            <a:avLst/>
          </a:prstGeom>
          <a:noFill/>
        </p:spPr>
        <p:txBody>
          <a:bodyPr wrap="square">
            <a:spAutoFit/>
          </a:bodyPr>
          <a:lstStyle>
            <a:defPPr>
              <a:defRPr lang="fr-FR"/>
            </a:defPPr>
            <a:lvl1pPr algn="ctr">
              <a:defRPr sz="3200" b="1">
                <a:solidFill>
                  <a:schemeClr val="bg2">
                    <a:lumMod val="25000"/>
                  </a:schemeClr>
                </a:solidFill>
                <a:latin typeface="Aptos Display" panose="020B0004020202020204" pitchFamily="34" charset="0"/>
              </a:defRPr>
            </a:lvl1pPr>
          </a:lstStyle>
          <a:p>
            <a:r>
              <a:rPr lang="fr-FR" dirty="0"/>
              <a:t>Serving System &amp; Band</a:t>
            </a:r>
            <a:endParaRPr lang="fr-FR" sz="2800" dirty="0"/>
          </a:p>
        </p:txBody>
      </p:sp>
      <p:grpSp>
        <p:nvGrpSpPr>
          <p:cNvPr id="6" name="Groupe 5">
            <a:extLst>
              <a:ext uri="{FF2B5EF4-FFF2-40B4-BE49-F238E27FC236}">
                <a16:creationId xmlns:a16="http://schemas.microsoft.com/office/drawing/2014/main" id="{30B67E87-774E-A05D-8892-678E585231AD}"/>
              </a:ext>
            </a:extLst>
          </p:cNvPr>
          <p:cNvGrpSpPr/>
          <p:nvPr/>
        </p:nvGrpSpPr>
        <p:grpSpPr>
          <a:xfrm>
            <a:off x="210348" y="2372263"/>
            <a:ext cx="11420886" cy="4236136"/>
            <a:chOff x="0" y="1322162"/>
            <a:chExt cx="11836958" cy="5484519"/>
          </a:xfrm>
        </p:grpSpPr>
        <p:sp>
          <p:nvSpPr>
            <p:cNvPr id="8" name="ZoneTexte 7">
              <a:extLst>
                <a:ext uri="{FF2B5EF4-FFF2-40B4-BE49-F238E27FC236}">
                  <a16:creationId xmlns:a16="http://schemas.microsoft.com/office/drawing/2014/main" id="{8618B139-377B-4005-7083-4C6E74437C77}"/>
                </a:ext>
              </a:extLst>
            </p:cNvPr>
            <p:cNvSpPr txBox="1"/>
            <p:nvPr/>
          </p:nvSpPr>
          <p:spPr>
            <a:xfrm>
              <a:off x="183254" y="1322162"/>
              <a:ext cx="1819477" cy="369332"/>
            </a:xfrm>
            <a:prstGeom prst="rect">
              <a:avLst/>
            </a:prstGeom>
            <a:noFill/>
          </p:spPr>
          <p:txBody>
            <a:bodyPr wrap="square">
              <a:spAutoFit/>
            </a:bodyPr>
            <a:lstStyle/>
            <a:p>
              <a:r>
                <a:rPr lang="fr-FR" b="1" dirty="0">
                  <a:solidFill>
                    <a:schemeClr val="tx2">
                      <a:lumMod val="50000"/>
                      <a:lumOff val="50000"/>
                    </a:schemeClr>
                  </a:solidFill>
                  <a:latin typeface="Aptos ExtraBold" panose="020F0502020204030204" pitchFamily="34" charset="0"/>
                </a:rPr>
                <a:t>Technologie</a:t>
              </a:r>
            </a:p>
          </p:txBody>
        </p:sp>
        <p:sp>
          <p:nvSpPr>
            <p:cNvPr id="10" name="Rectangle : coins arrondis 9">
              <a:extLst>
                <a:ext uri="{FF2B5EF4-FFF2-40B4-BE49-F238E27FC236}">
                  <a16:creationId xmlns:a16="http://schemas.microsoft.com/office/drawing/2014/main" id="{65FF634F-3B6C-888F-DB6A-B725BBAF7F06}"/>
                </a:ext>
              </a:extLst>
            </p:cNvPr>
            <p:cNvSpPr/>
            <p:nvPr/>
          </p:nvSpPr>
          <p:spPr>
            <a:xfrm>
              <a:off x="393791" y="2403407"/>
              <a:ext cx="1346344" cy="584775"/>
            </a:xfrm>
            <a:prstGeom prst="roundRect">
              <a:avLst/>
            </a:prstGeom>
            <a:solidFill>
              <a:schemeClr val="bg1">
                <a:lumMod val="85000"/>
              </a:schemeClr>
            </a:solid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000" b="1" dirty="0">
                  <a:solidFill>
                    <a:schemeClr val="tx1"/>
                  </a:solidFill>
                </a:rPr>
                <a:t>3G</a:t>
              </a:r>
            </a:p>
          </p:txBody>
        </p:sp>
        <p:cxnSp>
          <p:nvCxnSpPr>
            <p:cNvPr id="11" name="Connecteur droit 10">
              <a:extLst>
                <a:ext uri="{FF2B5EF4-FFF2-40B4-BE49-F238E27FC236}">
                  <a16:creationId xmlns:a16="http://schemas.microsoft.com/office/drawing/2014/main" id="{4D962F0D-001A-56D7-43DF-EE9A1826A3E2}"/>
                </a:ext>
              </a:extLst>
            </p:cNvPr>
            <p:cNvCxnSpPr>
              <a:cxnSpLocks/>
            </p:cNvCxnSpPr>
            <p:nvPr/>
          </p:nvCxnSpPr>
          <p:spPr>
            <a:xfrm>
              <a:off x="4009293" y="2608784"/>
              <a:ext cx="6601766" cy="0"/>
            </a:xfrm>
            <a:prstGeom prst="line">
              <a:avLst/>
            </a:prstGeom>
            <a:ln>
              <a:prstDash val="lgDash"/>
            </a:ln>
          </p:spPr>
          <p:style>
            <a:lnRef idx="2">
              <a:schemeClr val="accent1"/>
            </a:lnRef>
            <a:fillRef idx="0">
              <a:schemeClr val="accent1"/>
            </a:fillRef>
            <a:effectRef idx="1">
              <a:schemeClr val="accent1"/>
            </a:effectRef>
            <a:fontRef idx="minor">
              <a:schemeClr val="tx1"/>
            </a:fontRef>
          </p:style>
        </p:cxnSp>
        <p:sp>
          <p:nvSpPr>
            <p:cNvPr id="12" name="Rectangle : coins arrondis 11">
              <a:extLst>
                <a:ext uri="{FF2B5EF4-FFF2-40B4-BE49-F238E27FC236}">
                  <a16:creationId xmlns:a16="http://schemas.microsoft.com/office/drawing/2014/main" id="{F78BDE4B-3C03-E160-4F8E-5C9782F83DFB}"/>
                </a:ext>
              </a:extLst>
            </p:cNvPr>
            <p:cNvSpPr/>
            <p:nvPr/>
          </p:nvSpPr>
          <p:spPr>
            <a:xfrm>
              <a:off x="393791" y="3997498"/>
              <a:ext cx="1346344" cy="584775"/>
            </a:xfrm>
            <a:prstGeom prst="roundRect">
              <a:avLst/>
            </a:prstGeom>
            <a:solidFill>
              <a:schemeClr val="bg1">
                <a:lumMod val="85000"/>
              </a:schemeClr>
            </a:solid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000" b="1" dirty="0">
                  <a:solidFill>
                    <a:schemeClr val="tx1"/>
                  </a:solidFill>
                </a:rPr>
                <a:t>4G</a:t>
              </a:r>
            </a:p>
          </p:txBody>
        </p:sp>
        <p:sp>
          <p:nvSpPr>
            <p:cNvPr id="13" name="Rectangle : coins arrondis 12">
              <a:extLst>
                <a:ext uri="{FF2B5EF4-FFF2-40B4-BE49-F238E27FC236}">
                  <a16:creationId xmlns:a16="http://schemas.microsoft.com/office/drawing/2014/main" id="{7BFF916C-E5A0-B514-2EE7-A51F1019EFF6}"/>
                </a:ext>
              </a:extLst>
            </p:cNvPr>
            <p:cNvSpPr/>
            <p:nvPr/>
          </p:nvSpPr>
          <p:spPr>
            <a:xfrm>
              <a:off x="418146" y="5852107"/>
              <a:ext cx="1346344" cy="584775"/>
            </a:xfrm>
            <a:prstGeom prst="roundRect">
              <a:avLst/>
            </a:prstGeom>
            <a:solidFill>
              <a:schemeClr val="bg1">
                <a:lumMod val="85000"/>
              </a:schemeClr>
            </a:solid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000" b="1" dirty="0">
                  <a:solidFill>
                    <a:schemeClr val="tx1"/>
                  </a:solidFill>
                </a:rPr>
                <a:t>5G</a:t>
              </a:r>
            </a:p>
          </p:txBody>
        </p:sp>
        <p:sp>
          <p:nvSpPr>
            <p:cNvPr id="14" name="Flèche : chevron 13">
              <a:extLst>
                <a:ext uri="{FF2B5EF4-FFF2-40B4-BE49-F238E27FC236}">
                  <a16:creationId xmlns:a16="http://schemas.microsoft.com/office/drawing/2014/main" id="{61A32DD2-B8FF-52AD-E7C2-5C47C97B4487}"/>
                </a:ext>
              </a:extLst>
            </p:cNvPr>
            <p:cNvSpPr/>
            <p:nvPr/>
          </p:nvSpPr>
          <p:spPr>
            <a:xfrm>
              <a:off x="1800327" y="2369856"/>
              <a:ext cx="335902" cy="651876"/>
            </a:xfrm>
            <a:prstGeom prst="chevron">
              <a:avLst/>
            </a:prstGeom>
            <a:solidFill>
              <a:schemeClr val="bg2">
                <a:lumMod val="75000"/>
              </a:schemeClr>
            </a:solidFill>
            <a:ln>
              <a:solidFill>
                <a:schemeClr val="bg2">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5" name="Flèche : chevron 14">
              <a:extLst>
                <a:ext uri="{FF2B5EF4-FFF2-40B4-BE49-F238E27FC236}">
                  <a16:creationId xmlns:a16="http://schemas.microsoft.com/office/drawing/2014/main" id="{55A2FC47-596B-25DF-65D8-5A68E9CA40D5}"/>
                </a:ext>
              </a:extLst>
            </p:cNvPr>
            <p:cNvSpPr/>
            <p:nvPr/>
          </p:nvSpPr>
          <p:spPr>
            <a:xfrm>
              <a:off x="1787644" y="3963948"/>
              <a:ext cx="335902" cy="651876"/>
            </a:xfrm>
            <a:prstGeom prst="chevron">
              <a:avLst/>
            </a:prstGeom>
            <a:solidFill>
              <a:schemeClr val="bg2">
                <a:lumMod val="75000"/>
              </a:schemeClr>
            </a:solidFill>
            <a:ln>
              <a:solidFill>
                <a:schemeClr val="bg2">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6" name="Flèche : chevron 15">
              <a:extLst>
                <a:ext uri="{FF2B5EF4-FFF2-40B4-BE49-F238E27FC236}">
                  <a16:creationId xmlns:a16="http://schemas.microsoft.com/office/drawing/2014/main" id="{7F549EB5-0905-8969-0AEF-A28310EDDD3E}"/>
                </a:ext>
              </a:extLst>
            </p:cNvPr>
            <p:cNvSpPr/>
            <p:nvPr/>
          </p:nvSpPr>
          <p:spPr>
            <a:xfrm>
              <a:off x="1772907" y="5809225"/>
              <a:ext cx="335902" cy="651876"/>
            </a:xfrm>
            <a:prstGeom prst="chevron">
              <a:avLst/>
            </a:prstGeom>
            <a:solidFill>
              <a:schemeClr val="bg2">
                <a:lumMod val="75000"/>
              </a:schemeClr>
            </a:solidFill>
            <a:ln>
              <a:solidFill>
                <a:schemeClr val="bg2">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7" name="Rectangle : coins arrondis 16">
              <a:extLst>
                <a:ext uri="{FF2B5EF4-FFF2-40B4-BE49-F238E27FC236}">
                  <a16:creationId xmlns:a16="http://schemas.microsoft.com/office/drawing/2014/main" id="{A18628AD-BEE5-DE8E-BC5F-9E6B07B6E499}"/>
                </a:ext>
              </a:extLst>
            </p:cNvPr>
            <p:cNvSpPr/>
            <p:nvPr/>
          </p:nvSpPr>
          <p:spPr>
            <a:xfrm>
              <a:off x="2502039" y="2296388"/>
              <a:ext cx="984738" cy="269697"/>
            </a:xfrm>
            <a:prstGeom prst="roundRect">
              <a:avLst/>
            </a:prstGeom>
            <a:solidFill>
              <a:schemeClr val="bg1">
                <a:lumMod val="85000"/>
              </a:schemeClr>
            </a:solid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solidFill>
                </a:rPr>
                <a:t>U2100</a:t>
              </a:r>
            </a:p>
          </p:txBody>
        </p:sp>
        <p:sp>
          <p:nvSpPr>
            <p:cNvPr id="20" name="Rectangle : coins arrondis 19">
              <a:extLst>
                <a:ext uri="{FF2B5EF4-FFF2-40B4-BE49-F238E27FC236}">
                  <a16:creationId xmlns:a16="http://schemas.microsoft.com/office/drawing/2014/main" id="{532C97FE-531B-AAD1-4B40-7C8E3ECB8FE7}"/>
                </a:ext>
              </a:extLst>
            </p:cNvPr>
            <p:cNvSpPr/>
            <p:nvPr/>
          </p:nvSpPr>
          <p:spPr>
            <a:xfrm>
              <a:off x="2502039" y="2718485"/>
              <a:ext cx="984738" cy="269697"/>
            </a:xfrm>
            <a:prstGeom prst="roundRect">
              <a:avLst/>
            </a:prstGeom>
            <a:solidFill>
              <a:schemeClr val="bg1">
                <a:lumMod val="85000"/>
              </a:schemeClr>
            </a:solid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solidFill>
                </a:rPr>
                <a:t>900</a:t>
              </a:r>
            </a:p>
          </p:txBody>
        </p:sp>
        <p:sp>
          <p:nvSpPr>
            <p:cNvPr id="23" name="Rectangle : coins arrondis 22">
              <a:extLst>
                <a:ext uri="{FF2B5EF4-FFF2-40B4-BE49-F238E27FC236}">
                  <a16:creationId xmlns:a16="http://schemas.microsoft.com/office/drawing/2014/main" id="{D4D5014E-3C78-5CE8-5D50-93768C72AC54}"/>
                </a:ext>
              </a:extLst>
            </p:cNvPr>
            <p:cNvSpPr/>
            <p:nvPr/>
          </p:nvSpPr>
          <p:spPr>
            <a:xfrm>
              <a:off x="4383464" y="1444123"/>
              <a:ext cx="542397" cy="360433"/>
            </a:xfrm>
            <a:prstGeom prst="roundRect">
              <a:avLst/>
            </a:prstGeom>
            <a:solidFill>
              <a:schemeClr val="tx2">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fr-FR" sz="1600" b="1" dirty="0"/>
                <a:t>TT</a:t>
              </a:r>
              <a:endParaRPr lang="fr-FR" sz="1100" b="1" dirty="0"/>
            </a:p>
          </p:txBody>
        </p:sp>
        <p:sp>
          <p:nvSpPr>
            <p:cNvPr id="24" name="Rectangle : coins arrondis 23">
              <a:extLst>
                <a:ext uri="{FF2B5EF4-FFF2-40B4-BE49-F238E27FC236}">
                  <a16:creationId xmlns:a16="http://schemas.microsoft.com/office/drawing/2014/main" id="{1DC523BD-A782-9D1E-F65B-D8FAD6472955}"/>
                </a:ext>
              </a:extLst>
            </p:cNvPr>
            <p:cNvSpPr/>
            <p:nvPr/>
          </p:nvSpPr>
          <p:spPr>
            <a:xfrm>
              <a:off x="7084902" y="1437609"/>
              <a:ext cx="542397" cy="342800"/>
            </a:xfrm>
            <a:prstGeom prst="roundRect">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r>
                <a:rPr lang="fr-FR" sz="1600" b="1" dirty="0"/>
                <a:t>OO</a:t>
              </a:r>
            </a:p>
          </p:txBody>
        </p:sp>
        <p:sp>
          <p:nvSpPr>
            <p:cNvPr id="25" name="Rectangle : coins arrondis 24">
              <a:extLst>
                <a:ext uri="{FF2B5EF4-FFF2-40B4-BE49-F238E27FC236}">
                  <a16:creationId xmlns:a16="http://schemas.microsoft.com/office/drawing/2014/main" id="{0EF9CB90-F817-B6CE-00DC-2F77415C4D5A}"/>
                </a:ext>
              </a:extLst>
            </p:cNvPr>
            <p:cNvSpPr/>
            <p:nvPr/>
          </p:nvSpPr>
          <p:spPr>
            <a:xfrm>
              <a:off x="10064578" y="1437609"/>
              <a:ext cx="546481" cy="355922"/>
            </a:xfrm>
            <a:prstGeom prst="roundRect">
              <a:avLst/>
            </a:prstGeom>
            <a:solidFill>
              <a:srgbClr val="FF8500"/>
            </a:solidFill>
            <a:ln>
              <a:solidFill>
                <a:srgbClr val="FFBC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r>
                <a:rPr lang="fr-FR" sz="1600" b="1" dirty="0"/>
                <a:t>OR</a:t>
              </a:r>
              <a:endParaRPr lang="fr-FR" sz="1100" b="1" dirty="0"/>
            </a:p>
          </p:txBody>
        </p:sp>
        <p:sp>
          <p:nvSpPr>
            <p:cNvPr id="26" name="Rectangle : coins arrondis 25">
              <a:extLst>
                <a:ext uri="{FF2B5EF4-FFF2-40B4-BE49-F238E27FC236}">
                  <a16:creationId xmlns:a16="http://schemas.microsoft.com/office/drawing/2014/main" id="{DE0E5ABC-78A2-3D95-FD3F-AFE7C25FD47E}"/>
                </a:ext>
              </a:extLst>
            </p:cNvPr>
            <p:cNvSpPr/>
            <p:nvPr/>
          </p:nvSpPr>
          <p:spPr>
            <a:xfrm>
              <a:off x="2502039" y="3703086"/>
              <a:ext cx="984738" cy="269697"/>
            </a:xfrm>
            <a:prstGeom prst="roundRect">
              <a:avLst/>
            </a:prstGeom>
            <a:solidFill>
              <a:schemeClr val="bg1">
                <a:lumMod val="85000"/>
              </a:schemeClr>
            </a:solid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solidFill>
                </a:rPr>
                <a:t>L800</a:t>
              </a:r>
            </a:p>
          </p:txBody>
        </p:sp>
        <p:sp>
          <p:nvSpPr>
            <p:cNvPr id="27" name="Rectangle : coins arrondis 26">
              <a:extLst>
                <a:ext uri="{FF2B5EF4-FFF2-40B4-BE49-F238E27FC236}">
                  <a16:creationId xmlns:a16="http://schemas.microsoft.com/office/drawing/2014/main" id="{FFDBA274-B1AF-47F8-2BD2-38C3A30C9C97}"/>
                </a:ext>
              </a:extLst>
            </p:cNvPr>
            <p:cNvSpPr/>
            <p:nvPr/>
          </p:nvSpPr>
          <p:spPr>
            <a:xfrm>
              <a:off x="2502039" y="4155036"/>
              <a:ext cx="984738" cy="269697"/>
            </a:xfrm>
            <a:prstGeom prst="roundRect">
              <a:avLst/>
            </a:prstGeom>
            <a:solidFill>
              <a:schemeClr val="bg1">
                <a:lumMod val="85000"/>
              </a:schemeClr>
            </a:solid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solidFill>
                </a:rPr>
                <a:t>L1800</a:t>
              </a:r>
            </a:p>
          </p:txBody>
        </p:sp>
        <p:sp>
          <p:nvSpPr>
            <p:cNvPr id="28" name="Rectangle : coins arrondis 27">
              <a:extLst>
                <a:ext uri="{FF2B5EF4-FFF2-40B4-BE49-F238E27FC236}">
                  <a16:creationId xmlns:a16="http://schemas.microsoft.com/office/drawing/2014/main" id="{B5DA78C5-5CD6-0E2E-97B8-C21195BA0847}"/>
                </a:ext>
              </a:extLst>
            </p:cNvPr>
            <p:cNvSpPr/>
            <p:nvPr/>
          </p:nvSpPr>
          <p:spPr>
            <a:xfrm>
              <a:off x="2502039" y="4615824"/>
              <a:ext cx="984738" cy="269697"/>
            </a:xfrm>
            <a:prstGeom prst="roundRect">
              <a:avLst/>
            </a:prstGeom>
            <a:solidFill>
              <a:schemeClr val="bg1">
                <a:lumMod val="85000"/>
              </a:schemeClr>
            </a:solid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solidFill>
                </a:rPr>
                <a:t>L2100</a:t>
              </a:r>
            </a:p>
          </p:txBody>
        </p:sp>
        <p:cxnSp>
          <p:nvCxnSpPr>
            <p:cNvPr id="29" name="Connecteur droit 28">
              <a:extLst>
                <a:ext uri="{FF2B5EF4-FFF2-40B4-BE49-F238E27FC236}">
                  <a16:creationId xmlns:a16="http://schemas.microsoft.com/office/drawing/2014/main" id="{2EFC7A3B-CFFD-0E91-AFAF-70CEA146DEF8}"/>
                </a:ext>
              </a:extLst>
            </p:cNvPr>
            <p:cNvCxnSpPr>
              <a:cxnSpLocks/>
            </p:cNvCxnSpPr>
            <p:nvPr/>
          </p:nvCxnSpPr>
          <p:spPr>
            <a:xfrm>
              <a:off x="3870291" y="3997498"/>
              <a:ext cx="6601766" cy="0"/>
            </a:xfrm>
            <a:prstGeom prst="line">
              <a:avLst/>
            </a:prstGeom>
            <a:ln>
              <a:prstDash val="lgDash"/>
            </a:ln>
          </p:spPr>
          <p:style>
            <a:lnRef idx="2">
              <a:schemeClr val="accent1"/>
            </a:lnRef>
            <a:fillRef idx="0">
              <a:schemeClr val="accent1"/>
            </a:fillRef>
            <a:effectRef idx="1">
              <a:schemeClr val="accent1"/>
            </a:effectRef>
            <a:fontRef idx="minor">
              <a:schemeClr val="tx1"/>
            </a:fontRef>
          </p:style>
        </p:cxnSp>
        <p:cxnSp>
          <p:nvCxnSpPr>
            <p:cNvPr id="30" name="Connecteur droit 29">
              <a:extLst>
                <a:ext uri="{FF2B5EF4-FFF2-40B4-BE49-F238E27FC236}">
                  <a16:creationId xmlns:a16="http://schemas.microsoft.com/office/drawing/2014/main" id="{C34DD3DB-A59C-69EB-3E9D-63E6CB059091}"/>
                </a:ext>
              </a:extLst>
            </p:cNvPr>
            <p:cNvCxnSpPr>
              <a:cxnSpLocks/>
            </p:cNvCxnSpPr>
            <p:nvPr/>
          </p:nvCxnSpPr>
          <p:spPr>
            <a:xfrm>
              <a:off x="3870291" y="4562177"/>
              <a:ext cx="6601766" cy="0"/>
            </a:xfrm>
            <a:prstGeom prst="line">
              <a:avLst/>
            </a:prstGeom>
            <a:ln>
              <a:prstDash val="lgDash"/>
            </a:ln>
          </p:spPr>
          <p:style>
            <a:lnRef idx="2">
              <a:schemeClr val="accent1"/>
            </a:lnRef>
            <a:fillRef idx="0">
              <a:schemeClr val="accent1"/>
            </a:fillRef>
            <a:effectRef idx="1">
              <a:schemeClr val="accent1"/>
            </a:effectRef>
            <a:fontRef idx="minor">
              <a:schemeClr val="tx1"/>
            </a:fontRef>
          </p:style>
        </p:cxnSp>
        <p:cxnSp>
          <p:nvCxnSpPr>
            <p:cNvPr id="31" name="Connecteur droit 30">
              <a:extLst>
                <a:ext uri="{FF2B5EF4-FFF2-40B4-BE49-F238E27FC236}">
                  <a16:creationId xmlns:a16="http://schemas.microsoft.com/office/drawing/2014/main" id="{AD9B8C40-D061-EE0E-0266-BF83698DEEE2}"/>
                </a:ext>
              </a:extLst>
            </p:cNvPr>
            <p:cNvCxnSpPr>
              <a:cxnSpLocks/>
            </p:cNvCxnSpPr>
            <p:nvPr/>
          </p:nvCxnSpPr>
          <p:spPr>
            <a:xfrm>
              <a:off x="3870291" y="5180710"/>
              <a:ext cx="6601766" cy="0"/>
            </a:xfrm>
            <a:prstGeom prst="line">
              <a:avLst/>
            </a:prstGeom>
            <a:ln>
              <a:prstDash val="lgDash"/>
            </a:ln>
          </p:spPr>
          <p:style>
            <a:lnRef idx="2">
              <a:schemeClr val="accent1"/>
            </a:lnRef>
            <a:fillRef idx="0">
              <a:schemeClr val="accent1"/>
            </a:fillRef>
            <a:effectRef idx="1">
              <a:schemeClr val="accent1"/>
            </a:effectRef>
            <a:fontRef idx="minor">
              <a:schemeClr val="tx1"/>
            </a:fontRef>
          </p:style>
        </p:cxnSp>
        <p:sp>
          <p:nvSpPr>
            <p:cNvPr id="32" name="Rectangle : coins arrondis 31">
              <a:extLst>
                <a:ext uri="{FF2B5EF4-FFF2-40B4-BE49-F238E27FC236}">
                  <a16:creationId xmlns:a16="http://schemas.microsoft.com/office/drawing/2014/main" id="{37824F55-6585-C33F-C66C-29F11A3D4698}"/>
                </a:ext>
              </a:extLst>
            </p:cNvPr>
            <p:cNvSpPr/>
            <p:nvPr/>
          </p:nvSpPr>
          <p:spPr>
            <a:xfrm>
              <a:off x="2487302" y="5842730"/>
              <a:ext cx="984738" cy="269697"/>
            </a:xfrm>
            <a:prstGeom prst="roundRect">
              <a:avLst/>
            </a:prstGeom>
            <a:solidFill>
              <a:schemeClr val="bg1">
                <a:lumMod val="85000"/>
              </a:schemeClr>
            </a:solid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solidFill>
                </a:rPr>
                <a:t>FDD</a:t>
              </a:r>
            </a:p>
          </p:txBody>
        </p:sp>
        <p:sp>
          <p:nvSpPr>
            <p:cNvPr id="33" name="Rectangle : coins arrondis 32">
              <a:extLst>
                <a:ext uri="{FF2B5EF4-FFF2-40B4-BE49-F238E27FC236}">
                  <a16:creationId xmlns:a16="http://schemas.microsoft.com/office/drawing/2014/main" id="{034E514E-AC9C-AA6C-F745-837B7455F22A}"/>
                </a:ext>
              </a:extLst>
            </p:cNvPr>
            <p:cNvSpPr/>
            <p:nvPr/>
          </p:nvSpPr>
          <p:spPr>
            <a:xfrm>
              <a:off x="2487302" y="6436882"/>
              <a:ext cx="984738" cy="269697"/>
            </a:xfrm>
            <a:prstGeom prst="roundRect">
              <a:avLst/>
            </a:prstGeom>
            <a:solidFill>
              <a:schemeClr val="bg1">
                <a:lumMod val="85000"/>
              </a:schemeClr>
            </a:solid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solidFill>
                </a:rPr>
                <a:t>TDD</a:t>
              </a:r>
            </a:p>
          </p:txBody>
        </p:sp>
        <p:cxnSp>
          <p:nvCxnSpPr>
            <p:cNvPr id="34" name="Connecteur droit 33">
              <a:extLst>
                <a:ext uri="{FF2B5EF4-FFF2-40B4-BE49-F238E27FC236}">
                  <a16:creationId xmlns:a16="http://schemas.microsoft.com/office/drawing/2014/main" id="{DE407CFE-FA92-C437-C971-AF713AE0737F}"/>
                </a:ext>
              </a:extLst>
            </p:cNvPr>
            <p:cNvCxnSpPr>
              <a:cxnSpLocks/>
            </p:cNvCxnSpPr>
            <p:nvPr/>
          </p:nvCxnSpPr>
          <p:spPr>
            <a:xfrm>
              <a:off x="3990026" y="6271803"/>
              <a:ext cx="6601766" cy="0"/>
            </a:xfrm>
            <a:prstGeom prst="line">
              <a:avLst/>
            </a:prstGeom>
            <a:ln>
              <a:prstDash val="lgDash"/>
            </a:ln>
          </p:spPr>
          <p:style>
            <a:lnRef idx="2">
              <a:schemeClr val="accent1"/>
            </a:lnRef>
            <a:fillRef idx="0">
              <a:schemeClr val="accent1"/>
            </a:fillRef>
            <a:effectRef idx="1">
              <a:schemeClr val="accent1"/>
            </a:effectRef>
            <a:fontRef idx="minor">
              <a:schemeClr val="tx1"/>
            </a:fontRef>
          </p:style>
        </p:cxnSp>
        <p:cxnSp>
          <p:nvCxnSpPr>
            <p:cNvPr id="35" name="Connecteur droit 34">
              <a:extLst>
                <a:ext uri="{FF2B5EF4-FFF2-40B4-BE49-F238E27FC236}">
                  <a16:creationId xmlns:a16="http://schemas.microsoft.com/office/drawing/2014/main" id="{7339C3D6-F83F-1F3E-6A30-F7B08EFF617F}"/>
                </a:ext>
              </a:extLst>
            </p:cNvPr>
            <p:cNvCxnSpPr>
              <a:cxnSpLocks/>
            </p:cNvCxnSpPr>
            <p:nvPr/>
          </p:nvCxnSpPr>
          <p:spPr>
            <a:xfrm>
              <a:off x="220461" y="3323891"/>
              <a:ext cx="11616497" cy="0"/>
            </a:xfrm>
            <a:prstGeom prst="line">
              <a:avLst/>
            </a:prstGeom>
            <a:ln>
              <a:prstDash val="solid"/>
            </a:ln>
          </p:spPr>
          <p:style>
            <a:lnRef idx="2">
              <a:schemeClr val="accent1"/>
            </a:lnRef>
            <a:fillRef idx="0">
              <a:schemeClr val="accent1"/>
            </a:fillRef>
            <a:effectRef idx="1">
              <a:schemeClr val="accent1"/>
            </a:effectRef>
            <a:fontRef idx="minor">
              <a:schemeClr val="tx1"/>
            </a:fontRef>
          </p:style>
        </p:cxnSp>
        <p:cxnSp>
          <p:nvCxnSpPr>
            <p:cNvPr id="37" name="Connecteur droit 36">
              <a:extLst>
                <a:ext uri="{FF2B5EF4-FFF2-40B4-BE49-F238E27FC236}">
                  <a16:creationId xmlns:a16="http://schemas.microsoft.com/office/drawing/2014/main" id="{9C2BC4CC-8582-66FF-A493-C406B462081B}"/>
                </a:ext>
              </a:extLst>
            </p:cNvPr>
            <p:cNvCxnSpPr>
              <a:cxnSpLocks/>
            </p:cNvCxnSpPr>
            <p:nvPr/>
          </p:nvCxnSpPr>
          <p:spPr>
            <a:xfrm>
              <a:off x="0" y="5671602"/>
              <a:ext cx="11616497" cy="0"/>
            </a:xfrm>
            <a:prstGeom prst="line">
              <a:avLst/>
            </a:prstGeom>
            <a:ln>
              <a:prstDash val="solid"/>
            </a:ln>
          </p:spPr>
          <p:style>
            <a:lnRef idx="2">
              <a:schemeClr val="accent1"/>
            </a:lnRef>
            <a:fillRef idx="0">
              <a:schemeClr val="accent1"/>
            </a:fillRef>
            <a:effectRef idx="1">
              <a:schemeClr val="accent1"/>
            </a:effectRef>
            <a:fontRef idx="minor">
              <a:schemeClr val="tx1"/>
            </a:fontRef>
          </p:style>
        </p:cxnSp>
        <p:sp>
          <p:nvSpPr>
            <p:cNvPr id="2" name="Ellipse 1">
              <a:extLst>
                <a:ext uri="{FF2B5EF4-FFF2-40B4-BE49-F238E27FC236}">
                  <a16:creationId xmlns:a16="http://schemas.microsoft.com/office/drawing/2014/main" id="{754E4D29-96F8-102D-8CC1-D42A3E9BA55F}"/>
                </a:ext>
              </a:extLst>
            </p:cNvPr>
            <p:cNvSpPr/>
            <p:nvPr/>
          </p:nvSpPr>
          <p:spPr>
            <a:xfrm>
              <a:off x="4383464" y="2032357"/>
              <a:ext cx="698899" cy="435680"/>
            </a:xfrm>
            <a:prstGeom prst="ellipse">
              <a:avLst/>
            </a:prstGeom>
            <a:noFill/>
            <a:ln w="38100">
              <a:solidFill>
                <a:schemeClr val="tx2">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lumMod val="65000"/>
                      <a:lumOff val="35000"/>
                    </a:schemeClr>
                  </a:solidFill>
                </a:rPr>
                <a:t>F1</a:t>
              </a:r>
            </a:p>
          </p:txBody>
        </p:sp>
        <p:sp>
          <p:nvSpPr>
            <p:cNvPr id="3" name="Ellipse 2">
              <a:extLst>
                <a:ext uri="{FF2B5EF4-FFF2-40B4-BE49-F238E27FC236}">
                  <a16:creationId xmlns:a16="http://schemas.microsoft.com/office/drawing/2014/main" id="{815890C3-33D7-753D-83DA-C1DE90C71612}"/>
                </a:ext>
              </a:extLst>
            </p:cNvPr>
            <p:cNvSpPr/>
            <p:nvPr/>
          </p:nvSpPr>
          <p:spPr>
            <a:xfrm>
              <a:off x="4400026" y="2753637"/>
              <a:ext cx="698899" cy="435680"/>
            </a:xfrm>
            <a:prstGeom prst="ellipse">
              <a:avLst/>
            </a:prstGeom>
            <a:noFill/>
            <a:ln w="38100">
              <a:solidFill>
                <a:schemeClr val="tx2">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lumMod val="65000"/>
                      <a:lumOff val="35000"/>
                    </a:schemeClr>
                  </a:solidFill>
                </a:rPr>
                <a:t>F1</a:t>
              </a:r>
            </a:p>
          </p:txBody>
        </p:sp>
        <p:sp>
          <p:nvSpPr>
            <p:cNvPr id="7" name="Ellipse 6">
              <a:extLst>
                <a:ext uri="{FF2B5EF4-FFF2-40B4-BE49-F238E27FC236}">
                  <a16:creationId xmlns:a16="http://schemas.microsoft.com/office/drawing/2014/main" id="{796AACAB-65C9-090F-5AB3-8EBC56A23C79}"/>
                </a:ext>
              </a:extLst>
            </p:cNvPr>
            <p:cNvSpPr/>
            <p:nvPr/>
          </p:nvSpPr>
          <p:spPr>
            <a:xfrm>
              <a:off x="6345937" y="2762227"/>
              <a:ext cx="698899" cy="435680"/>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lumMod val="65000"/>
                      <a:lumOff val="35000"/>
                    </a:schemeClr>
                  </a:solidFill>
                </a:rPr>
                <a:t>F1</a:t>
              </a:r>
            </a:p>
          </p:txBody>
        </p:sp>
        <p:sp>
          <p:nvSpPr>
            <p:cNvPr id="21" name="Ellipse 20">
              <a:extLst>
                <a:ext uri="{FF2B5EF4-FFF2-40B4-BE49-F238E27FC236}">
                  <a16:creationId xmlns:a16="http://schemas.microsoft.com/office/drawing/2014/main" id="{34C39065-5900-8BEF-D37B-FC711EA4C1E1}"/>
                </a:ext>
              </a:extLst>
            </p:cNvPr>
            <p:cNvSpPr/>
            <p:nvPr/>
          </p:nvSpPr>
          <p:spPr>
            <a:xfrm>
              <a:off x="9903997" y="2013652"/>
              <a:ext cx="698899" cy="435680"/>
            </a:xfrm>
            <a:prstGeom prst="ellipse">
              <a:avLst/>
            </a:prstGeom>
            <a:noFill/>
            <a:ln w="38100">
              <a:solidFill>
                <a:srgbClr val="FF85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lumMod val="65000"/>
                      <a:lumOff val="35000"/>
                    </a:schemeClr>
                  </a:solidFill>
                </a:rPr>
                <a:t>F1</a:t>
              </a:r>
            </a:p>
          </p:txBody>
        </p:sp>
        <p:sp>
          <p:nvSpPr>
            <p:cNvPr id="22" name="Ellipse 21">
              <a:extLst>
                <a:ext uri="{FF2B5EF4-FFF2-40B4-BE49-F238E27FC236}">
                  <a16:creationId xmlns:a16="http://schemas.microsoft.com/office/drawing/2014/main" id="{787D3E39-2161-02DC-F1FC-500E0CD38833}"/>
                </a:ext>
              </a:extLst>
            </p:cNvPr>
            <p:cNvSpPr/>
            <p:nvPr/>
          </p:nvSpPr>
          <p:spPr>
            <a:xfrm>
              <a:off x="9903997" y="2708682"/>
              <a:ext cx="698899" cy="435680"/>
            </a:xfrm>
            <a:prstGeom prst="ellipse">
              <a:avLst/>
            </a:prstGeom>
            <a:noFill/>
            <a:ln w="38100">
              <a:solidFill>
                <a:srgbClr val="FF85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lumMod val="65000"/>
                      <a:lumOff val="35000"/>
                    </a:schemeClr>
                  </a:solidFill>
                </a:rPr>
                <a:t>F1</a:t>
              </a:r>
            </a:p>
          </p:txBody>
        </p:sp>
        <p:sp>
          <p:nvSpPr>
            <p:cNvPr id="50" name="ZoneTexte 49">
              <a:extLst>
                <a:ext uri="{FF2B5EF4-FFF2-40B4-BE49-F238E27FC236}">
                  <a16:creationId xmlns:a16="http://schemas.microsoft.com/office/drawing/2014/main" id="{5ADB9A6B-FE41-B085-8C7F-172636F5C650}"/>
                </a:ext>
              </a:extLst>
            </p:cNvPr>
            <p:cNvSpPr txBox="1"/>
            <p:nvPr/>
          </p:nvSpPr>
          <p:spPr>
            <a:xfrm>
              <a:off x="3926074" y="5249274"/>
              <a:ext cx="1644236" cy="338554"/>
            </a:xfrm>
            <a:prstGeom prst="rect">
              <a:avLst/>
            </a:prstGeom>
            <a:noFill/>
          </p:spPr>
          <p:txBody>
            <a:bodyPr wrap="square" rtlCol="0">
              <a:spAutoFit/>
            </a:bodyPr>
            <a:lstStyle/>
            <a:p>
              <a:pPr algn="ctr"/>
              <a:r>
                <a:rPr lang="fr-FR" sz="1600" b="1" dirty="0">
                  <a:solidFill>
                    <a:schemeClr val="tx1">
                      <a:lumMod val="65000"/>
                      <a:lumOff val="35000"/>
                    </a:schemeClr>
                  </a:solidFill>
                  <a:latin typeface="Aptos Display" panose="020B0004020202020204" pitchFamily="34" charset="0"/>
                </a:rPr>
                <a:t>TOTAL: 40M </a:t>
              </a:r>
            </a:p>
          </p:txBody>
        </p:sp>
        <p:sp>
          <p:nvSpPr>
            <p:cNvPr id="51" name="ZoneTexte 50">
              <a:extLst>
                <a:ext uri="{FF2B5EF4-FFF2-40B4-BE49-F238E27FC236}">
                  <a16:creationId xmlns:a16="http://schemas.microsoft.com/office/drawing/2014/main" id="{B789D55A-2BFF-023F-7AF7-1301112B5081}"/>
                </a:ext>
              </a:extLst>
            </p:cNvPr>
            <p:cNvSpPr txBox="1"/>
            <p:nvPr/>
          </p:nvSpPr>
          <p:spPr>
            <a:xfrm>
              <a:off x="6521321" y="5279774"/>
              <a:ext cx="1644236" cy="338554"/>
            </a:xfrm>
            <a:prstGeom prst="rect">
              <a:avLst/>
            </a:prstGeom>
            <a:noFill/>
          </p:spPr>
          <p:txBody>
            <a:bodyPr wrap="square" rtlCol="0">
              <a:spAutoFit/>
            </a:bodyPr>
            <a:lstStyle/>
            <a:p>
              <a:pPr algn="ctr"/>
              <a:r>
                <a:rPr lang="fr-FR" sz="1600" b="1" dirty="0">
                  <a:solidFill>
                    <a:schemeClr val="tx1">
                      <a:lumMod val="65000"/>
                      <a:lumOff val="35000"/>
                    </a:schemeClr>
                  </a:solidFill>
                  <a:latin typeface="Aptos Display" panose="020B0004020202020204" pitchFamily="34" charset="0"/>
                </a:rPr>
                <a:t>TOTAL: 50M </a:t>
              </a:r>
            </a:p>
          </p:txBody>
        </p:sp>
        <p:sp>
          <p:nvSpPr>
            <p:cNvPr id="52" name="ZoneTexte 51">
              <a:extLst>
                <a:ext uri="{FF2B5EF4-FFF2-40B4-BE49-F238E27FC236}">
                  <a16:creationId xmlns:a16="http://schemas.microsoft.com/office/drawing/2014/main" id="{3F9C1A55-2DDD-2745-3166-D02300076576}"/>
                </a:ext>
              </a:extLst>
            </p:cNvPr>
            <p:cNvSpPr txBox="1"/>
            <p:nvPr/>
          </p:nvSpPr>
          <p:spPr>
            <a:xfrm>
              <a:off x="9431327" y="5267725"/>
              <a:ext cx="1644236" cy="438325"/>
            </a:xfrm>
            <a:prstGeom prst="rect">
              <a:avLst/>
            </a:prstGeom>
            <a:noFill/>
          </p:spPr>
          <p:txBody>
            <a:bodyPr wrap="square" rtlCol="0">
              <a:spAutoFit/>
            </a:bodyPr>
            <a:lstStyle/>
            <a:p>
              <a:pPr algn="ctr"/>
              <a:r>
                <a:rPr lang="fr-FR" sz="1600" b="1" dirty="0">
                  <a:solidFill>
                    <a:schemeClr val="tx1">
                      <a:lumMod val="65000"/>
                      <a:lumOff val="35000"/>
                    </a:schemeClr>
                  </a:solidFill>
                  <a:latin typeface="Aptos Display" panose="020B0004020202020204" pitchFamily="34" charset="0"/>
                </a:rPr>
                <a:t>TOTAL: 50M </a:t>
              </a:r>
            </a:p>
          </p:txBody>
        </p:sp>
        <p:sp>
          <p:nvSpPr>
            <p:cNvPr id="53" name="Ellipse 52">
              <a:extLst>
                <a:ext uri="{FF2B5EF4-FFF2-40B4-BE49-F238E27FC236}">
                  <a16:creationId xmlns:a16="http://schemas.microsoft.com/office/drawing/2014/main" id="{F452CF78-F06D-9F35-43CD-69704BEA0AFE}"/>
                </a:ext>
              </a:extLst>
            </p:cNvPr>
            <p:cNvSpPr/>
            <p:nvPr/>
          </p:nvSpPr>
          <p:spPr>
            <a:xfrm>
              <a:off x="4383464" y="5736926"/>
              <a:ext cx="815857" cy="435680"/>
            </a:xfrm>
            <a:prstGeom prst="ellipse">
              <a:avLst/>
            </a:prstGeom>
            <a:noFill/>
            <a:ln w="38100">
              <a:solidFill>
                <a:schemeClr val="tx2">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dirty="0">
                  <a:solidFill>
                    <a:schemeClr val="tx1">
                      <a:lumMod val="65000"/>
                      <a:lumOff val="35000"/>
                    </a:schemeClr>
                  </a:solidFill>
                </a:rPr>
                <a:t>10M</a:t>
              </a:r>
            </a:p>
          </p:txBody>
        </p:sp>
        <p:sp>
          <p:nvSpPr>
            <p:cNvPr id="54" name="Ellipse 53">
              <a:extLst>
                <a:ext uri="{FF2B5EF4-FFF2-40B4-BE49-F238E27FC236}">
                  <a16:creationId xmlns:a16="http://schemas.microsoft.com/office/drawing/2014/main" id="{1540AEEA-25DF-1A64-1BAD-9BEEE3DB1B55}"/>
                </a:ext>
              </a:extLst>
            </p:cNvPr>
            <p:cNvSpPr/>
            <p:nvPr/>
          </p:nvSpPr>
          <p:spPr>
            <a:xfrm>
              <a:off x="4383464" y="6371001"/>
              <a:ext cx="815857" cy="435680"/>
            </a:xfrm>
            <a:prstGeom prst="ellipse">
              <a:avLst/>
            </a:prstGeom>
            <a:noFill/>
            <a:ln w="38100">
              <a:solidFill>
                <a:schemeClr val="tx2">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dirty="0">
                  <a:solidFill>
                    <a:schemeClr val="tx1">
                      <a:lumMod val="65000"/>
                      <a:lumOff val="35000"/>
                    </a:schemeClr>
                  </a:solidFill>
                </a:rPr>
                <a:t>100M</a:t>
              </a:r>
            </a:p>
          </p:txBody>
        </p:sp>
        <p:sp>
          <p:nvSpPr>
            <p:cNvPr id="55" name="Ellipse 54">
              <a:extLst>
                <a:ext uri="{FF2B5EF4-FFF2-40B4-BE49-F238E27FC236}">
                  <a16:creationId xmlns:a16="http://schemas.microsoft.com/office/drawing/2014/main" id="{80910A83-BB64-D1AC-0DDB-30DE9915929D}"/>
                </a:ext>
              </a:extLst>
            </p:cNvPr>
            <p:cNvSpPr/>
            <p:nvPr/>
          </p:nvSpPr>
          <p:spPr>
            <a:xfrm>
              <a:off x="7006650" y="6345347"/>
              <a:ext cx="815857" cy="435680"/>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dirty="0">
                  <a:solidFill>
                    <a:schemeClr val="tx1">
                      <a:lumMod val="65000"/>
                      <a:lumOff val="35000"/>
                    </a:schemeClr>
                  </a:solidFill>
                </a:rPr>
                <a:t>80M</a:t>
              </a:r>
            </a:p>
          </p:txBody>
        </p:sp>
        <p:sp>
          <p:nvSpPr>
            <p:cNvPr id="56" name="Ellipse 55">
              <a:extLst>
                <a:ext uri="{FF2B5EF4-FFF2-40B4-BE49-F238E27FC236}">
                  <a16:creationId xmlns:a16="http://schemas.microsoft.com/office/drawing/2014/main" id="{2A42DD04-CECE-3BCE-10A0-129A96101BEF}"/>
                </a:ext>
              </a:extLst>
            </p:cNvPr>
            <p:cNvSpPr/>
            <p:nvPr/>
          </p:nvSpPr>
          <p:spPr>
            <a:xfrm>
              <a:off x="9884499" y="5717008"/>
              <a:ext cx="815857" cy="435680"/>
            </a:xfrm>
            <a:prstGeom prst="ellipse">
              <a:avLst/>
            </a:prstGeom>
            <a:noFill/>
            <a:ln w="38100">
              <a:solidFill>
                <a:srgbClr val="FF85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dirty="0">
                  <a:solidFill>
                    <a:schemeClr val="tx1">
                      <a:lumMod val="65000"/>
                      <a:lumOff val="35000"/>
                    </a:schemeClr>
                  </a:solidFill>
                </a:rPr>
                <a:t>10M</a:t>
              </a:r>
            </a:p>
          </p:txBody>
        </p:sp>
        <p:sp>
          <p:nvSpPr>
            <p:cNvPr id="57" name="Ellipse 56">
              <a:extLst>
                <a:ext uri="{FF2B5EF4-FFF2-40B4-BE49-F238E27FC236}">
                  <a16:creationId xmlns:a16="http://schemas.microsoft.com/office/drawing/2014/main" id="{38562B22-4684-62B7-2F60-5838E5FC8D06}"/>
                </a:ext>
              </a:extLst>
            </p:cNvPr>
            <p:cNvSpPr/>
            <p:nvPr/>
          </p:nvSpPr>
          <p:spPr>
            <a:xfrm>
              <a:off x="9884499" y="6351083"/>
              <a:ext cx="815857" cy="435680"/>
            </a:xfrm>
            <a:prstGeom prst="ellipse">
              <a:avLst/>
            </a:prstGeom>
            <a:noFill/>
            <a:ln w="38100">
              <a:solidFill>
                <a:srgbClr val="FF85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dirty="0">
                  <a:solidFill>
                    <a:schemeClr val="tx1">
                      <a:lumMod val="65000"/>
                      <a:lumOff val="35000"/>
                    </a:schemeClr>
                  </a:solidFill>
                </a:rPr>
                <a:t>80M</a:t>
              </a:r>
            </a:p>
          </p:txBody>
        </p:sp>
        <p:sp>
          <p:nvSpPr>
            <p:cNvPr id="36" name="Ellipse 35">
              <a:extLst>
                <a:ext uri="{FF2B5EF4-FFF2-40B4-BE49-F238E27FC236}">
                  <a16:creationId xmlns:a16="http://schemas.microsoft.com/office/drawing/2014/main" id="{A79EC195-BC8B-1DA1-BC17-296BF4A1293D}"/>
                </a:ext>
              </a:extLst>
            </p:cNvPr>
            <p:cNvSpPr/>
            <p:nvPr/>
          </p:nvSpPr>
          <p:spPr>
            <a:xfrm>
              <a:off x="4278403" y="3436953"/>
              <a:ext cx="920918" cy="435680"/>
            </a:xfrm>
            <a:prstGeom prst="ellipse">
              <a:avLst/>
            </a:prstGeom>
            <a:noFill/>
            <a:ln w="38100">
              <a:solidFill>
                <a:schemeClr val="tx2">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lumMod val="65000"/>
                      <a:lumOff val="35000"/>
                    </a:schemeClr>
                  </a:solidFill>
                </a:rPr>
                <a:t>10M</a:t>
              </a:r>
            </a:p>
          </p:txBody>
        </p:sp>
        <p:sp>
          <p:nvSpPr>
            <p:cNvPr id="38" name="Ellipse 37">
              <a:extLst>
                <a:ext uri="{FF2B5EF4-FFF2-40B4-BE49-F238E27FC236}">
                  <a16:creationId xmlns:a16="http://schemas.microsoft.com/office/drawing/2014/main" id="{47C4DC85-0C95-B111-531C-B88A2727494A}"/>
                </a:ext>
              </a:extLst>
            </p:cNvPr>
            <p:cNvSpPr/>
            <p:nvPr/>
          </p:nvSpPr>
          <p:spPr>
            <a:xfrm>
              <a:off x="4287733" y="4046888"/>
              <a:ext cx="920919" cy="435680"/>
            </a:xfrm>
            <a:prstGeom prst="ellipse">
              <a:avLst/>
            </a:prstGeom>
            <a:noFill/>
            <a:ln w="38100">
              <a:solidFill>
                <a:schemeClr val="tx2">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lumMod val="65000"/>
                      <a:lumOff val="35000"/>
                    </a:schemeClr>
                  </a:solidFill>
                </a:rPr>
                <a:t>15M</a:t>
              </a:r>
            </a:p>
          </p:txBody>
        </p:sp>
        <p:sp>
          <p:nvSpPr>
            <p:cNvPr id="39" name="Ellipse 38">
              <a:extLst>
                <a:ext uri="{FF2B5EF4-FFF2-40B4-BE49-F238E27FC236}">
                  <a16:creationId xmlns:a16="http://schemas.microsoft.com/office/drawing/2014/main" id="{46906793-EA54-A3B4-0B92-775D4A29F2E5}"/>
                </a:ext>
              </a:extLst>
            </p:cNvPr>
            <p:cNvSpPr/>
            <p:nvPr/>
          </p:nvSpPr>
          <p:spPr>
            <a:xfrm>
              <a:off x="4278402" y="4665750"/>
              <a:ext cx="920919" cy="435680"/>
            </a:xfrm>
            <a:prstGeom prst="ellipse">
              <a:avLst/>
            </a:prstGeom>
            <a:noFill/>
            <a:ln w="38100">
              <a:solidFill>
                <a:schemeClr val="tx2">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lumMod val="65000"/>
                      <a:lumOff val="35000"/>
                    </a:schemeClr>
                  </a:solidFill>
                </a:rPr>
                <a:t>15M</a:t>
              </a:r>
            </a:p>
          </p:txBody>
        </p:sp>
        <p:sp>
          <p:nvSpPr>
            <p:cNvPr id="40" name="Ellipse 39">
              <a:extLst>
                <a:ext uri="{FF2B5EF4-FFF2-40B4-BE49-F238E27FC236}">
                  <a16:creationId xmlns:a16="http://schemas.microsoft.com/office/drawing/2014/main" id="{618A1EDA-D07D-CAC3-D3F7-2E187EDD235B}"/>
                </a:ext>
              </a:extLst>
            </p:cNvPr>
            <p:cNvSpPr/>
            <p:nvPr/>
          </p:nvSpPr>
          <p:spPr>
            <a:xfrm>
              <a:off x="6882981" y="3459416"/>
              <a:ext cx="920918" cy="435680"/>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lumMod val="65000"/>
                      <a:lumOff val="35000"/>
                    </a:schemeClr>
                  </a:solidFill>
                </a:rPr>
                <a:t>10M</a:t>
              </a:r>
            </a:p>
          </p:txBody>
        </p:sp>
        <p:sp>
          <p:nvSpPr>
            <p:cNvPr id="41" name="Ellipse 40">
              <a:extLst>
                <a:ext uri="{FF2B5EF4-FFF2-40B4-BE49-F238E27FC236}">
                  <a16:creationId xmlns:a16="http://schemas.microsoft.com/office/drawing/2014/main" id="{BB1596E8-310C-B265-159C-BF926E501DFF}"/>
                </a:ext>
              </a:extLst>
            </p:cNvPr>
            <p:cNvSpPr/>
            <p:nvPr/>
          </p:nvSpPr>
          <p:spPr>
            <a:xfrm>
              <a:off x="6892311" y="4069351"/>
              <a:ext cx="920919" cy="435680"/>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lumMod val="65000"/>
                      <a:lumOff val="35000"/>
                    </a:schemeClr>
                  </a:solidFill>
                </a:rPr>
                <a:t>20M</a:t>
              </a:r>
            </a:p>
          </p:txBody>
        </p:sp>
        <p:sp>
          <p:nvSpPr>
            <p:cNvPr id="42" name="Ellipse 41">
              <a:extLst>
                <a:ext uri="{FF2B5EF4-FFF2-40B4-BE49-F238E27FC236}">
                  <a16:creationId xmlns:a16="http://schemas.microsoft.com/office/drawing/2014/main" id="{80405A1D-B28A-30BB-A86C-694AB9B3130A}"/>
                </a:ext>
              </a:extLst>
            </p:cNvPr>
            <p:cNvSpPr/>
            <p:nvPr/>
          </p:nvSpPr>
          <p:spPr>
            <a:xfrm>
              <a:off x="6882980" y="4688213"/>
              <a:ext cx="920919" cy="435680"/>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lumMod val="65000"/>
                      <a:lumOff val="35000"/>
                    </a:schemeClr>
                  </a:solidFill>
                </a:rPr>
                <a:t>20M</a:t>
              </a:r>
            </a:p>
          </p:txBody>
        </p:sp>
        <p:sp>
          <p:nvSpPr>
            <p:cNvPr id="43" name="Ellipse 42">
              <a:extLst>
                <a:ext uri="{FF2B5EF4-FFF2-40B4-BE49-F238E27FC236}">
                  <a16:creationId xmlns:a16="http://schemas.microsoft.com/office/drawing/2014/main" id="{81B69247-F885-7CAC-4934-8F66C0438EEA}"/>
                </a:ext>
              </a:extLst>
            </p:cNvPr>
            <p:cNvSpPr/>
            <p:nvPr/>
          </p:nvSpPr>
          <p:spPr>
            <a:xfrm>
              <a:off x="9810937" y="3445925"/>
              <a:ext cx="920918" cy="435680"/>
            </a:xfrm>
            <a:prstGeom prst="ellipse">
              <a:avLst/>
            </a:prstGeom>
            <a:noFill/>
            <a:ln w="38100">
              <a:solidFill>
                <a:srgbClr val="FF85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lumMod val="65000"/>
                      <a:lumOff val="35000"/>
                    </a:schemeClr>
                  </a:solidFill>
                </a:rPr>
                <a:t>10M</a:t>
              </a:r>
            </a:p>
          </p:txBody>
        </p:sp>
        <p:sp>
          <p:nvSpPr>
            <p:cNvPr id="44" name="Ellipse 43">
              <a:extLst>
                <a:ext uri="{FF2B5EF4-FFF2-40B4-BE49-F238E27FC236}">
                  <a16:creationId xmlns:a16="http://schemas.microsoft.com/office/drawing/2014/main" id="{34C34C27-7AFD-DB57-A687-53DA607B18CE}"/>
                </a:ext>
              </a:extLst>
            </p:cNvPr>
            <p:cNvSpPr/>
            <p:nvPr/>
          </p:nvSpPr>
          <p:spPr>
            <a:xfrm>
              <a:off x="9820267" y="4055860"/>
              <a:ext cx="920919" cy="435680"/>
            </a:xfrm>
            <a:prstGeom prst="ellipse">
              <a:avLst/>
            </a:prstGeom>
            <a:noFill/>
            <a:ln w="38100">
              <a:solidFill>
                <a:srgbClr val="FF85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lumMod val="65000"/>
                      <a:lumOff val="35000"/>
                    </a:schemeClr>
                  </a:solidFill>
                </a:rPr>
                <a:t>20M</a:t>
              </a:r>
            </a:p>
          </p:txBody>
        </p:sp>
        <p:sp>
          <p:nvSpPr>
            <p:cNvPr id="45" name="Ellipse 44">
              <a:extLst>
                <a:ext uri="{FF2B5EF4-FFF2-40B4-BE49-F238E27FC236}">
                  <a16:creationId xmlns:a16="http://schemas.microsoft.com/office/drawing/2014/main" id="{1137DBA6-BD0F-C986-CD3D-8E794D03462D}"/>
                </a:ext>
              </a:extLst>
            </p:cNvPr>
            <p:cNvSpPr/>
            <p:nvPr/>
          </p:nvSpPr>
          <p:spPr>
            <a:xfrm>
              <a:off x="9810936" y="4674722"/>
              <a:ext cx="920919" cy="435680"/>
            </a:xfrm>
            <a:prstGeom prst="ellipse">
              <a:avLst/>
            </a:prstGeom>
            <a:noFill/>
            <a:ln w="38100">
              <a:solidFill>
                <a:srgbClr val="FF85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lumMod val="65000"/>
                      <a:lumOff val="35000"/>
                    </a:schemeClr>
                  </a:solidFill>
                </a:rPr>
                <a:t>20M</a:t>
              </a:r>
            </a:p>
          </p:txBody>
        </p:sp>
        <p:sp>
          <p:nvSpPr>
            <p:cNvPr id="4" name="Ellipse 3">
              <a:extLst>
                <a:ext uri="{FF2B5EF4-FFF2-40B4-BE49-F238E27FC236}">
                  <a16:creationId xmlns:a16="http://schemas.microsoft.com/office/drawing/2014/main" id="{8CC84A93-77C9-000A-6BC0-259A1A917E0C}"/>
                </a:ext>
              </a:extLst>
            </p:cNvPr>
            <p:cNvSpPr/>
            <p:nvPr/>
          </p:nvSpPr>
          <p:spPr>
            <a:xfrm>
              <a:off x="7592949" y="2737132"/>
              <a:ext cx="698899" cy="435680"/>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lumMod val="65000"/>
                      <a:lumOff val="35000"/>
                    </a:schemeClr>
                  </a:solidFill>
                </a:rPr>
                <a:t>F2</a:t>
              </a:r>
            </a:p>
          </p:txBody>
        </p:sp>
      </p:grpSp>
      <p:sp>
        <p:nvSpPr>
          <p:cNvPr id="9" name="ZoneTexte 8">
            <a:extLst>
              <a:ext uri="{FF2B5EF4-FFF2-40B4-BE49-F238E27FC236}">
                <a16:creationId xmlns:a16="http://schemas.microsoft.com/office/drawing/2014/main" id="{4F530CC1-8068-9404-DE44-2BAC0B4BF064}"/>
              </a:ext>
            </a:extLst>
          </p:cNvPr>
          <p:cNvSpPr txBox="1"/>
          <p:nvPr/>
        </p:nvSpPr>
        <p:spPr>
          <a:xfrm>
            <a:off x="278379" y="1237115"/>
            <a:ext cx="11775599" cy="830997"/>
          </a:xfrm>
          <a:prstGeom prst="rect">
            <a:avLst/>
          </a:prstGeom>
          <a:noFill/>
        </p:spPr>
        <p:txBody>
          <a:bodyPr wrap="square">
            <a:spAutoFit/>
          </a:bodyPr>
          <a:lstStyle/>
          <a:p>
            <a:pPr marL="285750" indent="-285750">
              <a:buClr>
                <a:schemeClr val="bg1">
                  <a:lumMod val="50000"/>
                </a:schemeClr>
              </a:buClr>
              <a:buFont typeface="Wingdings" panose="05000000000000000000" pitchFamily="2" charset="2"/>
              <a:buChar char="Ø"/>
            </a:pPr>
            <a:r>
              <a:rPr lang="fr-FR" sz="1600" dirty="0">
                <a:solidFill>
                  <a:schemeClr val="bg2">
                    <a:lumMod val="25000"/>
                  </a:schemeClr>
                </a:solidFill>
                <a:latin typeface="Aptos Display" panose="020B0004020202020204" pitchFamily="34" charset="0"/>
              </a:rPr>
              <a:t>En 3G, les trois opérateurs utilisent la bande U2100, tandis que OO exploite également la bande 900 (</a:t>
            </a:r>
            <a:r>
              <a:rPr lang="fr-FR" sz="1600" dirty="0" err="1">
                <a:solidFill>
                  <a:schemeClr val="bg2">
                    <a:lumMod val="25000"/>
                  </a:schemeClr>
                </a:solidFill>
                <a:latin typeface="Aptos Display" panose="020B0004020202020204" pitchFamily="34" charset="0"/>
              </a:rPr>
              <a:t>Refarming</a:t>
            </a:r>
            <a:r>
              <a:rPr lang="fr-FR" sz="1600" dirty="0">
                <a:solidFill>
                  <a:schemeClr val="bg2">
                    <a:lumMod val="25000"/>
                  </a:schemeClr>
                </a:solidFill>
                <a:latin typeface="Aptos Display" panose="020B0004020202020204" pitchFamily="34" charset="0"/>
              </a:rPr>
              <a:t> 3G à planifier avant 2027).</a:t>
            </a:r>
          </a:p>
          <a:p>
            <a:pPr marL="285750" indent="-285750">
              <a:buClr>
                <a:schemeClr val="bg1">
                  <a:lumMod val="50000"/>
                </a:schemeClr>
              </a:buClr>
              <a:buFont typeface="Wingdings" panose="05000000000000000000" pitchFamily="2" charset="2"/>
              <a:buChar char="Ø"/>
            </a:pPr>
            <a:r>
              <a:rPr lang="fr-FR" sz="1600" dirty="0">
                <a:solidFill>
                  <a:schemeClr val="bg2">
                    <a:lumMod val="25000"/>
                  </a:schemeClr>
                </a:solidFill>
                <a:latin typeface="Aptos Display" panose="020B0004020202020204" pitchFamily="34" charset="0"/>
              </a:rPr>
              <a:t>En 4G, OO dispose de la plus de 20% en termes de spectre soit(50 MHz) et TT (40 MHz).</a:t>
            </a:r>
          </a:p>
          <a:p>
            <a:pPr marL="285750" indent="-285750">
              <a:buClr>
                <a:schemeClr val="bg1">
                  <a:lumMod val="50000"/>
                </a:schemeClr>
              </a:buClr>
              <a:buFont typeface="Wingdings" panose="05000000000000000000" pitchFamily="2" charset="2"/>
              <a:buChar char="Ø"/>
            </a:pPr>
            <a:r>
              <a:rPr lang="fr-FR" sz="1600" dirty="0">
                <a:solidFill>
                  <a:schemeClr val="bg2">
                    <a:lumMod val="25000"/>
                  </a:schemeClr>
                </a:solidFill>
                <a:latin typeface="Aptos Display" panose="020B0004020202020204" pitchFamily="34" charset="0"/>
              </a:rPr>
              <a:t>En 5G, OO utilise uniquement la technologie TDD, tandis que TT utilise la FDD à 39,8 %, qui est moins efficace que la TDD.</a:t>
            </a:r>
          </a:p>
        </p:txBody>
      </p:sp>
      <p:sp>
        <p:nvSpPr>
          <p:cNvPr id="47" name="Espace réservé du numéro de diapositive 46">
            <a:extLst>
              <a:ext uri="{FF2B5EF4-FFF2-40B4-BE49-F238E27FC236}">
                <a16:creationId xmlns:a16="http://schemas.microsoft.com/office/drawing/2014/main" id="{82E1F947-FED7-FEB7-EEFF-E6A2FC3C0BF8}"/>
              </a:ext>
            </a:extLst>
          </p:cNvPr>
          <p:cNvSpPr>
            <a:spLocks noGrp="1"/>
          </p:cNvSpPr>
          <p:nvPr>
            <p:ph type="sldNum" sz="quarter" idx="12"/>
          </p:nvPr>
        </p:nvSpPr>
        <p:spPr/>
        <p:txBody>
          <a:bodyPr/>
          <a:lstStyle/>
          <a:p>
            <a:fld id="{B2AD7436-ADBA-43B7-9370-5627ADE4336A}" type="slidenum">
              <a:rPr lang="fr-FR" smtClean="0"/>
              <a:t>34</a:t>
            </a:fld>
            <a:endParaRPr lang="fr-FR" dirty="0"/>
          </a:p>
        </p:txBody>
      </p:sp>
    </p:spTree>
    <p:extLst>
      <p:ext uri="{BB962C8B-B14F-4D97-AF65-F5344CB8AC3E}">
        <p14:creationId xmlns:p14="http://schemas.microsoft.com/office/powerpoint/2010/main" val="38362589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029">
          <a:extLst>
            <a:ext uri="{FF2B5EF4-FFF2-40B4-BE49-F238E27FC236}">
              <a16:creationId xmlns:a16="http://schemas.microsoft.com/office/drawing/2014/main" id="{F9122589-3127-DB29-97D2-146CB937B29D}"/>
            </a:ext>
          </a:extLst>
        </p:cNvPr>
        <p:cNvGrpSpPr/>
        <p:nvPr/>
      </p:nvGrpSpPr>
      <p:grpSpPr>
        <a:xfrm>
          <a:off x="0" y="0"/>
          <a:ext cx="0" cy="0"/>
          <a:chOff x="0" y="0"/>
          <a:chExt cx="0" cy="0"/>
        </a:xfrm>
      </p:grpSpPr>
      <p:pic>
        <p:nvPicPr>
          <p:cNvPr id="19" name="object 11">
            <a:extLst>
              <a:ext uri="{FF2B5EF4-FFF2-40B4-BE49-F238E27FC236}">
                <a16:creationId xmlns:a16="http://schemas.microsoft.com/office/drawing/2014/main" id="{F6DA62A3-6600-7664-B8D4-15396821FB2E}"/>
              </a:ext>
            </a:extLst>
          </p:cNvPr>
          <p:cNvPicPr/>
          <p:nvPr/>
        </p:nvPicPr>
        <p:blipFill>
          <a:blip r:embed="rId3" cstate="print"/>
          <a:stretch>
            <a:fillRect/>
          </a:stretch>
        </p:blipFill>
        <p:spPr>
          <a:xfrm>
            <a:off x="183254" y="120204"/>
            <a:ext cx="1158240" cy="829932"/>
          </a:xfrm>
          <a:prstGeom prst="rect">
            <a:avLst/>
          </a:prstGeom>
        </p:spPr>
      </p:pic>
      <p:pic>
        <p:nvPicPr>
          <p:cNvPr id="20" name="Picture 4" descr="Telcotec Tunisie | LinkedIn">
            <a:extLst>
              <a:ext uri="{FF2B5EF4-FFF2-40B4-BE49-F238E27FC236}">
                <a16:creationId xmlns:a16="http://schemas.microsoft.com/office/drawing/2014/main" id="{F8BDB66A-D4E8-610F-BD7E-728B8B6587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98596" y="45425"/>
            <a:ext cx="1065276" cy="1065276"/>
          </a:xfrm>
          <a:prstGeom prst="rect">
            <a:avLst/>
          </a:prstGeom>
          <a:noFill/>
          <a:extLst>
            <a:ext uri="{909E8E84-426E-40DD-AFC4-6F175D3DCCD1}">
              <a14:hiddenFill xmlns:a14="http://schemas.microsoft.com/office/drawing/2010/main">
                <a:solidFill>
                  <a:srgbClr val="FFFFFF"/>
                </a:solidFill>
              </a14:hiddenFill>
            </a:ext>
          </a:extLst>
        </p:spPr>
      </p:pic>
      <p:grpSp>
        <p:nvGrpSpPr>
          <p:cNvPr id="1035" name="Google Shape;1035;p25">
            <a:extLst>
              <a:ext uri="{FF2B5EF4-FFF2-40B4-BE49-F238E27FC236}">
                <a16:creationId xmlns:a16="http://schemas.microsoft.com/office/drawing/2014/main" id="{E1B7F392-0D8B-7431-6E0B-63E1022D0399}"/>
              </a:ext>
            </a:extLst>
          </p:cNvPr>
          <p:cNvGrpSpPr/>
          <p:nvPr/>
        </p:nvGrpSpPr>
        <p:grpSpPr>
          <a:xfrm>
            <a:off x="9627797" y="783203"/>
            <a:ext cx="1653207" cy="778821"/>
            <a:chOff x="6947135" y="2460525"/>
            <a:chExt cx="1239905" cy="584116"/>
          </a:xfrm>
        </p:grpSpPr>
        <p:sp>
          <p:nvSpPr>
            <p:cNvPr id="1036" name="Google Shape;1036;p25">
              <a:extLst>
                <a:ext uri="{FF2B5EF4-FFF2-40B4-BE49-F238E27FC236}">
                  <a16:creationId xmlns:a16="http://schemas.microsoft.com/office/drawing/2014/main" id="{CBC0D91D-80FC-5318-95A5-6DC7D4E996D1}"/>
                </a:ext>
              </a:extLst>
            </p:cNvPr>
            <p:cNvSpPr/>
            <p:nvPr/>
          </p:nvSpPr>
          <p:spPr>
            <a:xfrm>
              <a:off x="7878097" y="2638928"/>
              <a:ext cx="304483" cy="39265"/>
            </a:xfrm>
            <a:custGeom>
              <a:avLst/>
              <a:gdLst/>
              <a:ahLst/>
              <a:cxnLst/>
              <a:rect l="l" t="t" r="r" b="b"/>
              <a:pathLst>
                <a:path w="3823" h="493" extrusionOk="0">
                  <a:moveTo>
                    <a:pt x="1" y="1"/>
                  </a:moveTo>
                  <a:lnTo>
                    <a:pt x="1" y="492"/>
                  </a:lnTo>
                  <a:lnTo>
                    <a:pt x="3823" y="492"/>
                  </a:lnTo>
                  <a:lnTo>
                    <a:pt x="3823" y="1"/>
                  </a:ln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037" name="Google Shape;1037;p25">
              <a:extLst>
                <a:ext uri="{FF2B5EF4-FFF2-40B4-BE49-F238E27FC236}">
                  <a16:creationId xmlns:a16="http://schemas.microsoft.com/office/drawing/2014/main" id="{31B11359-CD07-615C-483A-172D2E60EBDE}"/>
                </a:ext>
              </a:extLst>
            </p:cNvPr>
            <p:cNvSpPr/>
            <p:nvPr/>
          </p:nvSpPr>
          <p:spPr>
            <a:xfrm>
              <a:off x="7872920" y="2634468"/>
              <a:ext cx="314120" cy="48106"/>
            </a:xfrm>
            <a:custGeom>
              <a:avLst/>
              <a:gdLst/>
              <a:ahLst/>
              <a:cxnLst/>
              <a:rect l="l" t="t" r="r" b="b"/>
              <a:pathLst>
                <a:path w="3944" h="604" extrusionOk="0">
                  <a:moveTo>
                    <a:pt x="3823" y="112"/>
                  </a:moveTo>
                  <a:lnTo>
                    <a:pt x="3823" y="483"/>
                  </a:lnTo>
                  <a:lnTo>
                    <a:pt x="121" y="483"/>
                  </a:lnTo>
                  <a:lnTo>
                    <a:pt x="121" y="112"/>
                  </a:lnTo>
                  <a:close/>
                  <a:moveTo>
                    <a:pt x="56" y="1"/>
                  </a:moveTo>
                  <a:cubicBezTo>
                    <a:pt x="47" y="1"/>
                    <a:pt x="28" y="1"/>
                    <a:pt x="19" y="10"/>
                  </a:cubicBezTo>
                  <a:cubicBezTo>
                    <a:pt x="10" y="29"/>
                    <a:pt x="1" y="38"/>
                    <a:pt x="1" y="57"/>
                  </a:cubicBezTo>
                  <a:lnTo>
                    <a:pt x="1" y="548"/>
                  </a:lnTo>
                  <a:cubicBezTo>
                    <a:pt x="1" y="576"/>
                    <a:pt x="28" y="604"/>
                    <a:pt x="56" y="604"/>
                  </a:cubicBezTo>
                  <a:lnTo>
                    <a:pt x="3878" y="604"/>
                  </a:lnTo>
                  <a:cubicBezTo>
                    <a:pt x="3897" y="604"/>
                    <a:pt x="3915" y="595"/>
                    <a:pt x="3925" y="585"/>
                  </a:cubicBezTo>
                  <a:cubicBezTo>
                    <a:pt x="3934" y="576"/>
                    <a:pt x="3943" y="558"/>
                    <a:pt x="3943" y="548"/>
                  </a:cubicBezTo>
                  <a:lnTo>
                    <a:pt x="3943" y="57"/>
                  </a:lnTo>
                  <a:cubicBezTo>
                    <a:pt x="3943" y="19"/>
                    <a:pt x="3915" y="1"/>
                    <a:pt x="3878"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38" name="Google Shape;1038;p25">
              <a:extLst>
                <a:ext uri="{FF2B5EF4-FFF2-40B4-BE49-F238E27FC236}">
                  <a16:creationId xmlns:a16="http://schemas.microsoft.com/office/drawing/2014/main" id="{24EC5DF5-473D-813E-9917-4C8EDA5B105D}"/>
                </a:ext>
              </a:extLst>
            </p:cNvPr>
            <p:cNvSpPr/>
            <p:nvPr/>
          </p:nvSpPr>
          <p:spPr>
            <a:xfrm>
              <a:off x="7878097" y="2725342"/>
              <a:ext cx="174423" cy="25247"/>
            </a:xfrm>
            <a:custGeom>
              <a:avLst/>
              <a:gdLst/>
              <a:ahLst/>
              <a:cxnLst/>
              <a:rect l="l" t="t" r="r" b="b"/>
              <a:pathLst>
                <a:path w="2190" h="317" extrusionOk="0">
                  <a:moveTo>
                    <a:pt x="1" y="1"/>
                  </a:moveTo>
                  <a:lnTo>
                    <a:pt x="1" y="316"/>
                  </a:lnTo>
                  <a:lnTo>
                    <a:pt x="2190" y="316"/>
                  </a:lnTo>
                  <a:lnTo>
                    <a:pt x="2190" y="1"/>
                  </a:ln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039" name="Google Shape;1039;p25">
              <a:extLst>
                <a:ext uri="{FF2B5EF4-FFF2-40B4-BE49-F238E27FC236}">
                  <a16:creationId xmlns:a16="http://schemas.microsoft.com/office/drawing/2014/main" id="{457A7474-FD92-82AA-36FF-68CE35D298BC}"/>
                </a:ext>
              </a:extLst>
            </p:cNvPr>
            <p:cNvSpPr/>
            <p:nvPr/>
          </p:nvSpPr>
          <p:spPr>
            <a:xfrm>
              <a:off x="7872920" y="2720165"/>
              <a:ext cx="184060" cy="34805"/>
            </a:xfrm>
            <a:custGeom>
              <a:avLst/>
              <a:gdLst/>
              <a:ahLst/>
              <a:cxnLst/>
              <a:rect l="l" t="t" r="r" b="b"/>
              <a:pathLst>
                <a:path w="2311" h="437" extrusionOk="0">
                  <a:moveTo>
                    <a:pt x="2199" y="122"/>
                  </a:moveTo>
                  <a:lnTo>
                    <a:pt x="2199" y="326"/>
                  </a:lnTo>
                  <a:lnTo>
                    <a:pt x="121" y="326"/>
                  </a:lnTo>
                  <a:lnTo>
                    <a:pt x="121" y="122"/>
                  </a:lnTo>
                  <a:close/>
                  <a:moveTo>
                    <a:pt x="66" y="1"/>
                  </a:moveTo>
                  <a:cubicBezTo>
                    <a:pt x="28" y="1"/>
                    <a:pt x="1" y="29"/>
                    <a:pt x="1" y="66"/>
                  </a:cubicBezTo>
                  <a:lnTo>
                    <a:pt x="1" y="381"/>
                  </a:lnTo>
                  <a:cubicBezTo>
                    <a:pt x="1" y="400"/>
                    <a:pt x="10" y="409"/>
                    <a:pt x="19" y="418"/>
                  </a:cubicBezTo>
                  <a:cubicBezTo>
                    <a:pt x="28" y="437"/>
                    <a:pt x="47" y="437"/>
                    <a:pt x="66" y="437"/>
                  </a:cubicBezTo>
                  <a:lnTo>
                    <a:pt x="2255" y="437"/>
                  </a:lnTo>
                  <a:cubicBezTo>
                    <a:pt x="2292" y="437"/>
                    <a:pt x="2311" y="409"/>
                    <a:pt x="2311" y="381"/>
                  </a:cubicBezTo>
                  <a:lnTo>
                    <a:pt x="2311" y="66"/>
                  </a:lnTo>
                  <a:cubicBezTo>
                    <a:pt x="2311" y="47"/>
                    <a:pt x="2311" y="29"/>
                    <a:pt x="2301" y="20"/>
                  </a:cubicBezTo>
                  <a:cubicBezTo>
                    <a:pt x="2283" y="10"/>
                    <a:pt x="2273" y="1"/>
                    <a:pt x="2255"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40" name="Google Shape;1040;p25">
              <a:extLst>
                <a:ext uri="{FF2B5EF4-FFF2-40B4-BE49-F238E27FC236}">
                  <a16:creationId xmlns:a16="http://schemas.microsoft.com/office/drawing/2014/main" id="{42590579-7348-A22A-A52D-F61A703616E6}"/>
                </a:ext>
              </a:extLst>
            </p:cNvPr>
            <p:cNvSpPr/>
            <p:nvPr/>
          </p:nvSpPr>
          <p:spPr>
            <a:xfrm>
              <a:off x="7878097" y="2797818"/>
              <a:ext cx="174423" cy="25168"/>
            </a:xfrm>
            <a:custGeom>
              <a:avLst/>
              <a:gdLst/>
              <a:ahLst/>
              <a:cxnLst/>
              <a:rect l="l" t="t" r="r" b="b"/>
              <a:pathLst>
                <a:path w="2190" h="316" extrusionOk="0">
                  <a:moveTo>
                    <a:pt x="1" y="0"/>
                  </a:moveTo>
                  <a:lnTo>
                    <a:pt x="1" y="315"/>
                  </a:lnTo>
                  <a:lnTo>
                    <a:pt x="2190" y="315"/>
                  </a:lnTo>
                  <a:lnTo>
                    <a:pt x="2190" y="0"/>
                  </a:ln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041" name="Google Shape;1041;p25">
              <a:extLst>
                <a:ext uri="{FF2B5EF4-FFF2-40B4-BE49-F238E27FC236}">
                  <a16:creationId xmlns:a16="http://schemas.microsoft.com/office/drawing/2014/main" id="{C5F52E4F-AFB9-E2F5-8E4D-C0D54A9C0BE3}"/>
                </a:ext>
              </a:extLst>
            </p:cNvPr>
            <p:cNvSpPr/>
            <p:nvPr/>
          </p:nvSpPr>
          <p:spPr>
            <a:xfrm>
              <a:off x="7872920" y="2793358"/>
              <a:ext cx="184060" cy="34805"/>
            </a:xfrm>
            <a:custGeom>
              <a:avLst/>
              <a:gdLst/>
              <a:ahLst/>
              <a:cxnLst/>
              <a:rect l="l" t="t" r="r" b="b"/>
              <a:pathLst>
                <a:path w="2311" h="437" extrusionOk="0">
                  <a:moveTo>
                    <a:pt x="2199" y="112"/>
                  </a:moveTo>
                  <a:lnTo>
                    <a:pt x="2199" y="316"/>
                  </a:lnTo>
                  <a:lnTo>
                    <a:pt x="121" y="316"/>
                  </a:lnTo>
                  <a:lnTo>
                    <a:pt x="121" y="112"/>
                  </a:lnTo>
                  <a:close/>
                  <a:moveTo>
                    <a:pt x="66" y="0"/>
                  </a:moveTo>
                  <a:cubicBezTo>
                    <a:pt x="28" y="0"/>
                    <a:pt x="1" y="28"/>
                    <a:pt x="1" y="56"/>
                  </a:cubicBezTo>
                  <a:lnTo>
                    <a:pt x="1" y="371"/>
                  </a:lnTo>
                  <a:cubicBezTo>
                    <a:pt x="1" y="390"/>
                    <a:pt x="10" y="409"/>
                    <a:pt x="19" y="418"/>
                  </a:cubicBezTo>
                  <a:cubicBezTo>
                    <a:pt x="28" y="427"/>
                    <a:pt x="47" y="436"/>
                    <a:pt x="66" y="436"/>
                  </a:cubicBezTo>
                  <a:lnTo>
                    <a:pt x="2255" y="436"/>
                  </a:lnTo>
                  <a:cubicBezTo>
                    <a:pt x="2273" y="436"/>
                    <a:pt x="2283" y="427"/>
                    <a:pt x="2301" y="418"/>
                  </a:cubicBezTo>
                  <a:cubicBezTo>
                    <a:pt x="2311" y="409"/>
                    <a:pt x="2311" y="390"/>
                    <a:pt x="2311" y="371"/>
                  </a:cubicBezTo>
                  <a:lnTo>
                    <a:pt x="2311" y="56"/>
                  </a:lnTo>
                  <a:cubicBezTo>
                    <a:pt x="2311" y="28"/>
                    <a:pt x="2292" y="0"/>
                    <a:pt x="2255"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42" name="Google Shape;1042;p25">
              <a:extLst>
                <a:ext uri="{FF2B5EF4-FFF2-40B4-BE49-F238E27FC236}">
                  <a16:creationId xmlns:a16="http://schemas.microsoft.com/office/drawing/2014/main" id="{6D0DA5C7-0E73-2865-0563-3295C06FAA87}"/>
                </a:ext>
              </a:extLst>
            </p:cNvPr>
            <p:cNvSpPr/>
            <p:nvPr/>
          </p:nvSpPr>
          <p:spPr>
            <a:xfrm>
              <a:off x="6985603" y="2857631"/>
              <a:ext cx="295563" cy="127910"/>
            </a:xfrm>
            <a:custGeom>
              <a:avLst/>
              <a:gdLst/>
              <a:ahLst/>
              <a:cxnLst/>
              <a:rect l="l" t="t" r="r" b="b"/>
              <a:pathLst>
                <a:path w="3711" h="1606" extrusionOk="0">
                  <a:moveTo>
                    <a:pt x="3711" y="0"/>
                  </a:moveTo>
                  <a:lnTo>
                    <a:pt x="0" y="1605"/>
                  </a:lnTo>
                </a:path>
              </a:pathLst>
            </a:custGeom>
            <a:solidFill>
              <a:srgbClr val="E16F1A"/>
            </a:solidFill>
            <a:ln>
              <a:noFill/>
            </a:ln>
          </p:spPr>
          <p:txBody>
            <a:bodyPr spcFirstLastPara="1" wrap="square" lIns="121900" tIns="121900" rIns="121900" bIns="121900" anchor="ctr" anchorCtr="0">
              <a:noAutofit/>
            </a:bodyPr>
            <a:lstStyle/>
            <a:p>
              <a:endParaRPr sz="2400"/>
            </a:p>
          </p:txBody>
        </p:sp>
        <p:sp>
          <p:nvSpPr>
            <p:cNvPr id="1043" name="Google Shape;1043;p25">
              <a:extLst>
                <a:ext uri="{FF2B5EF4-FFF2-40B4-BE49-F238E27FC236}">
                  <a16:creationId xmlns:a16="http://schemas.microsoft.com/office/drawing/2014/main" id="{6CB6F8CC-4559-2508-FE17-4A7231BDBF56}"/>
                </a:ext>
              </a:extLst>
            </p:cNvPr>
            <p:cNvSpPr/>
            <p:nvPr/>
          </p:nvSpPr>
          <p:spPr>
            <a:xfrm>
              <a:off x="6980426" y="2853330"/>
              <a:ext cx="305916" cy="136591"/>
            </a:xfrm>
            <a:custGeom>
              <a:avLst/>
              <a:gdLst/>
              <a:ahLst/>
              <a:cxnLst/>
              <a:rect l="l" t="t" r="r" b="b"/>
              <a:pathLst>
                <a:path w="3841" h="1715" extrusionOk="0">
                  <a:moveTo>
                    <a:pt x="3773" y="1"/>
                  </a:moveTo>
                  <a:cubicBezTo>
                    <a:pt x="3764" y="1"/>
                    <a:pt x="3756" y="3"/>
                    <a:pt x="3748" y="8"/>
                  </a:cubicBezTo>
                  <a:lnTo>
                    <a:pt x="47" y="1604"/>
                  </a:lnTo>
                  <a:cubicBezTo>
                    <a:pt x="10" y="1613"/>
                    <a:pt x="0" y="1650"/>
                    <a:pt x="10" y="1678"/>
                  </a:cubicBezTo>
                  <a:cubicBezTo>
                    <a:pt x="19" y="1696"/>
                    <a:pt x="47" y="1715"/>
                    <a:pt x="65" y="1715"/>
                  </a:cubicBezTo>
                  <a:cubicBezTo>
                    <a:pt x="75" y="1715"/>
                    <a:pt x="84" y="1715"/>
                    <a:pt x="84" y="1706"/>
                  </a:cubicBezTo>
                  <a:lnTo>
                    <a:pt x="3795" y="110"/>
                  </a:lnTo>
                  <a:cubicBezTo>
                    <a:pt x="3822" y="101"/>
                    <a:pt x="3841" y="64"/>
                    <a:pt x="3832" y="36"/>
                  </a:cubicBezTo>
                  <a:cubicBezTo>
                    <a:pt x="3818" y="16"/>
                    <a:pt x="3795" y="1"/>
                    <a:pt x="3773"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44" name="Google Shape;1044;p25">
              <a:extLst>
                <a:ext uri="{FF2B5EF4-FFF2-40B4-BE49-F238E27FC236}">
                  <a16:creationId xmlns:a16="http://schemas.microsoft.com/office/drawing/2014/main" id="{CB7D8EE6-9E30-B4BA-1EA9-A57127D5BEB9}"/>
                </a:ext>
              </a:extLst>
            </p:cNvPr>
            <p:cNvSpPr/>
            <p:nvPr/>
          </p:nvSpPr>
          <p:spPr>
            <a:xfrm>
              <a:off x="6951595" y="2965470"/>
              <a:ext cx="48822" cy="48106"/>
            </a:xfrm>
            <a:custGeom>
              <a:avLst/>
              <a:gdLst/>
              <a:ahLst/>
              <a:cxnLst/>
              <a:rect l="l" t="t" r="r" b="b"/>
              <a:pathLst>
                <a:path w="613" h="604" extrusionOk="0">
                  <a:moveTo>
                    <a:pt x="168" y="1"/>
                  </a:moveTo>
                  <a:lnTo>
                    <a:pt x="1" y="446"/>
                  </a:lnTo>
                  <a:lnTo>
                    <a:pt x="446" y="604"/>
                  </a:lnTo>
                  <a:lnTo>
                    <a:pt x="613" y="159"/>
                  </a:lnTo>
                  <a:lnTo>
                    <a:pt x="168" y="1"/>
                  </a:ln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045" name="Google Shape;1045;p25">
              <a:extLst>
                <a:ext uri="{FF2B5EF4-FFF2-40B4-BE49-F238E27FC236}">
                  <a16:creationId xmlns:a16="http://schemas.microsoft.com/office/drawing/2014/main" id="{6D46FC75-BD1A-CFC0-A791-E0ED4C578871}"/>
                </a:ext>
              </a:extLst>
            </p:cNvPr>
            <p:cNvSpPr/>
            <p:nvPr/>
          </p:nvSpPr>
          <p:spPr>
            <a:xfrm>
              <a:off x="6947135" y="2961487"/>
              <a:ext cx="57743" cy="57265"/>
            </a:xfrm>
            <a:custGeom>
              <a:avLst/>
              <a:gdLst/>
              <a:ahLst/>
              <a:cxnLst/>
              <a:rect l="l" t="t" r="r" b="b"/>
              <a:pathLst>
                <a:path w="725" h="719" extrusionOk="0">
                  <a:moveTo>
                    <a:pt x="251" y="134"/>
                  </a:moveTo>
                  <a:lnTo>
                    <a:pt x="595" y="255"/>
                  </a:lnTo>
                  <a:lnTo>
                    <a:pt x="465" y="589"/>
                  </a:lnTo>
                  <a:lnTo>
                    <a:pt x="131" y="468"/>
                  </a:lnTo>
                  <a:lnTo>
                    <a:pt x="251" y="134"/>
                  </a:lnTo>
                  <a:close/>
                  <a:moveTo>
                    <a:pt x="216" y="1"/>
                  </a:moveTo>
                  <a:cubicBezTo>
                    <a:pt x="192" y="1"/>
                    <a:pt x="175" y="11"/>
                    <a:pt x="168" y="32"/>
                  </a:cubicBezTo>
                  <a:lnTo>
                    <a:pt x="1" y="478"/>
                  </a:lnTo>
                  <a:cubicBezTo>
                    <a:pt x="1" y="496"/>
                    <a:pt x="1" y="515"/>
                    <a:pt x="10" y="524"/>
                  </a:cubicBezTo>
                  <a:cubicBezTo>
                    <a:pt x="10" y="543"/>
                    <a:pt x="29" y="552"/>
                    <a:pt x="38" y="552"/>
                  </a:cubicBezTo>
                  <a:lnTo>
                    <a:pt x="483" y="719"/>
                  </a:lnTo>
                  <a:lnTo>
                    <a:pt x="502" y="719"/>
                  </a:lnTo>
                  <a:cubicBezTo>
                    <a:pt x="530" y="719"/>
                    <a:pt x="548" y="700"/>
                    <a:pt x="558" y="682"/>
                  </a:cubicBezTo>
                  <a:lnTo>
                    <a:pt x="715" y="236"/>
                  </a:lnTo>
                  <a:cubicBezTo>
                    <a:pt x="724" y="209"/>
                    <a:pt x="715" y="171"/>
                    <a:pt x="678" y="162"/>
                  </a:cubicBezTo>
                  <a:lnTo>
                    <a:pt x="242" y="4"/>
                  </a:lnTo>
                  <a:cubicBezTo>
                    <a:pt x="233" y="2"/>
                    <a:pt x="224" y="1"/>
                    <a:pt x="216"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46" name="Google Shape;1046;p25">
              <a:extLst>
                <a:ext uri="{FF2B5EF4-FFF2-40B4-BE49-F238E27FC236}">
                  <a16:creationId xmlns:a16="http://schemas.microsoft.com/office/drawing/2014/main" id="{C6552CC3-3CA9-5F65-335F-7444040DD686}"/>
                </a:ext>
              </a:extLst>
            </p:cNvPr>
            <p:cNvSpPr/>
            <p:nvPr/>
          </p:nvSpPr>
          <p:spPr>
            <a:xfrm>
              <a:off x="7244624" y="2467051"/>
              <a:ext cx="591922" cy="551701"/>
            </a:xfrm>
            <a:custGeom>
              <a:avLst/>
              <a:gdLst/>
              <a:ahLst/>
              <a:cxnLst/>
              <a:rect l="l" t="t" r="r" b="b"/>
              <a:pathLst>
                <a:path w="7432" h="6927" extrusionOk="0">
                  <a:moveTo>
                    <a:pt x="3715" y="0"/>
                  </a:moveTo>
                  <a:cubicBezTo>
                    <a:pt x="2032" y="0"/>
                    <a:pt x="558" y="1228"/>
                    <a:pt x="288" y="2944"/>
                  </a:cubicBezTo>
                  <a:cubicBezTo>
                    <a:pt x="1" y="4827"/>
                    <a:pt x="1300" y="6599"/>
                    <a:pt x="3192" y="6886"/>
                  </a:cubicBezTo>
                  <a:cubicBezTo>
                    <a:pt x="3369" y="6913"/>
                    <a:pt x="3545" y="6927"/>
                    <a:pt x="3718" y="6927"/>
                  </a:cubicBezTo>
                  <a:cubicBezTo>
                    <a:pt x="5395" y="6927"/>
                    <a:pt x="6874" y="5707"/>
                    <a:pt x="7135" y="3992"/>
                  </a:cubicBezTo>
                  <a:cubicBezTo>
                    <a:pt x="7432" y="2100"/>
                    <a:pt x="6133" y="328"/>
                    <a:pt x="4240" y="40"/>
                  </a:cubicBezTo>
                  <a:cubicBezTo>
                    <a:pt x="4064" y="13"/>
                    <a:pt x="3888" y="0"/>
                    <a:pt x="3715" y="0"/>
                  </a:cubicBezTo>
                  <a:close/>
                </a:path>
              </a:pathLst>
            </a:custGeom>
            <a:solidFill>
              <a:schemeClr val="dk1"/>
            </a:solidFill>
            <a:ln>
              <a:noFill/>
            </a:ln>
          </p:spPr>
          <p:txBody>
            <a:bodyPr spcFirstLastPara="1" wrap="square" lIns="121900" tIns="121900" rIns="121900" bIns="121900" anchor="ctr" anchorCtr="0">
              <a:noAutofit/>
            </a:bodyPr>
            <a:lstStyle/>
            <a:p>
              <a:endParaRPr sz="2400" dirty="0"/>
            </a:p>
          </p:txBody>
        </p:sp>
        <p:sp>
          <p:nvSpPr>
            <p:cNvPr id="1047" name="Google Shape;1047;p25">
              <a:extLst>
                <a:ext uri="{FF2B5EF4-FFF2-40B4-BE49-F238E27FC236}">
                  <a16:creationId xmlns:a16="http://schemas.microsoft.com/office/drawing/2014/main" id="{147973A3-AAA8-2508-F78D-C885D07A7279}"/>
                </a:ext>
              </a:extLst>
            </p:cNvPr>
            <p:cNvSpPr/>
            <p:nvPr/>
          </p:nvSpPr>
          <p:spPr>
            <a:xfrm>
              <a:off x="7259659" y="2483223"/>
              <a:ext cx="589692" cy="561418"/>
            </a:xfrm>
            <a:custGeom>
              <a:avLst/>
              <a:gdLst/>
              <a:ahLst/>
              <a:cxnLst/>
              <a:rect l="l" t="t" r="r" b="b"/>
              <a:pathLst>
                <a:path w="7404" h="7049" extrusionOk="0">
                  <a:moveTo>
                    <a:pt x="3777" y="119"/>
                  </a:moveTo>
                  <a:cubicBezTo>
                    <a:pt x="3944" y="119"/>
                    <a:pt x="4120" y="128"/>
                    <a:pt x="4296" y="156"/>
                  </a:cubicBezTo>
                  <a:cubicBezTo>
                    <a:pt x="5196" y="295"/>
                    <a:pt x="5984" y="777"/>
                    <a:pt x="6522" y="1510"/>
                  </a:cubicBezTo>
                  <a:cubicBezTo>
                    <a:pt x="7061" y="2243"/>
                    <a:pt x="7283" y="3143"/>
                    <a:pt x="7144" y="4043"/>
                  </a:cubicBezTo>
                  <a:cubicBezTo>
                    <a:pt x="7005" y="4943"/>
                    <a:pt x="6532" y="5731"/>
                    <a:pt x="5799" y="6269"/>
                  </a:cubicBezTo>
                  <a:cubicBezTo>
                    <a:pt x="5209" y="6702"/>
                    <a:pt x="4510" y="6931"/>
                    <a:pt x="3791" y="6931"/>
                  </a:cubicBezTo>
                  <a:cubicBezTo>
                    <a:pt x="3617" y="6931"/>
                    <a:pt x="3442" y="6918"/>
                    <a:pt x="3266" y="6891"/>
                  </a:cubicBezTo>
                  <a:cubicBezTo>
                    <a:pt x="1411" y="6603"/>
                    <a:pt x="131" y="4868"/>
                    <a:pt x="418" y="3013"/>
                  </a:cubicBezTo>
                  <a:cubicBezTo>
                    <a:pt x="558" y="2113"/>
                    <a:pt x="1031" y="1315"/>
                    <a:pt x="1764" y="777"/>
                  </a:cubicBezTo>
                  <a:cubicBezTo>
                    <a:pt x="2357" y="351"/>
                    <a:pt x="3053" y="119"/>
                    <a:pt x="3777" y="119"/>
                  </a:cubicBezTo>
                  <a:close/>
                  <a:moveTo>
                    <a:pt x="3765" y="1"/>
                  </a:moveTo>
                  <a:cubicBezTo>
                    <a:pt x="3026" y="1"/>
                    <a:pt x="2309" y="238"/>
                    <a:pt x="1699" y="685"/>
                  </a:cubicBezTo>
                  <a:cubicBezTo>
                    <a:pt x="938" y="1241"/>
                    <a:pt x="446" y="2058"/>
                    <a:pt x="298" y="2995"/>
                  </a:cubicBezTo>
                  <a:cubicBezTo>
                    <a:pt x="1" y="4915"/>
                    <a:pt x="1328" y="6714"/>
                    <a:pt x="3248" y="7002"/>
                  </a:cubicBezTo>
                  <a:cubicBezTo>
                    <a:pt x="3424" y="7030"/>
                    <a:pt x="3610" y="7048"/>
                    <a:pt x="3786" y="7048"/>
                  </a:cubicBezTo>
                  <a:cubicBezTo>
                    <a:pt x="4528" y="7048"/>
                    <a:pt x="5252" y="6807"/>
                    <a:pt x="5864" y="6362"/>
                  </a:cubicBezTo>
                  <a:cubicBezTo>
                    <a:pt x="6625" y="5805"/>
                    <a:pt x="7116" y="4989"/>
                    <a:pt x="7265" y="4061"/>
                  </a:cubicBezTo>
                  <a:cubicBezTo>
                    <a:pt x="7404" y="3134"/>
                    <a:pt x="7172" y="2197"/>
                    <a:pt x="6615" y="1445"/>
                  </a:cubicBezTo>
                  <a:cubicBezTo>
                    <a:pt x="6059" y="685"/>
                    <a:pt x="5242" y="184"/>
                    <a:pt x="4315" y="45"/>
                  </a:cubicBezTo>
                  <a:cubicBezTo>
                    <a:pt x="4131" y="15"/>
                    <a:pt x="3947" y="1"/>
                    <a:pt x="3765"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49" name="Google Shape;1049;p25">
              <a:extLst>
                <a:ext uri="{FF2B5EF4-FFF2-40B4-BE49-F238E27FC236}">
                  <a16:creationId xmlns:a16="http://schemas.microsoft.com/office/drawing/2014/main" id="{DA830025-08C6-94E4-7515-EFD456889267}"/>
                </a:ext>
              </a:extLst>
            </p:cNvPr>
            <p:cNvSpPr/>
            <p:nvPr/>
          </p:nvSpPr>
          <p:spPr>
            <a:xfrm>
              <a:off x="7232341" y="2460525"/>
              <a:ext cx="601479" cy="561179"/>
            </a:xfrm>
            <a:custGeom>
              <a:avLst/>
              <a:gdLst/>
              <a:ahLst/>
              <a:cxnLst/>
              <a:rect l="l" t="t" r="r" b="b"/>
              <a:pathLst>
                <a:path w="7552" h="7046" extrusionOk="0">
                  <a:moveTo>
                    <a:pt x="3765" y="122"/>
                  </a:moveTo>
                  <a:cubicBezTo>
                    <a:pt x="3937" y="122"/>
                    <a:pt x="4111" y="135"/>
                    <a:pt x="4287" y="163"/>
                  </a:cubicBezTo>
                  <a:cubicBezTo>
                    <a:pt x="6142" y="441"/>
                    <a:pt x="7422" y="2185"/>
                    <a:pt x="7144" y="4040"/>
                  </a:cubicBezTo>
                  <a:cubicBezTo>
                    <a:pt x="6883" y="5720"/>
                    <a:pt x="5429" y="6929"/>
                    <a:pt x="3779" y="6929"/>
                  </a:cubicBezTo>
                  <a:cubicBezTo>
                    <a:pt x="3607" y="6929"/>
                    <a:pt x="3432" y="6915"/>
                    <a:pt x="3257" y="6888"/>
                  </a:cubicBezTo>
                  <a:cubicBezTo>
                    <a:pt x="1401" y="6601"/>
                    <a:pt x="121" y="4866"/>
                    <a:pt x="409" y="3011"/>
                  </a:cubicBezTo>
                  <a:cubicBezTo>
                    <a:pt x="669" y="1331"/>
                    <a:pt x="2116" y="122"/>
                    <a:pt x="3765" y="122"/>
                  </a:cubicBezTo>
                  <a:close/>
                  <a:moveTo>
                    <a:pt x="3769" y="0"/>
                  </a:moveTo>
                  <a:cubicBezTo>
                    <a:pt x="2067" y="0"/>
                    <a:pt x="558" y="1253"/>
                    <a:pt x="298" y="2992"/>
                  </a:cubicBezTo>
                  <a:cubicBezTo>
                    <a:pt x="1" y="4912"/>
                    <a:pt x="1318" y="6712"/>
                    <a:pt x="3238" y="6999"/>
                  </a:cubicBezTo>
                  <a:cubicBezTo>
                    <a:pt x="3415" y="7027"/>
                    <a:pt x="3600" y="7046"/>
                    <a:pt x="3776" y="7046"/>
                  </a:cubicBezTo>
                  <a:cubicBezTo>
                    <a:pt x="5483" y="7046"/>
                    <a:pt x="6986" y="5794"/>
                    <a:pt x="7255" y="4059"/>
                  </a:cubicBezTo>
                  <a:cubicBezTo>
                    <a:pt x="7552" y="2139"/>
                    <a:pt x="6225" y="339"/>
                    <a:pt x="4305" y="42"/>
                  </a:cubicBezTo>
                  <a:cubicBezTo>
                    <a:pt x="4125" y="14"/>
                    <a:pt x="3946" y="0"/>
                    <a:pt x="3769"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50" name="Google Shape;1050;p25">
              <a:extLst>
                <a:ext uri="{FF2B5EF4-FFF2-40B4-BE49-F238E27FC236}">
                  <a16:creationId xmlns:a16="http://schemas.microsoft.com/office/drawing/2014/main" id="{A1050C87-B1E5-3163-F523-FFE3085912FE}"/>
                </a:ext>
              </a:extLst>
            </p:cNvPr>
            <p:cNvSpPr/>
            <p:nvPr/>
          </p:nvSpPr>
          <p:spPr>
            <a:xfrm>
              <a:off x="7615828" y="2510541"/>
              <a:ext cx="134520" cy="135158"/>
            </a:xfrm>
            <a:custGeom>
              <a:avLst/>
              <a:gdLst/>
              <a:ahLst/>
              <a:cxnLst/>
              <a:rect l="l" t="t" r="r" b="b"/>
              <a:pathLst>
                <a:path w="1689" h="1697" extrusionOk="0">
                  <a:moveTo>
                    <a:pt x="102" y="1"/>
                  </a:moveTo>
                  <a:cubicBezTo>
                    <a:pt x="67" y="1"/>
                    <a:pt x="33" y="20"/>
                    <a:pt x="19" y="54"/>
                  </a:cubicBezTo>
                  <a:cubicBezTo>
                    <a:pt x="0" y="91"/>
                    <a:pt x="19" y="147"/>
                    <a:pt x="65" y="165"/>
                  </a:cubicBezTo>
                  <a:cubicBezTo>
                    <a:pt x="705" y="462"/>
                    <a:pt x="1216" y="991"/>
                    <a:pt x="1512" y="1640"/>
                  </a:cubicBezTo>
                  <a:cubicBezTo>
                    <a:pt x="1522" y="1678"/>
                    <a:pt x="1559" y="1696"/>
                    <a:pt x="1587" y="1696"/>
                  </a:cubicBezTo>
                  <a:cubicBezTo>
                    <a:pt x="1596" y="1696"/>
                    <a:pt x="1614" y="1696"/>
                    <a:pt x="1624" y="1687"/>
                  </a:cubicBezTo>
                  <a:cubicBezTo>
                    <a:pt x="1670" y="1668"/>
                    <a:pt x="1689" y="1622"/>
                    <a:pt x="1670" y="1575"/>
                  </a:cubicBezTo>
                  <a:cubicBezTo>
                    <a:pt x="1364" y="880"/>
                    <a:pt x="817" y="323"/>
                    <a:pt x="139" y="8"/>
                  </a:cubicBezTo>
                  <a:cubicBezTo>
                    <a:pt x="127" y="3"/>
                    <a:pt x="115" y="1"/>
                    <a:pt x="102" y="1"/>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053" name="Google Shape;1053;p25">
              <a:extLst>
                <a:ext uri="{FF2B5EF4-FFF2-40B4-BE49-F238E27FC236}">
                  <a16:creationId xmlns:a16="http://schemas.microsoft.com/office/drawing/2014/main" id="{52E0AC46-BCA1-7108-C154-B9961C5519AB}"/>
                </a:ext>
              </a:extLst>
            </p:cNvPr>
            <p:cNvSpPr/>
            <p:nvPr/>
          </p:nvSpPr>
          <p:spPr>
            <a:xfrm>
              <a:off x="7448814" y="2585725"/>
              <a:ext cx="159688" cy="31858"/>
            </a:xfrm>
            <a:custGeom>
              <a:avLst/>
              <a:gdLst/>
              <a:ahLst/>
              <a:cxnLst/>
              <a:rect l="l" t="t" r="r" b="b"/>
              <a:pathLst>
                <a:path w="2005" h="400" extrusionOk="0">
                  <a:moveTo>
                    <a:pt x="400" y="1"/>
                  </a:moveTo>
                  <a:cubicBezTo>
                    <a:pt x="177" y="1"/>
                    <a:pt x="1" y="177"/>
                    <a:pt x="1" y="400"/>
                  </a:cubicBezTo>
                  <a:lnTo>
                    <a:pt x="2005" y="400"/>
                  </a:lnTo>
                  <a:cubicBezTo>
                    <a:pt x="2005" y="177"/>
                    <a:pt x="1828" y="1"/>
                    <a:pt x="1606"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54" name="Google Shape;1054;p25">
              <a:extLst>
                <a:ext uri="{FF2B5EF4-FFF2-40B4-BE49-F238E27FC236}">
                  <a16:creationId xmlns:a16="http://schemas.microsoft.com/office/drawing/2014/main" id="{4662547B-DF2C-2805-8EEC-17792298266F}"/>
                </a:ext>
              </a:extLst>
            </p:cNvPr>
            <p:cNvSpPr/>
            <p:nvPr/>
          </p:nvSpPr>
          <p:spPr>
            <a:xfrm>
              <a:off x="7443637" y="2580549"/>
              <a:ext cx="169325" cy="41495"/>
            </a:xfrm>
            <a:custGeom>
              <a:avLst/>
              <a:gdLst/>
              <a:ahLst/>
              <a:cxnLst/>
              <a:rect l="l" t="t" r="r" b="b"/>
              <a:pathLst>
                <a:path w="2126" h="521" extrusionOk="0">
                  <a:moveTo>
                    <a:pt x="1671" y="121"/>
                  </a:moveTo>
                  <a:cubicBezTo>
                    <a:pt x="1838" y="121"/>
                    <a:pt x="1977" y="242"/>
                    <a:pt x="2005" y="409"/>
                  </a:cubicBezTo>
                  <a:lnTo>
                    <a:pt x="121" y="409"/>
                  </a:lnTo>
                  <a:cubicBezTo>
                    <a:pt x="149" y="242"/>
                    <a:pt x="288" y="121"/>
                    <a:pt x="465" y="121"/>
                  </a:cubicBezTo>
                  <a:close/>
                  <a:moveTo>
                    <a:pt x="465" y="1"/>
                  </a:moveTo>
                  <a:cubicBezTo>
                    <a:pt x="205" y="1"/>
                    <a:pt x="1" y="205"/>
                    <a:pt x="1" y="465"/>
                  </a:cubicBezTo>
                  <a:cubicBezTo>
                    <a:pt x="1" y="520"/>
                    <a:pt x="1" y="520"/>
                    <a:pt x="353" y="520"/>
                  </a:cubicBezTo>
                  <a:lnTo>
                    <a:pt x="1736" y="520"/>
                  </a:lnTo>
                  <a:cubicBezTo>
                    <a:pt x="2125" y="520"/>
                    <a:pt x="2125" y="520"/>
                    <a:pt x="2125" y="465"/>
                  </a:cubicBezTo>
                  <a:cubicBezTo>
                    <a:pt x="2125" y="205"/>
                    <a:pt x="1921" y="1"/>
                    <a:pt x="1671"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57" name="Google Shape;1057;p25">
              <a:extLst>
                <a:ext uri="{FF2B5EF4-FFF2-40B4-BE49-F238E27FC236}">
                  <a16:creationId xmlns:a16="http://schemas.microsoft.com/office/drawing/2014/main" id="{9FC03ED9-8ED4-762E-BBCE-A61C9F6FE790}"/>
                </a:ext>
              </a:extLst>
            </p:cNvPr>
            <p:cNvSpPr/>
            <p:nvPr/>
          </p:nvSpPr>
          <p:spPr>
            <a:xfrm>
              <a:off x="7516830" y="2570195"/>
              <a:ext cx="22938" cy="22301"/>
            </a:xfrm>
            <a:custGeom>
              <a:avLst/>
              <a:gdLst/>
              <a:ahLst/>
              <a:cxnLst/>
              <a:rect l="l" t="t" r="r" b="b"/>
              <a:pathLst>
                <a:path w="288" h="280" extrusionOk="0">
                  <a:moveTo>
                    <a:pt x="149" y="1"/>
                  </a:moveTo>
                  <a:cubicBezTo>
                    <a:pt x="65" y="1"/>
                    <a:pt x="0" y="56"/>
                    <a:pt x="0" y="140"/>
                  </a:cubicBezTo>
                  <a:cubicBezTo>
                    <a:pt x="0" y="214"/>
                    <a:pt x="65" y="279"/>
                    <a:pt x="149" y="279"/>
                  </a:cubicBezTo>
                  <a:cubicBezTo>
                    <a:pt x="223" y="279"/>
                    <a:pt x="288" y="214"/>
                    <a:pt x="288" y="140"/>
                  </a:cubicBezTo>
                  <a:cubicBezTo>
                    <a:pt x="288" y="66"/>
                    <a:pt x="223" y="1"/>
                    <a:pt x="149" y="1"/>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060" name="Google Shape;1060;p25">
              <a:extLst>
                <a:ext uri="{FF2B5EF4-FFF2-40B4-BE49-F238E27FC236}">
                  <a16:creationId xmlns:a16="http://schemas.microsoft.com/office/drawing/2014/main" id="{EBA3BE42-FC42-9AC0-B882-62E1C0F9E3D5}"/>
                </a:ext>
              </a:extLst>
            </p:cNvPr>
            <p:cNvSpPr/>
            <p:nvPr/>
          </p:nvSpPr>
          <p:spPr>
            <a:xfrm>
              <a:off x="7496840" y="2655175"/>
              <a:ext cx="68096" cy="9717"/>
            </a:xfrm>
            <a:custGeom>
              <a:avLst/>
              <a:gdLst/>
              <a:ahLst/>
              <a:cxnLst/>
              <a:rect l="l" t="t" r="r" b="b"/>
              <a:pathLst>
                <a:path w="855" h="122" extrusionOk="0">
                  <a:moveTo>
                    <a:pt x="66" y="1"/>
                  </a:moveTo>
                  <a:cubicBezTo>
                    <a:pt x="29" y="1"/>
                    <a:pt x="1" y="28"/>
                    <a:pt x="1" y="56"/>
                  </a:cubicBezTo>
                  <a:cubicBezTo>
                    <a:pt x="1" y="93"/>
                    <a:pt x="29" y="121"/>
                    <a:pt x="66" y="121"/>
                  </a:cubicBezTo>
                  <a:lnTo>
                    <a:pt x="799" y="121"/>
                  </a:lnTo>
                  <a:cubicBezTo>
                    <a:pt x="826" y="121"/>
                    <a:pt x="854" y="93"/>
                    <a:pt x="854" y="56"/>
                  </a:cubicBezTo>
                  <a:cubicBezTo>
                    <a:pt x="854" y="28"/>
                    <a:pt x="826" y="1"/>
                    <a:pt x="799" y="1"/>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1061" name="Google Shape;1061;p25">
              <a:extLst>
                <a:ext uri="{FF2B5EF4-FFF2-40B4-BE49-F238E27FC236}">
                  <a16:creationId xmlns:a16="http://schemas.microsoft.com/office/drawing/2014/main" id="{9C5B991D-B352-5618-0B73-50C09C1A297E}"/>
                </a:ext>
              </a:extLst>
            </p:cNvPr>
            <p:cNvSpPr/>
            <p:nvPr/>
          </p:nvSpPr>
          <p:spPr>
            <a:xfrm>
              <a:off x="7496840" y="2727572"/>
              <a:ext cx="68096" cy="9000"/>
            </a:xfrm>
            <a:custGeom>
              <a:avLst/>
              <a:gdLst/>
              <a:ahLst/>
              <a:cxnLst/>
              <a:rect l="l" t="t" r="r" b="b"/>
              <a:pathLst>
                <a:path w="855" h="113" extrusionOk="0">
                  <a:moveTo>
                    <a:pt x="66" y="1"/>
                  </a:moveTo>
                  <a:cubicBezTo>
                    <a:pt x="29" y="1"/>
                    <a:pt x="1" y="29"/>
                    <a:pt x="1" y="56"/>
                  </a:cubicBezTo>
                  <a:cubicBezTo>
                    <a:pt x="1" y="94"/>
                    <a:pt x="29" y="112"/>
                    <a:pt x="66" y="112"/>
                  </a:cubicBezTo>
                  <a:lnTo>
                    <a:pt x="799" y="112"/>
                  </a:lnTo>
                  <a:cubicBezTo>
                    <a:pt x="826" y="112"/>
                    <a:pt x="854" y="94"/>
                    <a:pt x="854" y="56"/>
                  </a:cubicBezTo>
                  <a:cubicBezTo>
                    <a:pt x="854" y="29"/>
                    <a:pt x="826" y="1"/>
                    <a:pt x="799" y="1"/>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1062" name="Google Shape;1062;p25">
              <a:extLst>
                <a:ext uri="{FF2B5EF4-FFF2-40B4-BE49-F238E27FC236}">
                  <a16:creationId xmlns:a16="http://schemas.microsoft.com/office/drawing/2014/main" id="{B80985B6-FE5E-7D6E-4DA5-E6CA6D4CF5A5}"/>
                </a:ext>
              </a:extLst>
            </p:cNvPr>
            <p:cNvSpPr/>
            <p:nvPr/>
          </p:nvSpPr>
          <p:spPr>
            <a:xfrm>
              <a:off x="7496840" y="2802199"/>
              <a:ext cx="68096" cy="9000"/>
            </a:xfrm>
            <a:custGeom>
              <a:avLst/>
              <a:gdLst/>
              <a:ahLst/>
              <a:cxnLst/>
              <a:rect l="l" t="t" r="r" b="b"/>
              <a:pathLst>
                <a:path w="855" h="113" extrusionOk="0">
                  <a:moveTo>
                    <a:pt x="66" y="1"/>
                  </a:moveTo>
                  <a:cubicBezTo>
                    <a:pt x="29" y="1"/>
                    <a:pt x="1" y="29"/>
                    <a:pt x="1" y="56"/>
                  </a:cubicBezTo>
                  <a:cubicBezTo>
                    <a:pt x="1" y="93"/>
                    <a:pt x="29" y="112"/>
                    <a:pt x="66" y="112"/>
                  </a:cubicBezTo>
                  <a:lnTo>
                    <a:pt x="799" y="112"/>
                  </a:lnTo>
                  <a:cubicBezTo>
                    <a:pt x="826" y="112"/>
                    <a:pt x="854" y="93"/>
                    <a:pt x="854" y="56"/>
                  </a:cubicBezTo>
                  <a:cubicBezTo>
                    <a:pt x="854" y="29"/>
                    <a:pt x="826" y="1"/>
                    <a:pt x="799" y="1"/>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1064" name="Google Shape;1064;p25">
              <a:extLst>
                <a:ext uri="{FF2B5EF4-FFF2-40B4-BE49-F238E27FC236}">
                  <a16:creationId xmlns:a16="http://schemas.microsoft.com/office/drawing/2014/main" id="{201E57D8-AADF-1DF5-0153-23B43A09088B}"/>
                </a:ext>
              </a:extLst>
            </p:cNvPr>
            <p:cNvSpPr/>
            <p:nvPr/>
          </p:nvSpPr>
          <p:spPr>
            <a:xfrm>
              <a:off x="7442204" y="2753456"/>
              <a:ext cx="178086" cy="8920"/>
            </a:xfrm>
            <a:custGeom>
              <a:avLst/>
              <a:gdLst/>
              <a:ahLst/>
              <a:cxnLst/>
              <a:rect l="l" t="t" r="r" b="b"/>
              <a:pathLst>
                <a:path w="2236" h="112" extrusionOk="0">
                  <a:moveTo>
                    <a:pt x="56" y="0"/>
                  </a:moveTo>
                  <a:cubicBezTo>
                    <a:pt x="19" y="0"/>
                    <a:pt x="0" y="28"/>
                    <a:pt x="0" y="56"/>
                  </a:cubicBezTo>
                  <a:cubicBezTo>
                    <a:pt x="0" y="93"/>
                    <a:pt x="19" y="112"/>
                    <a:pt x="56" y="112"/>
                  </a:cubicBezTo>
                  <a:lnTo>
                    <a:pt x="2180" y="112"/>
                  </a:lnTo>
                  <a:cubicBezTo>
                    <a:pt x="2208" y="112"/>
                    <a:pt x="2236" y="93"/>
                    <a:pt x="2236" y="56"/>
                  </a:cubicBezTo>
                  <a:cubicBezTo>
                    <a:pt x="2236" y="28"/>
                    <a:pt x="2208" y="0"/>
                    <a:pt x="2180" y="0"/>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1066" name="Google Shape;1066;p25">
              <a:extLst>
                <a:ext uri="{FF2B5EF4-FFF2-40B4-BE49-F238E27FC236}">
                  <a16:creationId xmlns:a16="http://schemas.microsoft.com/office/drawing/2014/main" id="{26B27243-1055-7E07-6EBC-E98B6A58A1B5}"/>
                </a:ext>
              </a:extLst>
            </p:cNvPr>
            <p:cNvSpPr/>
            <p:nvPr/>
          </p:nvSpPr>
          <p:spPr>
            <a:xfrm>
              <a:off x="7442204" y="2828800"/>
              <a:ext cx="178086" cy="9717"/>
            </a:xfrm>
            <a:custGeom>
              <a:avLst/>
              <a:gdLst/>
              <a:ahLst/>
              <a:cxnLst/>
              <a:rect l="l" t="t" r="r" b="b"/>
              <a:pathLst>
                <a:path w="2236" h="122" extrusionOk="0">
                  <a:moveTo>
                    <a:pt x="56" y="1"/>
                  </a:moveTo>
                  <a:cubicBezTo>
                    <a:pt x="19" y="1"/>
                    <a:pt x="0" y="28"/>
                    <a:pt x="0" y="56"/>
                  </a:cubicBezTo>
                  <a:cubicBezTo>
                    <a:pt x="0" y="93"/>
                    <a:pt x="19" y="121"/>
                    <a:pt x="56" y="121"/>
                  </a:cubicBezTo>
                  <a:lnTo>
                    <a:pt x="2180" y="121"/>
                  </a:lnTo>
                  <a:cubicBezTo>
                    <a:pt x="2208" y="121"/>
                    <a:pt x="2236" y="93"/>
                    <a:pt x="2236" y="56"/>
                  </a:cubicBezTo>
                  <a:cubicBezTo>
                    <a:pt x="2236" y="28"/>
                    <a:pt x="2208" y="1"/>
                    <a:pt x="2180" y="1"/>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1048" name="Google Shape;1048;p25">
              <a:extLst>
                <a:ext uri="{FF2B5EF4-FFF2-40B4-BE49-F238E27FC236}">
                  <a16:creationId xmlns:a16="http://schemas.microsoft.com/office/drawing/2014/main" id="{BD58F614-B37F-E6BD-4191-C812DB53830F}"/>
                </a:ext>
              </a:extLst>
            </p:cNvPr>
            <p:cNvSpPr/>
            <p:nvPr/>
          </p:nvSpPr>
          <p:spPr>
            <a:xfrm>
              <a:off x="7236802" y="2466733"/>
              <a:ext cx="627364" cy="552019"/>
            </a:xfrm>
            <a:custGeom>
              <a:avLst/>
              <a:gdLst/>
              <a:ahLst/>
              <a:cxnLst/>
              <a:rect l="l" t="t" r="r" b="b"/>
              <a:pathLst>
                <a:path w="7877" h="6931" extrusionOk="0">
                  <a:moveTo>
                    <a:pt x="3933" y="0"/>
                  </a:moveTo>
                  <a:cubicBezTo>
                    <a:pt x="3250" y="0"/>
                    <a:pt x="2560" y="202"/>
                    <a:pt x="1958" y="622"/>
                  </a:cubicBezTo>
                  <a:cubicBezTo>
                    <a:pt x="391" y="1717"/>
                    <a:pt x="1" y="3878"/>
                    <a:pt x="1096" y="5446"/>
                  </a:cubicBezTo>
                  <a:cubicBezTo>
                    <a:pt x="1770" y="6412"/>
                    <a:pt x="2849" y="6930"/>
                    <a:pt x="3945" y="6930"/>
                  </a:cubicBezTo>
                  <a:cubicBezTo>
                    <a:pt x="4628" y="6930"/>
                    <a:pt x="5318" y="6729"/>
                    <a:pt x="5920" y="6309"/>
                  </a:cubicBezTo>
                  <a:cubicBezTo>
                    <a:pt x="7487" y="5214"/>
                    <a:pt x="7877" y="3053"/>
                    <a:pt x="6782" y="1485"/>
                  </a:cubicBezTo>
                  <a:cubicBezTo>
                    <a:pt x="6108" y="519"/>
                    <a:pt x="5029" y="0"/>
                    <a:pt x="3933" y="0"/>
                  </a:cubicBezTo>
                  <a:close/>
                </a:path>
              </a:pathLst>
            </a:custGeom>
            <a:solidFill>
              <a:schemeClr val="accent1">
                <a:lumMod val="20000"/>
                <a:lumOff val="80000"/>
              </a:schemeClr>
            </a:solidFill>
            <a:ln>
              <a:noFill/>
            </a:ln>
          </p:spPr>
          <p:txBody>
            <a:bodyPr spcFirstLastPara="1" wrap="square" lIns="121900" tIns="121900" rIns="121900" bIns="121900" anchor="ctr" anchorCtr="0">
              <a:noAutofit/>
            </a:bodyPr>
            <a:lstStyle/>
            <a:p>
              <a:endParaRPr sz="2400" dirty="0"/>
            </a:p>
          </p:txBody>
        </p:sp>
      </p:grpSp>
      <p:pic>
        <p:nvPicPr>
          <p:cNvPr id="14" name="Image 13" descr="Une image contenant art&#10;&#10;Le contenu généré par l’IA peut être incorrect.">
            <a:extLst>
              <a:ext uri="{FF2B5EF4-FFF2-40B4-BE49-F238E27FC236}">
                <a16:creationId xmlns:a16="http://schemas.microsoft.com/office/drawing/2014/main" id="{BD9F7109-F267-72A6-C264-6C9F6FCBEEF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49194" y="868574"/>
            <a:ext cx="551591" cy="551591"/>
          </a:xfrm>
          <a:prstGeom prst="rect">
            <a:avLst/>
          </a:prstGeom>
        </p:spPr>
      </p:pic>
      <p:sp>
        <p:nvSpPr>
          <p:cNvPr id="2" name="Ellipse 1">
            <a:extLst>
              <a:ext uri="{FF2B5EF4-FFF2-40B4-BE49-F238E27FC236}">
                <a16:creationId xmlns:a16="http://schemas.microsoft.com/office/drawing/2014/main" id="{1E130A04-4E28-E551-9EFD-D48D1844E67C}"/>
              </a:ext>
            </a:extLst>
          </p:cNvPr>
          <p:cNvSpPr/>
          <p:nvPr/>
        </p:nvSpPr>
        <p:spPr>
          <a:xfrm>
            <a:off x="783770" y="2005048"/>
            <a:ext cx="2242705" cy="2228187"/>
          </a:xfrm>
          <a:prstGeom prst="ellipse">
            <a:avLst/>
          </a:prstGeom>
          <a:solidFill>
            <a:schemeClr val="tx2">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ZoneTexte 4">
            <a:extLst>
              <a:ext uri="{FF2B5EF4-FFF2-40B4-BE49-F238E27FC236}">
                <a16:creationId xmlns:a16="http://schemas.microsoft.com/office/drawing/2014/main" id="{F7D347B1-8126-6B14-FD53-2CCEF0E9E58C}"/>
              </a:ext>
            </a:extLst>
          </p:cNvPr>
          <p:cNvSpPr txBox="1"/>
          <p:nvPr/>
        </p:nvSpPr>
        <p:spPr>
          <a:xfrm>
            <a:off x="3425428" y="2934474"/>
            <a:ext cx="6094476" cy="461665"/>
          </a:xfrm>
          <a:prstGeom prst="rect">
            <a:avLst/>
          </a:prstGeom>
          <a:noFill/>
        </p:spPr>
        <p:txBody>
          <a:bodyPr wrap="square">
            <a:spAutoFit/>
          </a:bodyPr>
          <a:lstStyle/>
          <a:p>
            <a:r>
              <a:rPr lang="fr-FR" sz="2400" dirty="0">
                <a:solidFill>
                  <a:srgbClr val="414141"/>
                </a:solidFill>
                <a:latin typeface="Verdana"/>
              </a:rPr>
              <a:t>Conclusion</a:t>
            </a:r>
          </a:p>
        </p:txBody>
      </p:sp>
      <p:pic>
        <p:nvPicPr>
          <p:cNvPr id="4" name="Image 3" descr="Une image contenant noir, obscurité&#10;&#10;Le contenu généré par l’IA peut être incorrect.">
            <a:extLst>
              <a:ext uri="{FF2B5EF4-FFF2-40B4-BE49-F238E27FC236}">
                <a16:creationId xmlns:a16="http://schemas.microsoft.com/office/drawing/2014/main" id="{868F63CF-0BDD-08E7-4D0A-018DF2D31EF5}"/>
              </a:ext>
            </a:extLst>
          </p:cNvPr>
          <p:cNvPicPr>
            <a:picLocks noChangeAspect="1"/>
          </p:cNvPicPr>
          <p:nvPr/>
        </p:nvPicPr>
        <p:blipFill>
          <a:blip r:embed="rId6">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235169" y="2311010"/>
            <a:ext cx="1575613" cy="1575613"/>
          </a:xfrm>
          <a:prstGeom prst="rect">
            <a:avLst/>
          </a:prstGeom>
        </p:spPr>
      </p:pic>
    </p:spTree>
    <p:extLst>
      <p:ext uri="{BB962C8B-B14F-4D97-AF65-F5344CB8AC3E}">
        <p14:creationId xmlns:p14="http://schemas.microsoft.com/office/powerpoint/2010/main" val="20000143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37C579-C133-8755-9241-ED41A74888D1}"/>
            </a:ext>
          </a:extLst>
        </p:cNvPr>
        <p:cNvGrpSpPr/>
        <p:nvPr/>
      </p:nvGrpSpPr>
      <p:grpSpPr>
        <a:xfrm>
          <a:off x="0" y="0"/>
          <a:ext cx="0" cy="0"/>
          <a:chOff x="0" y="0"/>
          <a:chExt cx="0" cy="0"/>
        </a:xfrm>
      </p:grpSpPr>
      <p:pic>
        <p:nvPicPr>
          <p:cNvPr id="18" name="Picture 4" descr="Telcotec Tunisie | LinkedIn">
            <a:extLst>
              <a:ext uri="{FF2B5EF4-FFF2-40B4-BE49-F238E27FC236}">
                <a16:creationId xmlns:a16="http://schemas.microsoft.com/office/drawing/2014/main" id="{42F4D15B-86CA-59D2-01D1-E308FF0B56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98596" y="45425"/>
            <a:ext cx="1065276" cy="1065276"/>
          </a:xfrm>
          <a:prstGeom prst="rect">
            <a:avLst/>
          </a:prstGeom>
          <a:noFill/>
          <a:extLst>
            <a:ext uri="{909E8E84-426E-40DD-AFC4-6F175D3DCCD1}">
              <a14:hiddenFill xmlns:a14="http://schemas.microsoft.com/office/drawing/2010/main">
                <a:solidFill>
                  <a:srgbClr val="FFFFFF"/>
                </a:solidFill>
              </a14:hiddenFill>
            </a:ext>
          </a:extLst>
        </p:spPr>
      </p:pic>
      <p:pic>
        <p:nvPicPr>
          <p:cNvPr id="19" name="object 11">
            <a:extLst>
              <a:ext uri="{FF2B5EF4-FFF2-40B4-BE49-F238E27FC236}">
                <a16:creationId xmlns:a16="http://schemas.microsoft.com/office/drawing/2014/main" id="{081788DA-71B9-3B7D-17A8-D232C1EED3CE}"/>
              </a:ext>
            </a:extLst>
          </p:cNvPr>
          <p:cNvPicPr/>
          <p:nvPr/>
        </p:nvPicPr>
        <p:blipFill>
          <a:blip r:embed="rId3" cstate="print"/>
          <a:stretch>
            <a:fillRect/>
          </a:stretch>
        </p:blipFill>
        <p:spPr>
          <a:xfrm>
            <a:off x="183254" y="120204"/>
            <a:ext cx="1158240" cy="829932"/>
          </a:xfrm>
          <a:prstGeom prst="rect">
            <a:avLst/>
          </a:prstGeom>
        </p:spPr>
      </p:pic>
      <p:sp>
        <p:nvSpPr>
          <p:cNvPr id="5" name="ZoneTexte 4">
            <a:extLst>
              <a:ext uri="{FF2B5EF4-FFF2-40B4-BE49-F238E27FC236}">
                <a16:creationId xmlns:a16="http://schemas.microsoft.com/office/drawing/2014/main" id="{4FA0D170-C5F4-3BF0-D8EA-7B2B200EA193}"/>
              </a:ext>
            </a:extLst>
          </p:cNvPr>
          <p:cNvSpPr txBox="1"/>
          <p:nvPr/>
        </p:nvSpPr>
        <p:spPr>
          <a:xfrm>
            <a:off x="839755" y="391406"/>
            <a:ext cx="10258841" cy="584775"/>
          </a:xfrm>
          <a:prstGeom prst="rect">
            <a:avLst/>
          </a:prstGeom>
          <a:noFill/>
        </p:spPr>
        <p:txBody>
          <a:bodyPr wrap="square">
            <a:spAutoFit/>
          </a:bodyPr>
          <a:lstStyle>
            <a:defPPr>
              <a:defRPr lang="fr-FR"/>
            </a:defPPr>
            <a:lvl1pPr algn="ctr">
              <a:defRPr sz="3200" b="1">
                <a:solidFill>
                  <a:schemeClr val="bg2">
                    <a:lumMod val="25000"/>
                  </a:schemeClr>
                </a:solidFill>
                <a:latin typeface="Aptos Display" panose="020B0004020202020204" pitchFamily="34" charset="0"/>
              </a:defRPr>
            </a:lvl1pPr>
          </a:lstStyle>
          <a:p>
            <a:r>
              <a:rPr lang="fr-FR" dirty="0"/>
              <a:t>Conclusion</a:t>
            </a:r>
            <a:endParaRPr lang="fr-FR" sz="2800" dirty="0"/>
          </a:p>
        </p:txBody>
      </p:sp>
      <p:sp>
        <p:nvSpPr>
          <p:cNvPr id="3" name="ZoneTexte 2">
            <a:extLst>
              <a:ext uri="{FF2B5EF4-FFF2-40B4-BE49-F238E27FC236}">
                <a16:creationId xmlns:a16="http://schemas.microsoft.com/office/drawing/2014/main" id="{ADA5FD33-CA05-9E02-26F6-FCD7263278D1}"/>
              </a:ext>
            </a:extLst>
          </p:cNvPr>
          <p:cNvSpPr txBox="1"/>
          <p:nvPr/>
        </p:nvSpPr>
        <p:spPr>
          <a:xfrm>
            <a:off x="355897" y="1110701"/>
            <a:ext cx="11480206" cy="5840830"/>
          </a:xfrm>
          <a:prstGeom prst="rect">
            <a:avLst/>
          </a:prstGeom>
          <a:noFill/>
        </p:spPr>
        <p:txBody>
          <a:bodyPr wrap="square">
            <a:spAutoFit/>
          </a:bodyPr>
          <a:lstStyle/>
          <a:p>
            <a:pPr algn="l"/>
            <a:endParaRPr lang="fr-FR" sz="1200" b="0" i="0" u="none" strike="noStrike" baseline="0" dirty="0">
              <a:solidFill>
                <a:srgbClr val="000000"/>
              </a:solidFill>
              <a:latin typeface="Cambria" panose="02040503050406030204" pitchFamily="18" charset="0"/>
            </a:endParaRPr>
          </a:p>
          <a:p>
            <a:endParaRPr lang="fr-FR" sz="1200" b="0" i="0" u="none" strike="noStrike" baseline="0" dirty="0">
              <a:highlight>
                <a:srgbClr val="FFFF00"/>
              </a:highlight>
              <a:latin typeface="Cambria" panose="02040503050406030204" pitchFamily="18" charset="0"/>
            </a:endParaRPr>
          </a:p>
          <a:p>
            <a:r>
              <a:rPr lang="fr-FR" sz="1600" dirty="0">
                <a:solidFill>
                  <a:schemeClr val="bg2">
                    <a:lumMod val="25000"/>
                  </a:schemeClr>
                </a:solidFill>
                <a:latin typeface="Aptos Display" panose="020B0004020202020204" pitchFamily="34" charset="0"/>
              </a:rPr>
              <a:t>En conclusion, dans la zone du Grand Tunis, Tunisie Telecom se positionne en 3ᵉ place selon la méthodologie de l’INT. Toutefois, en appliquant la méthode de pondération ETSI ainsi que le classement par KPI, TT se classe en 2ᵉ position.</a:t>
            </a:r>
          </a:p>
          <a:p>
            <a:endParaRPr lang="fr-FR" sz="1600" b="1" dirty="0">
              <a:solidFill>
                <a:schemeClr val="bg2">
                  <a:lumMod val="25000"/>
                </a:schemeClr>
              </a:solidFill>
              <a:latin typeface="Aptos Display" panose="020B0004020202020204" pitchFamily="34" charset="0"/>
            </a:endParaRPr>
          </a:p>
          <a:p>
            <a:pPr marL="285750" indent="-285750">
              <a:buClr>
                <a:schemeClr val="bg2">
                  <a:lumMod val="50000"/>
                </a:schemeClr>
              </a:buClr>
              <a:buFont typeface="Wingdings" panose="05000000000000000000" pitchFamily="2" charset="2"/>
              <a:buChar char="Ø"/>
            </a:pPr>
            <a:r>
              <a:rPr lang="fr-FR" sz="1600" b="1" dirty="0">
                <a:solidFill>
                  <a:schemeClr val="bg2">
                    <a:lumMod val="25000"/>
                  </a:schemeClr>
                </a:solidFill>
                <a:latin typeface="Aptos Display" panose="020B0004020202020204" pitchFamily="34" charset="0"/>
              </a:rPr>
              <a:t>Couverture radio : </a:t>
            </a:r>
          </a:p>
          <a:p>
            <a:pPr marL="1200150" lvl="2" indent="-285750">
              <a:lnSpc>
                <a:spcPct val="150000"/>
              </a:lnSpc>
              <a:buClr>
                <a:schemeClr val="bg2">
                  <a:lumMod val="50000"/>
                </a:schemeClr>
              </a:buClr>
              <a:buFont typeface="Wingdings" panose="05000000000000000000" pitchFamily="2" charset="2"/>
              <a:buChar char="ü"/>
            </a:pPr>
            <a:r>
              <a:rPr lang="fr-FR" sz="1600" dirty="0">
                <a:solidFill>
                  <a:schemeClr val="bg2">
                    <a:lumMod val="25000"/>
                  </a:schemeClr>
                </a:solidFill>
                <a:latin typeface="Aptos Display" panose="020B0004020202020204" pitchFamily="34" charset="0"/>
              </a:rPr>
              <a:t>Sur la zone du Grand Tunis, Tunisie Telecom (TT) présente la meilleure couverture radio pour l’ensemble des technologies 3G, 4G, ce qui garantit une bonne disponibilité du service sur la zone mesurée.</a:t>
            </a:r>
          </a:p>
          <a:p>
            <a:pPr marL="285750" indent="-285750">
              <a:lnSpc>
                <a:spcPct val="150000"/>
              </a:lnSpc>
              <a:buClr>
                <a:schemeClr val="bg2">
                  <a:lumMod val="50000"/>
                </a:schemeClr>
              </a:buClr>
              <a:buFont typeface="Wingdings" panose="05000000000000000000" pitchFamily="2" charset="2"/>
              <a:buChar char="Ø"/>
            </a:pPr>
            <a:r>
              <a:rPr lang="fr-FR" sz="1600" b="1" dirty="0">
                <a:solidFill>
                  <a:schemeClr val="bg2">
                    <a:lumMod val="25000"/>
                  </a:schemeClr>
                </a:solidFill>
                <a:latin typeface="Aptos Display" panose="020B0004020202020204" pitchFamily="34" charset="0"/>
              </a:rPr>
              <a:t>Service Voix :</a:t>
            </a:r>
          </a:p>
          <a:p>
            <a:pPr marL="1200150" lvl="2" indent="-285750">
              <a:lnSpc>
                <a:spcPct val="150000"/>
              </a:lnSpc>
              <a:buClr>
                <a:schemeClr val="bg2">
                  <a:lumMod val="50000"/>
                </a:schemeClr>
              </a:buClr>
              <a:buFont typeface="Wingdings" panose="05000000000000000000" pitchFamily="2" charset="2"/>
              <a:buChar char="ü"/>
            </a:pPr>
            <a:r>
              <a:rPr lang="fr-FR" sz="1600" dirty="0">
                <a:solidFill>
                  <a:schemeClr val="bg2">
                    <a:lumMod val="25000"/>
                  </a:schemeClr>
                </a:solidFill>
                <a:latin typeface="Aptos Display" panose="020B0004020202020204" pitchFamily="34" charset="0"/>
              </a:rPr>
              <a:t>Malgré un taux de call drop faible, TT présente une qualité vocale et un call setup time inférieurs à ceux des concurrents , l’activation de l’</a:t>
            </a:r>
            <a:r>
              <a:rPr lang="fr-FR" sz="1600" b="1" dirty="0">
                <a:solidFill>
                  <a:schemeClr val="bg2">
                    <a:lumMod val="25000"/>
                  </a:schemeClr>
                </a:solidFill>
                <a:latin typeface="Aptos Display" panose="020B0004020202020204" pitchFamily="34" charset="0"/>
              </a:rPr>
              <a:t>AMR-WB</a:t>
            </a:r>
            <a:r>
              <a:rPr lang="fr-FR" sz="1600" dirty="0">
                <a:solidFill>
                  <a:schemeClr val="bg2">
                    <a:lumMod val="25000"/>
                  </a:schemeClr>
                </a:solidFill>
                <a:latin typeface="Aptos Display" panose="020B0004020202020204" pitchFamily="34" charset="0"/>
              </a:rPr>
              <a:t> et du </a:t>
            </a:r>
            <a:r>
              <a:rPr lang="fr-FR" sz="1600" b="1" dirty="0">
                <a:solidFill>
                  <a:schemeClr val="bg2">
                    <a:lumMod val="25000"/>
                  </a:schemeClr>
                </a:solidFill>
                <a:latin typeface="Aptos Display" panose="020B0004020202020204" pitchFamily="34" charset="0"/>
              </a:rPr>
              <a:t>VOLTE</a:t>
            </a:r>
            <a:r>
              <a:rPr lang="fr-FR" sz="1600" dirty="0">
                <a:solidFill>
                  <a:schemeClr val="bg2">
                    <a:lumMod val="25000"/>
                  </a:schemeClr>
                </a:solidFill>
                <a:latin typeface="Aptos Display" panose="020B0004020202020204" pitchFamily="34" charset="0"/>
              </a:rPr>
              <a:t> est recommandée pour améliorer les performances du service voix.</a:t>
            </a:r>
            <a:endParaRPr lang="fr-FR" sz="1400" b="0" i="0" u="none" strike="noStrike" baseline="0" dirty="0">
              <a:latin typeface="Cambria" panose="02040503050406030204" pitchFamily="18" charset="0"/>
            </a:endParaRPr>
          </a:p>
          <a:p>
            <a:pPr marL="285750" indent="-285750">
              <a:lnSpc>
                <a:spcPct val="150000"/>
              </a:lnSpc>
              <a:buClr>
                <a:schemeClr val="bg2">
                  <a:lumMod val="50000"/>
                </a:schemeClr>
              </a:buClr>
              <a:buFont typeface="Wingdings" panose="05000000000000000000" pitchFamily="2" charset="2"/>
              <a:buChar char="Ø"/>
            </a:pPr>
            <a:r>
              <a:rPr lang="fr-FR" sz="1600" b="1" dirty="0">
                <a:solidFill>
                  <a:schemeClr val="bg2">
                    <a:lumMod val="25000"/>
                  </a:schemeClr>
                </a:solidFill>
                <a:latin typeface="Aptos Display" panose="020B0004020202020204" pitchFamily="34" charset="0"/>
              </a:rPr>
              <a:t>Service data </a:t>
            </a:r>
            <a:r>
              <a:rPr lang="fr-FR" sz="1400" b="1" dirty="0">
                <a:solidFill>
                  <a:schemeClr val="bg2">
                    <a:lumMod val="25000"/>
                  </a:schemeClr>
                </a:solidFill>
                <a:latin typeface="Aptos Display" panose="020B0004020202020204" pitchFamily="34" charset="0"/>
              </a:rPr>
              <a:t>:</a:t>
            </a:r>
          </a:p>
          <a:p>
            <a:pPr marL="1200150" lvl="2" indent="-285750">
              <a:lnSpc>
                <a:spcPct val="150000"/>
              </a:lnSpc>
              <a:buClr>
                <a:schemeClr val="bg2">
                  <a:lumMod val="50000"/>
                </a:schemeClr>
              </a:buClr>
              <a:buFont typeface="Wingdings" panose="05000000000000000000" pitchFamily="2" charset="2"/>
              <a:buChar char="ü"/>
            </a:pPr>
            <a:r>
              <a:rPr lang="fr-FR" sz="1600" b="1" u="sng" dirty="0">
                <a:solidFill>
                  <a:schemeClr val="bg2">
                    <a:lumMod val="25000"/>
                  </a:schemeClr>
                </a:solidFill>
                <a:latin typeface="Aptos Display" panose="020B0004020202020204" pitchFamily="34" charset="0"/>
              </a:rPr>
              <a:t>4G:</a:t>
            </a:r>
            <a:r>
              <a:rPr lang="fr-FR" sz="1600" dirty="0">
                <a:solidFill>
                  <a:schemeClr val="bg2">
                    <a:lumMod val="25000"/>
                  </a:schemeClr>
                </a:solidFill>
                <a:latin typeface="Aptos Display" panose="020B0004020202020204" pitchFamily="34" charset="0"/>
              </a:rPr>
              <a:t> TT affiche un débit moyen 4G supérieur à 30 Mbps (37,91% TT, 43,78% OO, 53,21% OR) sur le Grand Tunis, acceptable mais inférieur aux concurrents, ce qui justifie la nécessité la </a:t>
            </a:r>
            <a:r>
              <a:rPr lang="fr-FR" sz="1600" b="1" dirty="0" err="1">
                <a:solidFill>
                  <a:schemeClr val="bg2">
                    <a:lumMod val="25000"/>
                  </a:schemeClr>
                </a:solidFill>
                <a:latin typeface="Aptos Display" panose="020B0004020202020204" pitchFamily="34" charset="0"/>
              </a:rPr>
              <a:t>refarming</a:t>
            </a:r>
            <a:r>
              <a:rPr lang="fr-FR" sz="1600" b="1" dirty="0">
                <a:solidFill>
                  <a:schemeClr val="bg2">
                    <a:lumMod val="25000"/>
                  </a:schemeClr>
                </a:solidFill>
                <a:latin typeface="Aptos Display" panose="020B0004020202020204" pitchFamily="34" charset="0"/>
              </a:rPr>
              <a:t> de la bande 2100 </a:t>
            </a:r>
            <a:r>
              <a:rPr lang="fr-FR" sz="1600" dirty="0">
                <a:solidFill>
                  <a:schemeClr val="bg2">
                    <a:lumMod val="25000"/>
                  </a:schemeClr>
                </a:solidFill>
                <a:latin typeface="Aptos Display" panose="020B0004020202020204" pitchFamily="34" charset="0"/>
              </a:rPr>
              <a:t>pour améliorer la capacité et les débits.</a:t>
            </a:r>
          </a:p>
          <a:p>
            <a:pPr marL="1200150" lvl="2" indent="-285750">
              <a:lnSpc>
                <a:spcPct val="150000"/>
              </a:lnSpc>
              <a:buClr>
                <a:schemeClr val="bg2">
                  <a:lumMod val="50000"/>
                </a:schemeClr>
              </a:buClr>
              <a:buFont typeface="Wingdings" panose="05000000000000000000" pitchFamily="2" charset="2"/>
              <a:buChar char="ü"/>
            </a:pPr>
            <a:r>
              <a:rPr lang="fr-FR" sz="1600" b="1" u="sng" dirty="0">
                <a:solidFill>
                  <a:schemeClr val="bg2">
                    <a:lumMod val="25000"/>
                  </a:schemeClr>
                </a:solidFill>
                <a:latin typeface="Aptos Display" panose="020B0004020202020204" pitchFamily="34" charset="0"/>
              </a:rPr>
              <a:t>5G: </a:t>
            </a:r>
            <a:r>
              <a:rPr lang="fr-FR" sz="1600" dirty="0">
                <a:solidFill>
                  <a:schemeClr val="bg2">
                    <a:lumMod val="25000"/>
                  </a:schemeClr>
                </a:solidFill>
                <a:latin typeface="Aptos Display" panose="020B0004020202020204" pitchFamily="34" charset="0"/>
              </a:rPr>
              <a:t>Environ 51 % du trafic data de TT est véhiculé sur la 5G sur le Grand Tunis (46% OO, 42% OR) .</a:t>
            </a:r>
          </a:p>
          <a:p>
            <a:pPr lvl="2">
              <a:lnSpc>
                <a:spcPct val="150000"/>
              </a:lnSpc>
              <a:buClr>
                <a:schemeClr val="bg2">
                  <a:lumMod val="50000"/>
                </a:schemeClr>
              </a:buClr>
            </a:pPr>
            <a:r>
              <a:rPr lang="fr-FR" sz="1600" dirty="0">
                <a:solidFill>
                  <a:schemeClr val="bg2">
                    <a:lumMod val="25000"/>
                  </a:schemeClr>
                </a:solidFill>
                <a:latin typeface="Aptos Display" panose="020B0004020202020204" pitchFamily="34" charset="0"/>
              </a:rPr>
              <a:t>                </a:t>
            </a:r>
            <a:r>
              <a:rPr lang="fr-FR" sz="1600" b="1" dirty="0">
                <a:solidFill>
                  <a:schemeClr val="bg2">
                    <a:lumMod val="25000"/>
                  </a:schemeClr>
                </a:solidFill>
                <a:latin typeface="Aptos Display" panose="020B0004020202020204" pitchFamily="34" charset="0"/>
              </a:rPr>
              <a:t>OO</a:t>
            </a:r>
            <a:r>
              <a:rPr lang="fr-FR" sz="1600" dirty="0">
                <a:solidFill>
                  <a:schemeClr val="bg2">
                    <a:lumMod val="25000"/>
                  </a:schemeClr>
                </a:solidFill>
                <a:latin typeface="Aptos Display" panose="020B0004020202020204" pitchFamily="34" charset="0"/>
              </a:rPr>
              <a:t> déploie exclusivement la technologie </a:t>
            </a:r>
            <a:r>
              <a:rPr lang="fr-FR" sz="1600" b="1" dirty="0">
                <a:solidFill>
                  <a:schemeClr val="bg2">
                    <a:lumMod val="25000"/>
                  </a:schemeClr>
                </a:solidFill>
                <a:latin typeface="Aptos Display" panose="020B0004020202020204" pitchFamily="34" charset="0"/>
              </a:rPr>
              <a:t>TDD pour sa 5G</a:t>
            </a:r>
            <a:r>
              <a:rPr lang="fr-FR" sz="1600" dirty="0">
                <a:solidFill>
                  <a:schemeClr val="bg2">
                    <a:lumMod val="25000"/>
                  </a:schemeClr>
                </a:solidFill>
                <a:latin typeface="Aptos Display" panose="020B0004020202020204" pitchFamily="34" charset="0"/>
              </a:rPr>
              <a:t>, tandis qu’Orange utilise le mode </a:t>
            </a:r>
            <a:r>
              <a:rPr lang="fr-FR" sz="1600" b="1" dirty="0">
                <a:solidFill>
                  <a:schemeClr val="bg2">
                    <a:lumMod val="25000"/>
                  </a:schemeClr>
                </a:solidFill>
                <a:latin typeface="Aptos Display" panose="020B0004020202020204" pitchFamily="34" charset="0"/>
              </a:rPr>
              <a:t>TDD sur 96,74 % </a:t>
            </a:r>
            <a:r>
              <a:rPr lang="fr-FR" sz="1600" dirty="0">
                <a:solidFill>
                  <a:schemeClr val="bg2">
                    <a:lumMod val="25000"/>
                  </a:schemeClr>
                </a:solidFill>
                <a:latin typeface="Aptos Display" panose="020B0004020202020204" pitchFamily="34" charset="0"/>
              </a:rPr>
              <a:t>de son         spectre 5G    et </a:t>
            </a:r>
            <a:r>
              <a:rPr lang="fr-FR" sz="1600" b="1" dirty="0">
                <a:solidFill>
                  <a:schemeClr val="bg2">
                    <a:lumMod val="25000"/>
                  </a:schemeClr>
                </a:solidFill>
                <a:latin typeface="Aptos Display" panose="020B0004020202020204" pitchFamily="34" charset="0"/>
              </a:rPr>
              <a:t>TT sur 60,18 %.</a:t>
            </a:r>
            <a:endParaRPr lang="fr-FR" sz="1400" b="1" i="0" u="none" strike="noStrike" baseline="0" dirty="0">
              <a:latin typeface="Cambria" panose="02040503050406030204" pitchFamily="18" charset="0"/>
            </a:endParaRPr>
          </a:p>
        </p:txBody>
      </p:sp>
      <p:pic>
        <p:nvPicPr>
          <p:cNvPr id="2" name="Image 1" descr="Une image contenant capture d’écran, conception&#10;&#10;Le contenu généré par l’IA peut être incorrect.">
            <a:extLst>
              <a:ext uri="{FF2B5EF4-FFF2-40B4-BE49-F238E27FC236}">
                <a16:creationId xmlns:a16="http://schemas.microsoft.com/office/drawing/2014/main" id="{B4D44E87-1923-EC2E-2DE8-2829878DB8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39935" y="5590164"/>
            <a:ext cx="391299" cy="391299"/>
          </a:xfrm>
          <a:prstGeom prst="rect">
            <a:avLst/>
          </a:prstGeom>
        </p:spPr>
      </p:pic>
      <p:pic>
        <p:nvPicPr>
          <p:cNvPr id="4" name="Image 3" descr="Une image contenant conception&#10;&#10;Le contenu généré par l’IA peut être incorrect.">
            <a:extLst>
              <a:ext uri="{FF2B5EF4-FFF2-40B4-BE49-F238E27FC236}">
                <a16:creationId xmlns:a16="http://schemas.microsoft.com/office/drawing/2014/main" id="{8C81B599-05BA-F56E-7E02-314A3CCFAAA5}"/>
              </a:ext>
            </a:extLst>
          </p:cNvPr>
          <p:cNvPicPr>
            <a:picLocks noChangeAspect="1"/>
          </p:cNvPicPr>
          <p:nvPr/>
        </p:nvPicPr>
        <p:blipFill>
          <a:blip r:embed="rId5"/>
          <a:stretch>
            <a:fillRect/>
          </a:stretch>
        </p:blipFill>
        <p:spPr>
          <a:xfrm>
            <a:off x="11429640" y="1798287"/>
            <a:ext cx="488405" cy="473454"/>
          </a:xfrm>
          <a:prstGeom prst="rect">
            <a:avLst/>
          </a:prstGeom>
        </p:spPr>
      </p:pic>
      <p:pic>
        <p:nvPicPr>
          <p:cNvPr id="6" name="Image 5" descr="Une image contenant conception&#10;&#10;Le contenu généré par l’IA peut être incorrect.">
            <a:extLst>
              <a:ext uri="{FF2B5EF4-FFF2-40B4-BE49-F238E27FC236}">
                <a16:creationId xmlns:a16="http://schemas.microsoft.com/office/drawing/2014/main" id="{1F7A38F6-19CC-FE36-A2C4-D4C2E14E6A50}"/>
              </a:ext>
            </a:extLst>
          </p:cNvPr>
          <p:cNvPicPr>
            <a:picLocks noChangeAspect="1"/>
          </p:cNvPicPr>
          <p:nvPr/>
        </p:nvPicPr>
        <p:blipFill>
          <a:blip r:embed="rId5"/>
          <a:stretch>
            <a:fillRect/>
          </a:stretch>
        </p:blipFill>
        <p:spPr>
          <a:xfrm>
            <a:off x="394325" y="5942948"/>
            <a:ext cx="488405" cy="473454"/>
          </a:xfrm>
          <a:prstGeom prst="rect">
            <a:avLst/>
          </a:prstGeom>
        </p:spPr>
      </p:pic>
      <p:sp>
        <p:nvSpPr>
          <p:cNvPr id="8" name="Espace réservé du numéro de diapositive 7">
            <a:extLst>
              <a:ext uri="{FF2B5EF4-FFF2-40B4-BE49-F238E27FC236}">
                <a16:creationId xmlns:a16="http://schemas.microsoft.com/office/drawing/2014/main" id="{EA7D1199-9925-C4D3-8449-11136EE2E4CC}"/>
              </a:ext>
            </a:extLst>
          </p:cNvPr>
          <p:cNvSpPr>
            <a:spLocks noGrp="1"/>
          </p:cNvSpPr>
          <p:nvPr>
            <p:ph type="sldNum" sz="quarter" idx="12"/>
          </p:nvPr>
        </p:nvSpPr>
        <p:spPr/>
        <p:txBody>
          <a:bodyPr/>
          <a:lstStyle/>
          <a:p>
            <a:fld id="{B2AD7436-ADBA-43B7-9370-5627ADE4336A}" type="slidenum">
              <a:rPr lang="fr-FR" smtClean="0"/>
              <a:t>36</a:t>
            </a:fld>
            <a:endParaRPr lang="fr-FR"/>
          </a:p>
        </p:txBody>
      </p:sp>
    </p:spTree>
    <p:extLst>
      <p:ext uri="{BB962C8B-B14F-4D97-AF65-F5344CB8AC3E}">
        <p14:creationId xmlns:p14="http://schemas.microsoft.com/office/powerpoint/2010/main" val="418801432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029">
          <a:extLst>
            <a:ext uri="{FF2B5EF4-FFF2-40B4-BE49-F238E27FC236}">
              <a16:creationId xmlns:a16="http://schemas.microsoft.com/office/drawing/2014/main" id="{52DE5731-4F48-099C-2A10-5FB6E2072FE1}"/>
            </a:ext>
          </a:extLst>
        </p:cNvPr>
        <p:cNvGrpSpPr/>
        <p:nvPr/>
      </p:nvGrpSpPr>
      <p:grpSpPr>
        <a:xfrm>
          <a:off x="0" y="0"/>
          <a:ext cx="0" cy="0"/>
          <a:chOff x="0" y="0"/>
          <a:chExt cx="0" cy="0"/>
        </a:xfrm>
      </p:grpSpPr>
      <p:pic>
        <p:nvPicPr>
          <p:cNvPr id="19" name="object 11">
            <a:extLst>
              <a:ext uri="{FF2B5EF4-FFF2-40B4-BE49-F238E27FC236}">
                <a16:creationId xmlns:a16="http://schemas.microsoft.com/office/drawing/2014/main" id="{39AB6AD6-6A9A-E140-9FBE-34F570004618}"/>
              </a:ext>
            </a:extLst>
          </p:cNvPr>
          <p:cNvPicPr/>
          <p:nvPr/>
        </p:nvPicPr>
        <p:blipFill>
          <a:blip r:embed="rId3" cstate="print"/>
          <a:stretch>
            <a:fillRect/>
          </a:stretch>
        </p:blipFill>
        <p:spPr>
          <a:xfrm>
            <a:off x="183254" y="120204"/>
            <a:ext cx="1158240" cy="829932"/>
          </a:xfrm>
          <a:prstGeom prst="rect">
            <a:avLst/>
          </a:prstGeom>
        </p:spPr>
      </p:pic>
      <p:pic>
        <p:nvPicPr>
          <p:cNvPr id="20" name="Picture 4" descr="Telcotec Tunisie | LinkedIn">
            <a:extLst>
              <a:ext uri="{FF2B5EF4-FFF2-40B4-BE49-F238E27FC236}">
                <a16:creationId xmlns:a16="http://schemas.microsoft.com/office/drawing/2014/main" id="{BD136498-6081-97D4-5D25-ABD7350A92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98596" y="45425"/>
            <a:ext cx="1065276" cy="1065276"/>
          </a:xfrm>
          <a:prstGeom prst="rect">
            <a:avLst/>
          </a:prstGeom>
          <a:noFill/>
          <a:extLst>
            <a:ext uri="{909E8E84-426E-40DD-AFC4-6F175D3DCCD1}">
              <a14:hiddenFill xmlns:a14="http://schemas.microsoft.com/office/drawing/2010/main">
                <a:solidFill>
                  <a:srgbClr val="FFFFFF"/>
                </a:solidFill>
              </a14:hiddenFill>
            </a:ext>
          </a:extLst>
        </p:spPr>
      </p:pic>
      <p:grpSp>
        <p:nvGrpSpPr>
          <p:cNvPr id="1035" name="Google Shape;1035;p25">
            <a:extLst>
              <a:ext uri="{FF2B5EF4-FFF2-40B4-BE49-F238E27FC236}">
                <a16:creationId xmlns:a16="http://schemas.microsoft.com/office/drawing/2014/main" id="{9FBDFCFE-8E08-A53F-112E-65741F3E2A6C}"/>
              </a:ext>
            </a:extLst>
          </p:cNvPr>
          <p:cNvGrpSpPr/>
          <p:nvPr/>
        </p:nvGrpSpPr>
        <p:grpSpPr>
          <a:xfrm>
            <a:off x="9627797" y="783203"/>
            <a:ext cx="1653207" cy="778821"/>
            <a:chOff x="6947135" y="2460525"/>
            <a:chExt cx="1239905" cy="584116"/>
          </a:xfrm>
        </p:grpSpPr>
        <p:sp>
          <p:nvSpPr>
            <p:cNvPr id="1036" name="Google Shape;1036;p25">
              <a:extLst>
                <a:ext uri="{FF2B5EF4-FFF2-40B4-BE49-F238E27FC236}">
                  <a16:creationId xmlns:a16="http://schemas.microsoft.com/office/drawing/2014/main" id="{D3EA937A-2882-6736-8D6F-55A7ADDFA5AA}"/>
                </a:ext>
              </a:extLst>
            </p:cNvPr>
            <p:cNvSpPr/>
            <p:nvPr/>
          </p:nvSpPr>
          <p:spPr>
            <a:xfrm>
              <a:off x="7878097" y="2638928"/>
              <a:ext cx="304483" cy="39265"/>
            </a:xfrm>
            <a:custGeom>
              <a:avLst/>
              <a:gdLst/>
              <a:ahLst/>
              <a:cxnLst/>
              <a:rect l="l" t="t" r="r" b="b"/>
              <a:pathLst>
                <a:path w="3823" h="493" extrusionOk="0">
                  <a:moveTo>
                    <a:pt x="1" y="1"/>
                  </a:moveTo>
                  <a:lnTo>
                    <a:pt x="1" y="492"/>
                  </a:lnTo>
                  <a:lnTo>
                    <a:pt x="3823" y="492"/>
                  </a:lnTo>
                  <a:lnTo>
                    <a:pt x="3823" y="1"/>
                  </a:ln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037" name="Google Shape;1037;p25">
              <a:extLst>
                <a:ext uri="{FF2B5EF4-FFF2-40B4-BE49-F238E27FC236}">
                  <a16:creationId xmlns:a16="http://schemas.microsoft.com/office/drawing/2014/main" id="{1FAE07C4-0F53-0785-2DEC-7993022D3033}"/>
                </a:ext>
              </a:extLst>
            </p:cNvPr>
            <p:cNvSpPr/>
            <p:nvPr/>
          </p:nvSpPr>
          <p:spPr>
            <a:xfrm>
              <a:off x="7872920" y="2634468"/>
              <a:ext cx="314120" cy="48106"/>
            </a:xfrm>
            <a:custGeom>
              <a:avLst/>
              <a:gdLst/>
              <a:ahLst/>
              <a:cxnLst/>
              <a:rect l="l" t="t" r="r" b="b"/>
              <a:pathLst>
                <a:path w="3944" h="604" extrusionOk="0">
                  <a:moveTo>
                    <a:pt x="3823" y="112"/>
                  </a:moveTo>
                  <a:lnTo>
                    <a:pt x="3823" y="483"/>
                  </a:lnTo>
                  <a:lnTo>
                    <a:pt x="121" y="483"/>
                  </a:lnTo>
                  <a:lnTo>
                    <a:pt x="121" y="112"/>
                  </a:lnTo>
                  <a:close/>
                  <a:moveTo>
                    <a:pt x="56" y="1"/>
                  </a:moveTo>
                  <a:cubicBezTo>
                    <a:pt x="47" y="1"/>
                    <a:pt x="28" y="1"/>
                    <a:pt x="19" y="10"/>
                  </a:cubicBezTo>
                  <a:cubicBezTo>
                    <a:pt x="10" y="29"/>
                    <a:pt x="1" y="38"/>
                    <a:pt x="1" y="57"/>
                  </a:cubicBezTo>
                  <a:lnTo>
                    <a:pt x="1" y="548"/>
                  </a:lnTo>
                  <a:cubicBezTo>
                    <a:pt x="1" y="576"/>
                    <a:pt x="28" y="604"/>
                    <a:pt x="56" y="604"/>
                  </a:cubicBezTo>
                  <a:lnTo>
                    <a:pt x="3878" y="604"/>
                  </a:lnTo>
                  <a:cubicBezTo>
                    <a:pt x="3897" y="604"/>
                    <a:pt x="3915" y="595"/>
                    <a:pt x="3925" y="585"/>
                  </a:cubicBezTo>
                  <a:cubicBezTo>
                    <a:pt x="3934" y="576"/>
                    <a:pt x="3943" y="558"/>
                    <a:pt x="3943" y="548"/>
                  </a:cubicBezTo>
                  <a:lnTo>
                    <a:pt x="3943" y="57"/>
                  </a:lnTo>
                  <a:cubicBezTo>
                    <a:pt x="3943" y="19"/>
                    <a:pt x="3915" y="1"/>
                    <a:pt x="3878"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38" name="Google Shape;1038;p25">
              <a:extLst>
                <a:ext uri="{FF2B5EF4-FFF2-40B4-BE49-F238E27FC236}">
                  <a16:creationId xmlns:a16="http://schemas.microsoft.com/office/drawing/2014/main" id="{4E2A0CA9-48B2-3576-47EF-C671119E8365}"/>
                </a:ext>
              </a:extLst>
            </p:cNvPr>
            <p:cNvSpPr/>
            <p:nvPr/>
          </p:nvSpPr>
          <p:spPr>
            <a:xfrm>
              <a:off x="7878097" y="2725342"/>
              <a:ext cx="174423" cy="25247"/>
            </a:xfrm>
            <a:custGeom>
              <a:avLst/>
              <a:gdLst/>
              <a:ahLst/>
              <a:cxnLst/>
              <a:rect l="l" t="t" r="r" b="b"/>
              <a:pathLst>
                <a:path w="2190" h="317" extrusionOk="0">
                  <a:moveTo>
                    <a:pt x="1" y="1"/>
                  </a:moveTo>
                  <a:lnTo>
                    <a:pt x="1" y="316"/>
                  </a:lnTo>
                  <a:lnTo>
                    <a:pt x="2190" y="316"/>
                  </a:lnTo>
                  <a:lnTo>
                    <a:pt x="2190" y="1"/>
                  </a:ln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039" name="Google Shape;1039;p25">
              <a:extLst>
                <a:ext uri="{FF2B5EF4-FFF2-40B4-BE49-F238E27FC236}">
                  <a16:creationId xmlns:a16="http://schemas.microsoft.com/office/drawing/2014/main" id="{2AB850CC-B928-82A4-800B-74B49DAF652B}"/>
                </a:ext>
              </a:extLst>
            </p:cNvPr>
            <p:cNvSpPr/>
            <p:nvPr/>
          </p:nvSpPr>
          <p:spPr>
            <a:xfrm>
              <a:off x="7872920" y="2720165"/>
              <a:ext cx="184060" cy="34805"/>
            </a:xfrm>
            <a:custGeom>
              <a:avLst/>
              <a:gdLst/>
              <a:ahLst/>
              <a:cxnLst/>
              <a:rect l="l" t="t" r="r" b="b"/>
              <a:pathLst>
                <a:path w="2311" h="437" extrusionOk="0">
                  <a:moveTo>
                    <a:pt x="2199" y="122"/>
                  </a:moveTo>
                  <a:lnTo>
                    <a:pt x="2199" y="326"/>
                  </a:lnTo>
                  <a:lnTo>
                    <a:pt x="121" y="326"/>
                  </a:lnTo>
                  <a:lnTo>
                    <a:pt x="121" y="122"/>
                  </a:lnTo>
                  <a:close/>
                  <a:moveTo>
                    <a:pt x="66" y="1"/>
                  </a:moveTo>
                  <a:cubicBezTo>
                    <a:pt x="28" y="1"/>
                    <a:pt x="1" y="29"/>
                    <a:pt x="1" y="66"/>
                  </a:cubicBezTo>
                  <a:lnTo>
                    <a:pt x="1" y="381"/>
                  </a:lnTo>
                  <a:cubicBezTo>
                    <a:pt x="1" y="400"/>
                    <a:pt x="10" y="409"/>
                    <a:pt x="19" y="418"/>
                  </a:cubicBezTo>
                  <a:cubicBezTo>
                    <a:pt x="28" y="437"/>
                    <a:pt x="47" y="437"/>
                    <a:pt x="66" y="437"/>
                  </a:cubicBezTo>
                  <a:lnTo>
                    <a:pt x="2255" y="437"/>
                  </a:lnTo>
                  <a:cubicBezTo>
                    <a:pt x="2292" y="437"/>
                    <a:pt x="2311" y="409"/>
                    <a:pt x="2311" y="381"/>
                  </a:cubicBezTo>
                  <a:lnTo>
                    <a:pt x="2311" y="66"/>
                  </a:lnTo>
                  <a:cubicBezTo>
                    <a:pt x="2311" y="47"/>
                    <a:pt x="2311" y="29"/>
                    <a:pt x="2301" y="20"/>
                  </a:cubicBezTo>
                  <a:cubicBezTo>
                    <a:pt x="2283" y="10"/>
                    <a:pt x="2273" y="1"/>
                    <a:pt x="2255"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40" name="Google Shape;1040;p25">
              <a:extLst>
                <a:ext uri="{FF2B5EF4-FFF2-40B4-BE49-F238E27FC236}">
                  <a16:creationId xmlns:a16="http://schemas.microsoft.com/office/drawing/2014/main" id="{B2C86146-CF18-1B49-219F-363E3E4E6183}"/>
                </a:ext>
              </a:extLst>
            </p:cNvPr>
            <p:cNvSpPr/>
            <p:nvPr/>
          </p:nvSpPr>
          <p:spPr>
            <a:xfrm>
              <a:off x="7878097" y="2797818"/>
              <a:ext cx="174423" cy="25168"/>
            </a:xfrm>
            <a:custGeom>
              <a:avLst/>
              <a:gdLst/>
              <a:ahLst/>
              <a:cxnLst/>
              <a:rect l="l" t="t" r="r" b="b"/>
              <a:pathLst>
                <a:path w="2190" h="316" extrusionOk="0">
                  <a:moveTo>
                    <a:pt x="1" y="0"/>
                  </a:moveTo>
                  <a:lnTo>
                    <a:pt x="1" y="315"/>
                  </a:lnTo>
                  <a:lnTo>
                    <a:pt x="2190" y="315"/>
                  </a:lnTo>
                  <a:lnTo>
                    <a:pt x="2190" y="0"/>
                  </a:ln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041" name="Google Shape;1041;p25">
              <a:extLst>
                <a:ext uri="{FF2B5EF4-FFF2-40B4-BE49-F238E27FC236}">
                  <a16:creationId xmlns:a16="http://schemas.microsoft.com/office/drawing/2014/main" id="{8E8B669E-3478-41FE-F4D8-722DB1512525}"/>
                </a:ext>
              </a:extLst>
            </p:cNvPr>
            <p:cNvSpPr/>
            <p:nvPr/>
          </p:nvSpPr>
          <p:spPr>
            <a:xfrm>
              <a:off x="7872920" y="2793358"/>
              <a:ext cx="184060" cy="34805"/>
            </a:xfrm>
            <a:custGeom>
              <a:avLst/>
              <a:gdLst/>
              <a:ahLst/>
              <a:cxnLst/>
              <a:rect l="l" t="t" r="r" b="b"/>
              <a:pathLst>
                <a:path w="2311" h="437" extrusionOk="0">
                  <a:moveTo>
                    <a:pt x="2199" y="112"/>
                  </a:moveTo>
                  <a:lnTo>
                    <a:pt x="2199" y="316"/>
                  </a:lnTo>
                  <a:lnTo>
                    <a:pt x="121" y="316"/>
                  </a:lnTo>
                  <a:lnTo>
                    <a:pt x="121" y="112"/>
                  </a:lnTo>
                  <a:close/>
                  <a:moveTo>
                    <a:pt x="66" y="0"/>
                  </a:moveTo>
                  <a:cubicBezTo>
                    <a:pt x="28" y="0"/>
                    <a:pt x="1" y="28"/>
                    <a:pt x="1" y="56"/>
                  </a:cubicBezTo>
                  <a:lnTo>
                    <a:pt x="1" y="371"/>
                  </a:lnTo>
                  <a:cubicBezTo>
                    <a:pt x="1" y="390"/>
                    <a:pt x="10" y="409"/>
                    <a:pt x="19" y="418"/>
                  </a:cubicBezTo>
                  <a:cubicBezTo>
                    <a:pt x="28" y="427"/>
                    <a:pt x="47" y="436"/>
                    <a:pt x="66" y="436"/>
                  </a:cubicBezTo>
                  <a:lnTo>
                    <a:pt x="2255" y="436"/>
                  </a:lnTo>
                  <a:cubicBezTo>
                    <a:pt x="2273" y="436"/>
                    <a:pt x="2283" y="427"/>
                    <a:pt x="2301" y="418"/>
                  </a:cubicBezTo>
                  <a:cubicBezTo>
                    <a:pt x="2311" y="409"/>
                    <a:pt x="2311" y="390"/>
                    <a:pt x="2311" y="371"/>
                  </a:cubicBezTo>
                  <a:lnTo>
                    <a:pt x="2311" y="56"/>
                  </a:lnTo>
                  <a:cubicBezTo>
                    <a:pt x="2311" y="28"/>
                    <a:pt x="2292" y="0"/>
                    <a:pt x="2255"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42" name="Google Shape;1042;p25">
              <a:extLst>
                <a:ext uri="{FF2B5EF4-FFF2-40B4-BE49-F238E27FC236}">
                  <a16:creationId xmlns:a16="http://schemas.microsoft.com/office/drawing/2014/main" id="{A3762F24-E30E-82D9-015C-CD04F213A6D6}"/>
                </a:ext>
              </a:extLst>
            </p:cNvPr>
            <p:cNvSpPr/>
            <p:nvPr/>
          </p:nvSpPr>
          <p:spPr>
            <a:xfrm>
              <a:off x="6985603" y="2857631"/>
              <a:ext cx="295563" cy="127910"/>
            </a:xfrm>
            <a:custGeom>
              <a:avLst/>
              <a:gdLst/>
              <a:ahLst/>
              <a:cxnLst/>
              <a:rect l="l" t="t" r="r" b="b"/>
              <a:pathLst>
                <a:path w="3711" h="1606" extrusionOk="0">
                  <a:moveTo>
                    <a:pt x="3711" y="0"/>
                  </a:moveTo>
                  <a:lnTo>
                    <a:pt x="0" y="1605"/>
                  </a:lnTo>
                </a:path>
              </a:pathLst>
            </a:custGeom>
            <a:solidFill>
              <a:srgbClr val="E16F1A"/>
            </a:solidFill>
            <a:ln>
              <a:noFill/>
            </a:ln>
          </p:spPr>
          <p:txBody>
            <a:bodyPr spcFirstLastPara="1" wrap="square" lIns="121900" tIns="121900" rIns="121900" bIns="121900" anchor="ctr" anchorCtr="0">
              <a:noAutofit/>
            </a:bodyPr>
            <a:lstStyle/>
            <a:p>
              <a:endParaRPr sz="2400"/>
            </a:p>
          </p:txBody>
        </p:sp>
        <p:sp>
          <p:nvSpPr>
            <p:cNvPr id="1043" name="Google Shape;1043;p25">
              <a:extLst>
                <a:ext uri="{FF2B5EF4-FFF2-40B4-BE49-F238E27FC236}">
                  <a16:creationId xmlns:a16="http://schemas.microsoft.com/office/drawing/2014/main" id="{F243C56E-376D-63CB-E8D4-58FCD35EDC03}"/>
                </a:ext>
              </a:extLst>
            </p:cNvPr>
            <p:cNvSpPr/>
            <p:nvPr/>
          </p:nvSpPr>
          <p:spPr>
            <a:xfrm>
              <a:off x="6980426" y="2853330"/>
              <a:ext cx="305916" cy="136591"/>
            </a:xfrm>
            <a:custGeom>
              <a:avLst/>
              <a:gdLst/>
              <a:ahLst/>
              <a:cxnLst/>
              <a:rect l="l" t="t" r="r" b="b"/>
              <a:pathLst>
                <a:path w="3841" h="1715" extrusionOk="0">
                  <a:moveTo>
                    <a:pt x="3773" y="1"/>
                  </a:moveTo>
                  <a:cubicBezTo>
                    <a:pt x="3764" y="1"/>
                    <a:pt x="3756" y="3"/>
                    <a:pt x="3748" y="8"/>
                  </a:cubicBezTo>
                  <a:lnTo>
                    <a:pt x="47" y="1604"/>
                  </a:lnTo>
                  <a:cubicBezTo>
                    <a:pt x="10" y="1613"/>
                    <a:pt x="0" y="1650"/>
                    <a:pt x="10" y="1678"/>
                  </a:cubicBezTo>
                  <a:cubicBezTo>
                    <a:pt x="19" y="1696"/>
                    <a:pt x="47" y="1715"/>
                    <a:pt x="65" y="1715"/>
                  </a:cubicBezTo>
                  <a:cubicBezTo>
                    <a:pt x="75" y="1715"/>
                    <a:pt x="84" y="1715"/>
                    <a:pt x="84" y="1706"/>
                  </a:cubicBezTo>
                  <a:lnTo>
                    <a:pt x="3795" y="110"/>
                  </a:lnTo>
                  <a:cubicBezTo>
                    <a:pt x="3822" y="101"/>
                    <a:pt x="3841" y="64"/>
                    <a:pt x="3832" y="36"/>
                  </a:cubicBezTo>
                  <a:cubicBezTo>
                    <a:pt x="3818" y="16"/>
                    <a:pt x="3795" y="1"/>
                    <a:pt x="3773"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44" name="Google Shape;1044;p25">
              <a:extLst>
                <a:ext uri="{FF2B5EF4-FFF2-40B4-BE49-F238E27FC236}">
                  <a16:creationId xmlns:a16="http://schemas.microsoft.com/office/drawing/2014/main" id="{B0DAD364-6459-05F8-EDC3-E6034A4A5543}"/>
                </a:ext>
              </a:extLst>
            </p:cNvPr>
            <p:cNvSpPr/>
            <p:nvPr/>
          </p:nvSpPr>
          <p:spPr>
            <a:xfrm>
              <a:off x="6951595" y="2965470"/>
              <a:ext cx="48822" cy="48106"/>
            </a:xfrm>
            <a:custGeom>
              <a:avLst/>
              <a:gdLst/>
              <a:ahLst/>
              <a:cxnLst/>
              <a:rect l="l" t="t" r="r" b="b"/>
              <a:pathLst>
                <a:path w="613" h="604" extrusionOk="0">
                  <a:moveTo>
                    <a:pt x="168" y="1"/>
                  </a:moveTo>
                  <a:lnTo>
                    <a:pt x="1" y="446"/>
                  </a:lnTo>
                  <a:lnTo>
                    <a:pt x="446" y="604"/>
                  </a:lnTo>
                  <a:lnTo>
                    <a:pt x="613" y="159"/>
                  </a:lnTo>
                  <a:lnTo>
                    <a:pt x="168" y="1"/>
                  </a:ln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045" name="Google Shape;1045;p25">
              <a:extLst>
                <a:ext uri="{FF2B5EF4-FFF2-40B4-BE49-F238E27FC236}">
                  <a16:creationId xmlns:a16="http://schemas.microsoft.com/office/drawing/2014/main" id="{A503F9DE-63F2-E16D-3760-E048EDD47841}"/>
                </a:ext>
              </a:extLst>
            </p:cNvPr>
            <p:cNvSpPr/>
            <p:nvPr/>
          </p:nvSpPr>
          <p:spPr>
            <a:xfrm>
              <a:off x="6947135" y="2961487"/>
              <a:ext cx="57743" cy="57265"/>
            </a:xfrm>
            <a:custGeom>
              <a:avLst/>
              <a:gdLst/>
              <a:ahLst/>
              <a:cxnLst/>
              <a:rect l="l" t="t" r="r" b="b"/>
              <a:pathLst>
                <a:path w="725" h="719" extrusionOk="0">
                  <a:moveTo>
                    <a:pt x="251" y="134"/>
                  </a:moveTo>
                  <a:lnTo>
                    <a:pt x="595" y="255"/>
                  </a:lnTo>
                  <a:lnTo>
                    <a:pt x="465" y="589"/>
                  </a:lnTo>
                  <a:lnTo>
                    <a:pt x="131" y="468"/>
                  </a:lnTo>
                  <a:lnTo>
                    <a:pt x="251" y="134"/>
                  </a:lnTo>
                  <a:close/>
                  <a:moveTo>
                    <a:pt x="216" y="1"/>
                  </a:moveTo>
                  <a:cubicBezTo>
                    <a:pt x="192" y="1"/>
                    <a:pt x="175" y="11"/>
                    <a:pt x="168" y="32"/>
                  </a:cubicBezTo>
                  <a:lnTo>
                    <a:pt x="1" y="478"/>
                  </a:lnTo>
                  <a:cubicBezTo>
                    <a:pt x="1" y="496"/>
                    <a:pt x="1" y="515"/>
                    <a:pt x="10" y="524"/>
                  </a:cubicBezTo>
                  <a:cubicBezTo>
                    <a:pt x="10" y="543"/>
                    <a:pt x="29" y="552"/>
                    <a:pt x="38" y="552"/>
                  </a:cubicBezTo>
                  <a:lnTo>
                    <a:pt x="483" y="719"/>
                  </a:lnTo>
                  <a:lnTo>
                    <a:pt x="502" y="719"/>
                  </a:lnTo>
                  <a:cubicBezTo>
                    <a:pt x="530" y="719"/>
                    <a:pt x="548" y="700"/>
                    <a:pt x="558" y="682"/>
                  </a:cubicBezTo>
                  <a:lnTo>
                    <a:pt x="715" y="236"/>
                  </a:lnTo>
                  <a:cubicBezTo>
                    <a:pt x="724" y="209"/>
                    <a:pt x="715" y="171"/>
                    <a:pt x="678" y="162"/>
                  </a:cubicBezTo>
                  <a:lnTo>
                    <a:pt x="242" y="4"/>
                  </a:lnTo>
                  <a:cubicBezTo>
                    <a:pt x="233" y="2"/>
                    <a:pt x="224" y="1"/>
                    <a:pt x="216"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46" name="Google Shape;1046;p25">
              <a:extLst>
                <a:ext uri="{FF2B5EF4-FFF2-40B4-BE49-F238E27FC236}">
                  <a16:creationId xmlns:a16="http://schemas.microsoft.com/office/drawing/2014/main" id="{E4D293E4-0E76-9C1F-B0A5-658038DCE743}"/>
                </a:ext>
              </a:extLst>
            </p:cNvPr>
            <p:cNvSpPr/>
            <p:nvPr/>
          </p:nvSpPr>
          <p:spPr>
            <a:xfrm>
              <a:off x="7244624" y="2467051"/>
              <a:ext cx="591922" cy="551701"/>
            </a:xfrm>
            <a:custGeom>
              <a:avLst/>
              <a:gdLst/>
              <a:ahLst/>
              <a:cxnLst/>
              <a:rect l="l" t="t" r="r" b="b"/>
              <a:pathLst>
                <a:path w="7432" h="6927" extrusionOk="0">
                  <a:moveTo>
                    <a:pt x="3715" y="0"/>
                  </a:moveTo>
                  <a:cubicBezTo>
                    <a:pt x="2032" y="0"/>
                    <a:pt x="558" y="1228"/>
                    <a:pt x="288" y="2944"/>
                  </a:cubicBezTo>
                  <a:cubicBezTo>
                    <a:pt x="1" y="4827"/>
                    <a:pt x="1300" y="6599"/>
                    <a:pt x="3192" y="6886"/>
                  </a:cubicBezTo>
                  <a:cubicBezTo>
                    <a:pt x="3369" y="6913"/>
                    <a:pt x="3545" y="6927"/>
                    <a:pt x="3718" y="6927"/>
                  </a:cubicBezTo>
                  <a:cubicBezTo>
                    <a:pt x="5395" y="6927"/>
                    <a:pt x="6874" y="5707"/>
                    <a:pt x="7135" y="3992"/>
                  </a:cubicBezTo>
                  <a:cubicBezTo>
                    <a:pt x="7432" y="2100"/>
                    <a:pt x="6133" y="328"/>
                    <a:pt x="4240" y="40"/>
                  </a:cubicBezTo>
                  <a:cubicBezTo>
                    <a:pt x="4064" y="13"/>
                    <a:pt x="3888" y="0"/>
                    <a:pt x="3715" y="0"/>
                  </a:cubicBezTo>
                  <a:close/>
                </a:path>
              </a:pathLst>
            </a:custGeom>
            <a:solidFill>
              <a:schemeClr val="dk1"/>
            </a:solidFill>
            <a:ln>
              <a:noFill/>
            </a:ln>
          </p:spPr>
          <p:txBody>
            <a:bodyPr spcFirstLastPara="1" wrap="square" lIns="121900" tIns="121900" rIns="121900" bIns="121900" anchor="ctr" anchorCtr="0">
              <a:noAutofit/>
            </a:bodyPr>
            <a:lstStyle/>
            <a:p>
              <a:endParaRPr sz="2400" dirty="0"/>
            </a:p>
          </p:txBody>
        </p:sp>
        <p:sp>
          <p:nvSpPr>
            <p:cNvPr id="1047" name="Google Shape;1047;p25">
              <a:extLst>
                <a:ext uri="{FF2B5EF4-FFF2-40B4-BE49-F238E27FC236}">
                  <a16:creationId xmlns:a16="http://schemas.microsoft.com/office/drawing/2014/main" id="{9D31B040-D16F-6C73-FF4C-AD935C29FCAD}"/>
                </a:ext>
              </a:extLst>
            </p:cNvPr>
            <p:cNvSpPr/>
            <p:nvPr/>
          </p:nvSpPr>
          <p:spPr>
            <a:xfrm>
              <a:off x="7259659" y="2483223"/>
              <a:ext cx="589692" cy="561418"/>
            </a:xfrm>
            <a:custGeom>
              <a:avLst/>
              <a:gdLst/>
              <a:ahLst/>
              <a:cxnLst/>
              <a:rect l="l" t="t" r="r" b="b"/>
              <a:pathLst>
                <a:path w="7404" h="7049" extrusionOk="0">
                  <a:moveTo>
                    <a:pt x="3777" y="119"/>
                  </a:moveTo>
                  <a:cubicBezTo>
                    <a:pt x="3944" y="119"/>
                    <a:pt x="4120" y="128"/>
                    <a:pt x="4296" y="156"/>
                  </a:cubicBezTo>
                  <a:cubicBezTo>
                    <a:pt x="5196" y="295"/>
                    <a:pt x="5984" y="777"/>
                    <a:pt x="6522" y="1510"/>
                  </a:cubicBezTo>
                  <a:cubicBezTo>
                    <a:pt x="7061" y="2243"/>
                    <a:pt x="7283" y="3143"/>
                    <a:pt x="7144" y="4043"/>
                  </a:cubicBezTo>
                  <a:cubicBezTo>
                    <a:pt x="7005" y="4943"/>
                    <a:pt x="6532" y="5731"/>
                    <a:pt x="5799" y="6269"/>
                  </a:cubicBezTo>
                  <a:cubicBezTo>
                    <a:pt x="5209" y="6702"/>
                    <a:pt x="4510" y="6931"/>
                    <a:pt x="3791" y="6931"/>
                  </a:cubicBezTo>
                  <a:cubicBezTo>
                    <a:pt x="3617" y="6931"/>
                    <a:pt x="3442" y="6918"/>
                    <a:pt x="3266" y="6891"/>
                  </a:cubicBezTo>
                  <a:cubicBezTo>
                    <a:pt x="1411" y="6603"/>
                    <a:pt x="131" y="4868"/>
                    <a:pt x="418" y="3013"/>
                  </a:cubicBezTo>
                  <a:cubicBezTo>
                    <a:pt x="558" y="2113"/>
                    <a:pt x="1031" y="1315"/>
                    <a:pt x="1764" y="777"/>
                  </a:cubicBezTo>
                  <a:cubicBezTo>
                    <a:pt x="2357" y="351"/>
                    <a:pt x="3053" y="119"/>
                    <a:pt x="3777" y="119"/>
                  </a:cubicBezTo>
                  <a:close/>
                  <a:moveTo>
                    <a:pt x="3765" y="1"/>
                  </a:moveTo>
                  <a:cubicBezTo>
                    <a:pt x="3026" y="1"/>
                    <a:pt x="2309" y="238"/>
                    <a:pt x="1699" y="685"/>
                  </a:cubicBezTo>
                  <a:cubicBezTo>
                    <a:pt x="938" y="1241"/>
                    <a:pt x="446" y="2058"/>
                    <a:pt x="298" y="2995"/>
                  </a:cubicBezTo>
                  <a:cubicBezTo>
                    <a:pt x="1" y="4915"/>
                    <a:pt x="1328" y="6714"/>
                    <a:pt x="3248" y="7002"/>
                  </a:cubicBezTo>
                  <a:cubicBezTo>
                    <a:pt x="3424" y="7030"/>
                    <a:pt x="3610" y="7048"/>
                    <a:pt x="3786" y="7048"/>
                  </a:cubicBezTo>
                  <a:cubicBezTo>
                    <a:pt x="4528" y="7048"/>
                    <a:pt x="5252" y="6807"/>
                    <a:pt x="5864" y="6362"/>
                  </a:cubicBezTo>
                  <a:cubicBezTo>
                    <a:pt x="6625" y="5805"/>
                    <a:pt x="7116" y="4989"/>
                    <a:pt x="7265" y="4061"/>
                  </a:cubicBezTo>
                  <a:cubicBezTo>
                    <a:pt x="7404" y="3134"/>
                    <a:pt x="7172" y="2197"/>
                    <a:pt x="6615" y="1445"/>
                  </a:cubicBezTo>
                  <a:cubicBezTo>
                    <a:pt x="6059" y="685"/>
                    <a:pt x="5242" y="184"/>
                    <a:pt x="4315" y="45"/>
                  </a:cubicBezTo>
                  <a:cubicBezTo>
                    <a:pt x="4131" y="15"/>
                    <a:pt x="3947" y="1"/>
                    <a:pt x="3765"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49" name="Google Shape;1049;p25">
              <a:extLst>
                <a:ext uri="{FF2B5EF4-FFF2-40B4-BE49-F238E27FC236}">
                  <a16:creationId xmlns:a16="http://schemas.microsoft.com/office/drawing/2014/main" id="{18861942-E967-6CFF-4E42-7B14BCFFBABF}"/>
                </a:ext>
              </a:extLst>
            </p:cNvPr>
            <p:cNvSpPr/>
            <p:nvPr/>
          </p:nvSpPr>
          <p:spPr>
            <a:xfrm>
              <a:off x="7232341" y="2460525"/>
              <a:ext cx="601479" cy="561179"/>
            </a:xfrm>
            <a:custGeom>
              <a:avLst/>
              <a:gdLst/>
              <a:ahLst/>
              <a:cxnLst/>
              <a:rect l="l" t="t" r="r" b="b"/>
              <a:pathLst>
                <a:path w="7552" h="7046" extrusionOk="0">
                  <a:moveTo>
                    <a:pt x="3765" y="122"/>
                  </a:moveTo>
                  <a:cubicBezTo>
                    <a:pt x="3937" y="122"/>
                    <a:pt x="4111" y="135"/>
                    <a:pt x="4287" y="163"/>
                  </a:cubicBezTo>
                  <a:cubicBezTo>
                    <a:pt x="6142" y="441"/>
                    <a:pt x="7422" y="2185"/>
                    <a:pt x="7144" y="4040"/>
                  </a:cubicBezTo>
                  <a:cubicBezTo>
                    <a:pt x="6883" y="5720"/>
                    <a:pt x="5429" y="6929"/>
                    <a:pt x="3779" y="6929"/>
                  </a:cubicBezTo>
                  <a:cubicBezTo>
                    <a:pt x="3607" y="6929"/>
                    <a:pt x="3432" y="6915"/>
                    <a:pt x="3257" y="6888"/>
                  </a:cubicBezTo>
                  <a:cubicBezTo>
                    <a:pt x="1401" y="6601"/>
                    <a:pt x="121" y="4866"/>
                    <a:pt x="409" y="3011"/>
                  </a:cubicBezTo>
                  <a:cubicBezTo>
                    <a:pt x="669" y="1331"/>
                    <a:pt x="2116" y="122"/>
                    <a:pt x="3765" y="122"/>
                  </a:cubicBezTo>
                  <a:close/>
                  <a:moveTo>
                    <a:pt x="3769" y="0"/>
                  </a:moveTo>
                  <a:cubicBezTo>
                    <a:pt x="2067" y="0"/>
                    <a:pt x="558" y="1253"/>
                    <a:pt x="298" y="2992"/>
                  </a:cubicBezTo>
                  <a:cubicBezTo>
                    <a:pt x="1" y="4912"/>
                    <a:pt x="1318" y="6712"/>
                    <a:pt x="3238" y="6999"/>
                  </a:cubicBezTo>
                  <a:cubicBezTo>
                    <a:pt x="3415" y="7027"/>
                    <a:pt x="3600" y="7046"/>
                    <a:pt x="3776" y="7046"/>
                  </a:cubicBezTo>
                  <a:cubicBezTo>
                    <a:pt x="5483" y="7046"/>
                    <a:pt x="6986" y="5794"/>
                    <a:pt x="7255" y="4059"/>
                  </a:cubicBezTo>
                  <a:cubicBezTo>
                    <a:pt x="7552" y="2139"/>
                    <a:pt x="6225" y="339"/>
                    <a:pt x="4305" y="42"/>
                  </a:cubicBezTo>
                  <a:cubicBezTo>
                    <a:pt x="4125" y="14"/>
                    <a:pt x="3946" y="0"/>
                    <a:pt x="3769"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50" name="Google Shape;1050;p25">
              <a:extLst>
                <a:ext uri="{FF2B5EF4-FFF2-40B4-BE49-F238E27FC236}">
                  <a16:creationId xmlns:a16="http://schemas.microsoft.com/office/drawing/2014/main" id="{F01F90E0-BFB1-9275-416A-BE675415D15D}"/>
                </a:ext>
              </a:extLst>
            </p:cNvPr>
            <p:cNvSpPr/>
            <p:nvPr/>
          </p:nvSpPr>
          <p:spPr>
            <a:xfrm>
              <a:off x="7615828" y="2510541"/>
              <a:ext cx="134520" cy="135158"/>
            </a:xfrm>
            <a:custGeom>
              <a:avLst/>
              <a:gdLst/>
              <a:ahLst/>
              <a:cxnLst/>
              <a:rect l="l" t="t" r="r" b="b"/>
              <a:pathLst>
                <a:path w="1689" h="1697" extrusionOk="0">
                  <a:moveTo>
                    <a:pt x="102" y="1"/>
                  </a:moveTo>
                  <a:cubicBezTo>
                    <a:pt x="67" y="1"/>
                    <a:pt x="33" y="20"/>
                    <a:pt x="19" y="54"/>
                  </a:cubicBezTo>
                  <a:cubicBezTo>
                    <a:pt x="0" y="91"/>
                    <a:pt x="19" y="147"/>
                    <a:pt x="65" y="165"/>
                  </a:cubicBezTo>
                  <a:cubicBezTo>
                    <a:pt x="705" y="462"/>
                    <a:pt x="1216" y="991"/>
                    <a:pt x="1512" y="1640"/>
                  </a:cubicBezTo>
                  <a:cubicBezTo>
                    <a:pt x="1522" y="1678"/>
                    <a:pt x="1559" y="1696"/>
                    <a:pt x="1587" y="1696"/>
                  </a:cubicBezTo>
                  <a:cubicBezTo>
                    <a:pt x="1596" y="1696"/>
                    <a:pt x="1614" y="1696"/>
                    <a:pt x="1624" y="1687"/>
                  </a:cubicBezTo>
                  <a:cubicBezTo>
                    <a:pt x="1670" y="1668"/>
                    <a:pt x="1689" y="1622"/>
                    <a:pt x="1670" y="1575"/>
                  </a:cubicBezTo>
                  <a:cubicBezTo>
                    <a:pt x="1364" y="880"/>
                    <a:pt x="817" y="323"/>
                    <a:pt x="139" y="8"/>
                  </a:cubicBezTo>
                  <a:cubicBezTo>
                    <a:pt x="127" y="3"/>
                    <a:pt x="115" y="1"/>
                    <a:pt x="102" y="1"/>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053" name="Google Shape;1053;p25">
              <a:extLst>
                <a:ext uri="{FF2B5EF4-FFF2-40B4-BE49-F238E27FC236}">
                  <a16:creationId xmlns:a16="http://schemas.microsoft.com/office/drawing/2014/main" id="{03664A03-6706-04C0-46AD-A7481C88D11D}"/>
                </a:ext>
              </a:extLst>
            </p:cNvPr>
            <p:cNvSpPr/>
            <p:nvPr/>
          </p:nvSpPr>
          <p:spPr>
            <a:xfrm>
              <a:off x="7448814" y="2585725"/>
              <a:ext cx="159688" cy="31858"/>
            </a:xfrm>
            <a:custGeom>
              <a:avLst/>
              <a:gdLst/>
              <a:ahLst/>
              <a:cxnLst/>
              <a:rect l="l" t="t" r="r" b="b"/>
              <a:pathLst>
                <a:path w="2005" h="400" extrusionOk="0">
                  <a:moveTo>
                    <a:pt x="400" y="1"/>
                  </a:moveTo>
                  <a:cubicBezTo>
                    <a:pt x="177" y="1"/>
                    <a:pt x="1" y="177"/>
                    <a:pt x="1" y="400"/>
                  </a:cubicBezTo>
                  <a:lnTo>
                    <a:pt x="2005" y="400"/>
                  </a:lnTo>
                  <a:cubicBezTo>
                    <a:pt x="2005" y="177"/>
                    <a:pt x="1828" y="1"/>
                    <a:pt x="1606"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54" name="Google Shape;1054;p25">
              <a:extLst>
                <a:ext uri="{FF2B5EF4-FFF2-40B4-BE49-F238E27FC236}">
                  <a16:creationId xmlns:a16="http://schemas.microsoft.com/office/drawing/2014/main" id="{0031CB9E-7A76-A1B6-BAC1-8A6D56AC9FB6}"/>
                </a:ext>
              </a:extLst>
            </p:cNvPr>
            <p:cNvSpPr/>
            <p:nvPr/>
          </p:nvSpPr>
          <p:spPr>
            <a:xfrm>
              <a:off x="7443637" y="2580549"/>
              <a:ext cx="169325" cy="41495"/>
            </a:xfrm>
            <a:custGeom>
              <a:avLst/>
              <a:gdLst/>
              <a:ahLst/>
              <a:cxnLst/>
              <a:rect l="l" t="t" r="r" b="b"/>
              <a:pathLst>
                <a:path w="2126" h="521" extrusionOk="0">
                  <a:moveTo>
                    <a:pt x="1671" y="121"/>
                  </a:moveTo>
                  <a:cubicBezTo>
                    <a:pt x="1838" y="121"/>
                    <a:pt x="1977" y="242"/>
                    <a:pt x="2005" y="409"/>
                  </a:cubicBezTo>
                  <a:lnTo>
                    <a:pt x="121" y="409"/>
                  </a:lnTo>
                  <a:cubicBezTo>
                    <a:pt x="149" y="242"/>
                    <a:pt x="288" y="121"/>
                    <a:pt x="465" y="121"/>
                  </a:cubicBezTo>
                  <a:close/>
                  <a:moveTo>
                    <a:pt x="465" y="1"/>
                  </a:moveTo>
                  <a:cubicBezTo>
                    <a:pt x="205" y="1"/>
                    <a:pt x="1" y="205"/>
                    <a:pt x="1" y="465"/>
                  </a:cubicBezTo>
                  <a:cubicBezTo>
                    <a:pt x="1" y="520"/>
                    <a:pt x="1" y="520"/>
                    <a:pt x="353" y="520"/>
                  </a:cubicBezTo>
                  <a:lnTo>
                    <a:pt x="1736" y="520"/>
                  </a:lnTo>
                  <a:cubicBezTo>
                    <a:pt x="2125" y="520"/>
                    <a:pt x="2125" y="520"/>
                    <a:pt x="2125" y="465"/>
                  </a:cubicBezTo>
                  <a:cubicBezTo>
                    <a:pt x="2125" y="205"/>
                    <a:pt x="1921" y="1"/>
                    <a:pt x="1671"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57" name="Google Shape;1057;p25">
              <a:extLst>
                <a:ext uri="{FF2B5EF4-FFF2-40B4-BE49-F238E27FC236}">
                  <a16:creationId xmlns:a16="http://schemas.microsoft.com/office/drawing/2014/main" id="{21B937F4-9FD2-A74B-FE91-A18FEE79CD84}"/>
                </a:ext>
              </a:extLst>
            </p:cNvPr>
            <p:cNvSpPr/>
            <p:nvPr/>
          </p:nvSpPr>
          <p:spPr>
            <a:xfrm>
              <a:off x="7516830" y="2570195"/>
              <a:ext cx="22938" cy="22301"/>
            </a:xfrm>
            <a:custGeom>
              <a:avLst/>
              <a:gdLst/>
              <a:ahLst/>
              <a:cxnLst/>
              <a:rect l="l" t="t" r="r" b="b"/>
              <a:pathLst>
                <a:path w="288" h="280" extrusionOk="0">
                  <a:moveTo>
                    <a:pt x="149" y="1"/>
                  </a:moveTo>
                  <a:cubicBezTo>
                    <a:pt x="65" y="1"/>
                    <a:pt x="0" y="56"/>
                    <a:pt x="0" y="140"/>
                  </a:cubicBezTo>
                  <a:cubicBezTo>
                    <a:pt x="0" y="214"/>
                    <a:pt x="65" y="279"/>
                    <a:pt x="149" y="279"/>
                  </a:cubicBezTo>
                  <a:cubicBezTo>
                    <a:pt x="223" y="279"/>
                    <a:pt x="288" y="214"/>
                    <a:pt x="288" y="140"/>
                  </a:cubicBezTo>
                  <a:cubicBezTo>
                    <a:pt x="288" y="66"/>
                    <a:pt x="223" y="1"/>
                    <a:pt x="149" y="1"/>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060" name="Google Shape;1060;p25">
              <a:extLst>
                <a:ext uri="{FF2B5EF4-FFF2-40B4-BE49-F238E27FC236}">
                  <a16:creationId xmlns:a16="http://schemas.microsoft.com/office/drawing/2014/main" id="{63AEC949-7FB4-6B17-39B4-BBEB35D85D29}"/>
                </a:ext>
              </a:extLst>
            </p:cNvPr>
            <p:cNvSpPr/>
            <p:nvPr/>
          </p:nvSpPr>
          <p:spPr>
            <a:xfrm>
              <a:off x="7496840" y="2655175"/>
              <a:ext cx="68096" cy="9717"/>
            </a:xfrm>
            <a:custGeom>
              <a:avLst/>
              <a:gdLst/>
              <a:ahLst/>
              <a:cxnLst/>
              <a:rect l="l" t="t" r="r" b="b"/>
              <a:pathLst>
                <a:path w="855" h="122" extrusionOk="0">
                  <a:moveTo>
                    <a:pt x="66" y="1"/>
                  </a:moveTo>
                  <a:cubicBezTo>
                    <a:pt x="29" y="1"/>
                    <a:pt x="1" y="28"/>
                    <a:pt x="1" y="56"/>
                  </a:cubicBezTo>
                  <a:cubicBezTo>
                    <a:pt x="1" y="93"/>
                    <a:pt x="29" y="121"/>
                    <a:pt x="66" y="121"/>
                  </a:cubicBezTo>
                  <a:lnTo>
                    <a:pt x="799" y="121"/>
                  </a:lnTo>
                  <a:cubicBezTo>
                    <a:pt x="826" y="121"/>
                    <a:pt x="854" y="93"/>
                    <a:pt x="854" y="56"/>
                  </a:cubicBezTo>
                  <a:cubicBezTo>
                    <a:pt x="854" y="28"/>
                    <a:pt x="826" y="1"/>
                    <a:pt x="799" y="1"/>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1061" name="Google Shape;1061;p25">
              <a:extLst>
                <a:ext uri="{FF2B5EF4-FFF2-40B4-BE49-F238E27FC236}">
                  <a16:creationId xmlns:a16="http://schemas.microsoft.com/office/drawing/2014/main" id="{F39052A9-E353-3319-231F-85EF64D373CF}"/>
                </a:ext>
              </a:extLst>
            </p:cNvPr>
            <p:cNvSpPr/>
            <p:nvPr/>
          </p:nvSpPr>
          <p:spPr>
            <a:xfrm>
              <a:off x="7496840" y="2727572"/>
              <a:ext cx="68096" cy="9000"/>
            </a:xfrm>
            <a:custGeom>
              <a:avLst/>
              <a:gdLst/>
              <a:ahLst/>
              <a:cxnLst/>
              <a:rect l="l" t="t" r="r" b="b"/>
              <a:pathLst>
                <a:path w="855" h="113" extrusionOk="0">
                  <a:moveTo>
                    <a:pt x="66" y="1"/>
                  </a:moveTo>
                  <a:cubicBezTo>
                    <a:pt x="29" y="1"/>
                    <a:pt x="1" y="29"/>
                    <a:pt x="1" y="56"/>
                  </a:cubicBezTo>
                  <a:cubicBezTo>
                    <a:pt x="1" y="94"/>
                    <a:pt x="29" y="112"/>
                    <a:pt x="66" y="112"/>
                  </a:cubicBezTo>
                  <a:lnTo>
                    <a:pt x="799" y="112"/>
                  </a:lnTo>
                  <a:cubicBezTo>
                    <a:pt x="826" y="112"/>
                    <a:pt x="854" y="94"/>
                    <a:pt x="854" y="56"/>
                  </a:cubicBezTo>
                  <a:cubicBezTo>
                    <a:pt x="854" y="29"/>
                    <a:pt x="826" y="1"/>
                    <a:pt x="799" y="1"/>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1062" name="Google Shape;1062;p25">
              <a:extLst>
                <a:ext uri="{FF2B5EF4-FFF2-40B4-BE49-F238E27FC236}">
                  <a16:creationId xmlns:a16="http://schemas.microsoft.com/office/drawing/2014/main" id="{CA851D20-D514-DFBD-4A2C-DB903CA15595}"/>
                </a:ext>
              </a:extLst>
            </p:cNvPr>
            <p:cNvSpPr/>
            <p:nvPr/>
          </p:nvSpPr>
          <p:spPr>
            <a:xfrm>
              <a:off x="7496840" y="2802199"/>
              <a:ext cx="68096" cy="9000"/>
            </a:xfrm>
            <a:custGeom>
              <a:avLst/>
              <a:gdLst/>
              <a:ahLst/>
              <a:cxnLst/>
              <a:rect l="l" t="t" r="r" b="b"/>
              <a:pathLst>
                <a:path w="855" h="113" extrusionOk="0">
                  <a:moveTo>
                    <a:pt x="66" y="1"/>
                  </a:moveTo>
                  <a:cubicBezTo>
                    <a:pt x="29" y="1"/>
                    <a:pt x="1" y="29"/>
                    <a:pt x="1" y="56"/>
                  </a:cubicBezTo>
                  <a:cubicBezTo>
                    <a:pt x="1" y="93"/>
                    <a:pt x="29" y="112"/>
                    <a:pt x="66" y="112"/>
                  </a:cubicBezTo>
                  <a:lnTo>
                    <a:pt x="799" y="112"/>
                  </a:lnTo>
                  <a:cubicBezTo>
                    <a:pt x="826" y="112"/>
                    <a:pt x="854" y="93"/>
                    <a:pt x="854" y="56"/>
                  </a:cubicBezTo>
                  <a:cubicBezTo>
                    <a:pt x="854" y="29"/>
                    <a:pt x="826" y="1"/>
                    <a:pt x="799" y="1"/>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1064" name="Google Shape;1064;p25">
              <a:extLst>
                <a:ext uri="{FF2B5EF4-FFF2-40B4-BE49-F238E27FC236}">
                  <a16:creationId xmlns:a16="http://schemas.microsoft.com/office/drawing/2014/main" id="{B7A94707-7AAF-CFF0-6D84-13D79D44B6E1}"/>
                </a:ext>
              </a:extLst>
            </p:cNvPr>
            <p:cNvSpPr/>
            <p:nvPr/>
          </p:nvSpPr>
          <p:spPr>
            <a:xfrm>
              <a:off x="7442204" y="2753456"/>
              <a:ext cx="178086" cy="8920"/>
            </a:xfrm>
            <a:custGeom>
              <a:avLst/>
              <a:gdLst/>
              <a:ahLst/>
              <a:cxnLst/>
              <a:rect l="l" t="t" r="r" b="b"/>
              <a:pathLst>
                <a:path w="2236" h="112" extrusionOk="0">
                  <a:moveTo>
                    <a:pt x="56" y="0"/>
                  </a:moveTo>
                  <a:cubicBezTo>
                    <a:pt x="19" y="0"/>
                    <a:pt x="0" y="28"/>
                    <a:pt x="0" y="56"/>
                  </a:cubicBezTo>
                  <a:cubicBezTo>
                    <a:pt x="0" y="93"/>
                    <a:pt x="19" y="112"/>
                    <a:pt x="56" y="112"/>
                  </a:cubicBezTo>
                  <a:lnTo>
                    <a:pt x="2180" y="112"/>
                  </a:lnTo>
                  <a:cubicBezTo>
                    <a:pt x="2208" y="112"/>
                    <a:pt x="2236" y="93"/>
                    <a:pt x="2236" y="56"/>
                  </a:cubicBezTo>
                  <a:cubicBezTo>
                    <a:pt x="2236" y="28"/>
                    <a:pt x="2208" y="0"/>
                    <a:pt x="2180" y="0"/>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1066" name="Google Shape;1066;p25">
              <a:extLst>
                <a:ext uri="{FF2B5EF4-FFF2-40B4-BE49-F238E27FC236}">
                  <a16:creationId xmlns:a16="http://schemas.microsoft.com/office/drawing/2014/main" id="{BA1678ED-62F6-5AD6-744B-1AD239D2D002}"/>
                </a:ext>
              </a:extLst>
            </p:cNvPr>
            <p:cNvSpPr/>
            <p:nvPr/>
          </p:nvSpPr>
          <p:spPr>
            <a:xfrm>
              <a:off x="7442204" y="2828800"/>
              <a:ext cx="178086" cy="9717"/>
            </a:xfrm>
            <a:custGeom>
              <a:avLst/>
              <a:gdLst/>
              <a:ahLst/>
              <a:cxnLst/>
              <a:rect l="l" t="t" r="r" b="b"/>
              <a:pathLst>
                <a:path w="2236" h="122" extrusionOk="0">
                  <a:moveTo>
                    <a:pt x="56" y="1"/>
                  </a:moveTo>
                  <a:cubicBezTo>
                    <a:pt x="19" y="1"/>
                    <a:pt x="0" y="28"/>
                    <a:pt x="0" y="56"/>
                  </a:cubicBezTo>
                  <a:cubicBezTo>
                    <a:pt x="0" y="93"/>
                    <a:pt x="19" y="121"/>
                    <a:pt x="56" y="121"/>
                  </a:cubicBezTo>
                  <a:lnTo>
                    <a:pt x="2180" y="121"/>
                  </a:lnTo>
                  <a:cubicBezTo>
                    <a:pt x="2208" y="121"/>
                    <a:pt x="2236" y="93"/>
                    <a:pt x="2236" y="56"/>
                  </a:cubicBezTo>
                  <a:cubicBezTo>
                    <a:pt x="2236" y="28"/>
                    <a:pt x="2208" y="1"/>
                    <a:pt x="2180" y="1"/>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1048" name="Google Shape;1048;p25">
              <a:extLst>
                <a:ext uri="{FF2B5EF4-FFF2-40B4-BE49-F238E27FC236}">
                  <a16:creationId xmlns:a16="http://schemas.microsoft.com/office/drawing/2014/main" id="{E9CFE3A5-E969-D686-5BA7-A7329F4D3271}"/>
                </a:ext>
              </a:extLst>
            </p:cNvPr>
            <p:cNvSpPr/>
            <p:nvPr/>
          </p:nvSpPr>
          <p:spPr>
            <a:xfrm>
              <a:off x="7236802" y="2466733"/>
              <a:ext cx="627364" cy="552019"/>
            </a:xfrm>
            <a:custGeom>
              <a:avLst/>
              <a:gdLst/>
              <a:ahLst/>
              <a:cxnLst/>
              <a:rect l="l" t="t" r="r" b="b"/>
              <a:pathLst>
                <a:path w="7877" h="6931" extrusionOk="0">
                  <a:moveTo>
                    <a:pt x="3933" y="0"/>
                  </a:moveTo>
                  <a:cubicBezTo>
                    <a:pt x="3250" y="0"/>
                    <a:pt x="2560" y="202"/>
                    <a:pt x="1958" y="622"/>
                  </a:cubicBezTo>
                  <a:cubicBezTo>
                    <a:pt x="391" y="1717"/>
                    <a:pt x="1" y="3878"/>
                    <a:pt x="1096" y="5446"/>
                  </a:cubicBezTo>
                  <a:cubicBezTo>
                    <a:pt x="1770" y="6412"/>
                    <a:pt x="2849" y="6930"/>
                    <a:pt x="3945" y="6930"/>
                  </a:cubicBezTo>
                  <a:cubicBezTo>
                    <a:pt x="4628" y="6930"/>
                    <a:pt x="5318" y="6729"/>
                    <a:pt x="5920" y="6309"/>
                  </a:cubicBezTo>
                  <a:cubicBezTo>
                    <a:pt x="7487" y="5214"/>
                    <a:pt x="7877" y="3053"/>
                    <a:pt x="6782" y="1485"/>
                  </a:cubicBezTo>
                  <a:cubicBezTo>
                    <a:pt x="6108" y="519"/>
                    <a:pt x="5029" y="0"/>
                    <a:pt x="3933" y="0"/>
                  </a:cubicBezTo>
                  <a:close/>
                </a:path>
              </a:pathLst>
            </a:custGeom>
            <a:solidFill>
              <a:schemeClr val="accent1">
                <a:lumMod val="20000"/>
                <a:lumOff val="80000"/>
              </a:schemeClr>
            </a:solidFill>
            <a:ln>
              <a:noFill/>
            </a:ln>
          </p:spPr>
          <p:txBody>
            <a:bodyPr spcFirstLastPara="1" wrap="square" lIns="121900" tIns="121900" rIns="121900" bIns="121900" anchor="ctr" anchorCtr="0">
              <a:noAutofit/>
            </a:bodyPr>
            <a:lstStyle/>
            <a:p>
              <a:endParaRPr sz="2400" dirty="0"/>
            </a:p>
          </p:txBody>
        </p:sp>
      </p:grpSp>
      <p:pic>
        <p:nvPicPr>
          <p:cNvPr id="14" name="Image 13" descr="Une image contenant art&#10;&#10;Le contenu généré par l’IA peut être incorrect.">
            <a:extLst>
              <a:ext uri="{FF2B5EF4-FFF2-40B4-BE49-F238E27FC236}">
                <a16:creationId xmlns:a16="http://schemas.microsoft.com/office/drawing/2014/main" id="{84F08629-F4B9-3612-B8DF-F31DAA50FA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49194" y="868574"/>
            <a:ext cx="551591" cy="551591"/>
          </a:xfrm>
          <a:prstGeom prst="rect">
            <a:avLst/>
          </a:prstGeom>
        </p:spPr>
      </p:pic>
      <p:sp>
        <p:nvSpPr>
          <p:cNvPr id="2" name="Ellipse 1">
            <a:extLst>
              <a:ext uri="{FF2B5EF4-FFF2-40B4-BE49-F238E27FC236}">
                <a16:creationId xmlns:a16="http://schemas.microsoft.com/office/drawing/2014/main" id="{2D5259DA-CACA-2E58-F511-A3BA49DA51B8}"/>
              </a:ext>
            </a:extLst>
          </p:cNvPr>
          <p:cNvSpPr/>
          <p:nvPr/>
        </p:nvSpPr>
        <p:spPr>
          <a:xfrm>
            <a:off x="783770" y="2005048"/>
            <a:ext cx="2242705" cy="2228187"/>
          </a:xfrm>
          <a:prstGeom prst="ellipse">
            <a:avLst/>
          </a:prstGeom>
          <a:solidFill>
            <a:schemeClr val="tx2">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ZoneTexte 4">
            <a:extLst>
              <a:ext uri="{FF2B5EF4-FFF2-40B4-BE49-F238E27FC236}">
                <a16:creationId xmlns:a16="http://schemas.microsoft.com/office/drawing/2014/main" id="{618C64B1-7BBC-2B70-6E9F-71D7751D52E2}"/>
              </a:ext>
            </a:extLst>
          </p:cNvPr>
          <p:cNvSpPr txBox="1"/>
          <p:nvPr/>
        </p:nvSpPr>
        <p:spPr>
          <a:xfrm>
            <a:off x="3425428" y="2934474"/>
            <a:ext cx="6094476" cy="461665"/>
          </a:xfrm>
          <a:prstGeom prst="rect">
            <a:avLst/>
          </a:prstGeom>
          <a:noFill/>
        </p:spPr>
        <p:txBody>
          <a:bodyPr wrap="square">
            <a:spAutoFit/>
          </a:bodyPr>
          <a:lstStyle/>
          <a:p>
            <a:r>
              <a:rPr lang="fr-FR" sz="2400" dirty="0">
                <a:solidFill>
                  <a:srgbClr val="414141"/>
                </a:solidFill>
                <a:latin typeface="Verdana"/>
              </a:rPr>
              <a:t>Plan d’action</a:t>
            </a:r>
          </a:p>
        </p:txBody>
      </p:sp>
      <p:pic>
        <p:nvPicPr>
          <p:cNvPr id="7" name="Image 6">
            <a:extLst>
              <a:ext uri="{FF2B5EF4-FFF2-40B4-BE49-F238E27FC236}">
                <a16:creationId xmlns:a16="http://schemas.microsoft.com/office/drawing/2014/main" id="{7A03504C-08AD-EC05-7A4D-ABF184412185}"/>
              </a:ext>
            </a:extLst>
          </p:cNvPr>
          <p:cNvPicPr>
            <a:picLocks noChangeAspect="1"/>
          </p:cNvPicPr>
          <p:nvPr/>
        </p:nvPicPr>
        <p:blipFill>
          <a:blip r:embed="rId6">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147313" y="2327355"/>
            <a:ext cx="1646312" cy="1646312"/>
          </a:xfrm>
          <a:prstGeom prst="rect">
            <a:avLst/>
          </a:prstGeom>
        </p:spPr>
      </p:pic>
    </p:spTree>
    <p:extLst>
      <p:ext uri="{BB962C8B-B14F-4D97-AF65-F5344CB8AC3E}">
        <p14:creationId xmlns:p14="http://schemas.microsoft.com/office/powerpoint/2010/main" val="319459424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F9DB9B-B3F5-53DD-4932-BDEDBE41198A}"/>
            </a:ext>
          </a:extLst>
        </p:cNvPr>
        <p:cNvGrpSpPr/>
        <p:nvPr/>
      </p:nvGrpSpPr>
      <p:grpSpPr>
        <a:xfrm>
          <a:off x="0" y="0"/>
          <a:ext cx="0" cy="0"/>
          <a:chOff x="0" y="0"/>
          <a:chExt cx="0" cy="0"/>
        </a:xfrm>
      </p:grpSpPr>
      <p:pic>
        <p:nvPicPr>
          <p:cNvPr id="18" name="Picture 4" descr="Telcotec Tunisie | LinkedIn">
            <a:extLst>
              <a:ext uri="{FF2B5EF4-FFF2-40B4-BE49-F238E27FC236}">
                <a16:creationId xmlns:a16="http://schemas.microsoft.com/office/drawing/2014/main" id="{DF66E2BC-C59D-ADB6-83E1-B88B93B461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98596" y="45425"/>
            <a:ext cx="1065276" cy="1065276"/>
          </a:xfrm>
          <a:prstGeom prst="rect">
            <a:avLst/>
          </a:prstGeom>
          <a:noFill/>
          <a:extLst>
            <a:ext uri="{909E8E84-426E-40DD-AFC4-6F175D3DCCD1}">
              <a14:hiddenFill xmlns:a14="http://schemas.microsoft.com/office/drawing/2010/main">
                <a:solidFill>
                  <a:srgbClr val="FFFFFF"/>
                </a:solidFill>
              </a14:hiddenFill>
            </a:ext>
          </a:extLst>
        </p:spPr>
      </p:pic>
      <p:pic>
        <p:nvPicPr>
          <p:cNvPr id="19" name="object 11">
            <a:extLst>
              <a:ext uri="{FF2B5EF4-FFF2-40B4-BE49-F238E27FC236}">
                <a16:creationId xmlns:a16="http://schemas.microsoft.com/office/drawing/2014/main" id="{30F4D20F-763E-92D4-73BC-FF33755EAFE9}"/>
              </a:ext>
            </a:extLst>
          </p:cNvPr>
          <p:cNvPicPr/>
          <p:nvPr/>
        </p:nvPicPr>
        <p:blipFill>
          <a:blip r:embed="rId3" cstate="print"/>
          <a:stretch>
            <a:fillRect/>
          </a:stretch>
        </p:blipFill>
        <p:spPr>
          <a:xfrm>
            <a:off x="183254" y="120204"/>
            <a:ext cx="1158240" cy="829932"/>
          </a:xfrm>
          <a:prstGeom prst="rect">
            <a:avLst/>
          </a:prstGeom>
        </p:spPr>
      </p:pic>
      <p:sp>
        <p:nvSpPr>
          <p:cNvPr id="5" name="ZoneTexte 4">
            <a:extLst>
              <a:ext uri="{FF2B5EF4-FFF2-40B4-BE49-F238E27FC236}">
                <a16:creationId xmlns:a16="http://schemas.microsoft.com/office/drawing/2014/main" id="{406C511B-979C-FFC3-80F0-250E8736558C}"/>
              </a:ext>
            </a:extLst>
          </p:cNvPr>
          <p:cNvSpPr txBox="1"/>
          <p:nvPr/>
        </p:nvSpPr>
        <p:spPr>
          <a:xfrm>
            <a:off x="839755" y="120204"/>
            <a:ext cx="10258841" cy="584775"/>
          </a:xfrm>
          <a:prstGeom prst="rect">
            <a:avLst/>
          </a:prstGeom>
          <a:noFill/>
        </p:spPr>
        <p:txBody>
          <a:bodyPr wrap="square">
            <a:spAutoFit/>
          </a:bodyPr>
          <a:lstStyle>
            <a:defPPr>
              <a:defRPr lang="fr-FR"/>
            </a:defPPr>
            <a:lvl1pPr algn="ctr">
              <a:defRPr sz="3200" b="1">
                <a:solidFill>
                  <a:schemeClr val="bg2">
                    <a:lumMod val="25000"/>
                  </a:schemeClr>
                </a:solidFill>
                <a:latin typeface="Aptos Display" panose="020B0004020202020204" pitchFamily="34" charset="0"/>
              </a:defRPr>
            </a:lvl1pPr>
          </a:lstStyle>
          <a:p>
            <a:r>
              <a:rPr lang="fr-FR" dirty="0"/>
              <a:t>Plan d’action</a:t>
            </a:r>
            <a:endParaRPr lang="fr-FR" sz="2800" dirty="0"/>
          </a:p>
        </p:txBody>
      </p:sp>
      <p:sp>
        <p:nvSpPr>
          <p:cNvPr id="3" name="ZoneTexte 2">
            <a:extLst>
              <a:ext uri="{FF2B5EF4-FFF2-40B4-BE49-F238E27FC236}">
                <a16:creationId xmlns:a16="http://schemas.microsoft.com/office/drawing/2014/main" id="{14DED5DD-379A-2D04-9A20-D4A02E5B7287}"/>
              </a:ext>
            </a:extLst>
          </p:cNvPr>
          <p:cNvSpPr txBox="1"/>
          <p:nvPr/>
        </p:nvSpPr>
        <p:spPr>
          <a:xfrm>
            <a:off x="183254" y="1024508"/>
            <a:ext cx="11885101" cy="646331"/>
          </a:xfrm>
          <a:prstGeom prst="rect">
            <a:avLst/>
          </a:prstGeom>
          <a:noFill/>
        </p:spPr>
        <p:txBody>
          <a:bodyPr wrap="square">
            <a:spAutoFit/>
          </a:bodyPr>
          <a:lstStyle>
            <a:defPPr>
              <a:defRPr lang="fr-FR"/>
            </a:defPPr>
            <a:lvl1pPr marL="285750" indent="-285750">
              <a:buClr>
                <a:schemeClr val="bg1">
                  <a:lumMod val="50000"/>
                </a:schemeClr>
              </a:buClr>
              <a:buFont typeface="Wingdings" panose="05000000000000000000" pitchFamily="2" charset="2"/>
              <a:buChar char="Ø"/>
              <a:defRPr>
                <a:solidFill>
                  <a:schemeClr val="bg2">
                    <a:lumMod val="25000"/>
                  </a:schemeClr>
                </a:solidFill>
                <a:latin typeface="Aptos Display" panose="020B0004020202020204" pitchFamily="34" charset="0"/>
              </a:defRPr>
            </a:lvl1pPr>
          </a:lstStyle>
          <a:p>
            <a:r>
              <a:rPr lang="fr-FR" i="1" dirty="0"/>
              <a:t>Les actions proposées visent à améliorer la dominance radio ,à renforcer la couverture et à optimiser les indicateurs de qualité de service.</a:t>
            </a:r>
            <a:endParaRPr lang="fr-FR" dirty="0"/>
          </a:p>
        </p:txBody>
      </p:sp>
      <p:graphicFrame>
        <p:nvGraphicFramePr>
          <p:cNvPr id="6" name="Tableau 5">
            <a:extLst>
              <a:ext uri="{FF2B5EF4-FFF2-40B4-BE49-F238E27FC236}">
                <a16:creationId xmlns:a16="http://schemas.microsoft.com/office/drawing/2014/main" id="{59C2EB73-A12B-05F9-656A-71917D470372}"/>
              </a:ext>
            </a:extLst>
          </p:cNvPr>
          <p:cNvGraphicFramePr>
            <a:graphicFrameLocks noGrp="1"/>
          </p:cNvGraphicFramePr>
          <p:nvPr>
            <p:extLst>
              <p:ext uri="{D42A27DB-BD31-4B8C-83A1-F6EECF244321}">
                <p14:modId xmlns:p14="http://schemas.microsoft.com/office/powerpoint/2010/main" val="3636670487"/>
              </p:ext>
            </p:extLst>
          </p:nvPr>
        </p:nvGraphicFramePr>
        <p:xfrm>
          <a:off x="976876" y="2128039"/>
          <a:ext cx="9984597" cy="3876040"/>
        </p:xfrm>
        <a:graphic>
          <a:graphicData uri="http://schemas.openxmlformats.org/drawingml/2006/table">
            <a:tbl>
              <a:tblPr firstRow="1" bandRow="1">
                <a:tableStyleId>{5C22544A-7EE6-4342-B048-85BDC9FD1C3A}</a:tableStyleId>
              </a:tblPr>
              <a:tblGrid>
                <a:gridCol w="987246">
                  <a:extLst>
                    <a:ext uri="{9D8B030D-6E8A-4147-A177-3AD203B41FA5}">
                      <a16:colId xmlns:a16="http://schemas.microsoft.com/office/drawing/2014/main" val="3626099895"/>
                    </a:ext>
                  </a:extLst>
                </a:gridCol>
                <a:gridCol w="4126127">
                  <a:extLst>
                    <a:ext uri="{9D8B030D-6E8A-4147-A177-3AD203B41FA5}">
                      <a16:colId xmlns:a16="http://schemas.microsoft.com/office/drawing/2014/main" val="2735693286"/>
                    </a:ext>
                  </a:extLst>
                </a:gridCol>
                <a:gridCol w="4871224">
                  <a:extLst>
                    <a:ext uri="{9D8B030D-6E8A-4147-A177-3AD203B41FA5}">
                      <a16:colId xmlns:a16="http://schemas.microsoft.com/office/drawing/2014/main" val="2322580651"/>
                    </a:ext>
                  </a:extLst>
                </a:gridCol>
              </a:tblGrid>
              <a:tr h="370840">
                <a:tc>
                  <a:txBody>
                    <a:bodyPr/>
                    <a:lstStyle/>
                    <a:p>
                      <a:endParaRPr lang="fr-FR" dirty="0"/>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50000"/>
                        <a:lumOff val="50000"/>
                      </a:schemeClr>
                    </a:solidFill>
                  </a:tcPr>
                </a:tc>
                <a:tc>
                  <a:txBody>
                    <a:bodyPr/>
                    <a:lstStyle/>
                    <a:p>
                      <a:pPr algn="ctr"/>
                      <a:r>
                        <a:rPr lang="fr-FR" dirty="0"/>
                        <a:t>Action</a:t>
                      </a:r>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50000"/>
                        <a:lumOff val="50000"/>
                      </a:schemeClr>
                    </a:solidFill>
                  </a:tcPr>
                </a:tc>
                <a:tc>
                  <a:txBody>
                    <a:bodyPr/>
                    <a:lstStyle/>
                    <a:p>
                      <a:pPr algn="ctr"/>
                      <a:r>
                        <a:rPr lang="fr-FR" dirty="0"/>
                        <a:t>Détails</a:t>
                      </a:r>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50000"/>
                        <a:lumOff val="50000"/>
                      </a:schemeClr>
                    </a:solidFill>
                  </a:tcPr>
                </a:tc>
                <a:extLst>
                  <a:ext uri="{0D108BD9-81ED-4DB2-BD59-A6C34878D82A}">
                    <a16:rowId xmlns:a16="http://schemas.microsoft.com/office/drawing/2014/main" val="1131464603"/>
                  </a:ext>
                </a:extLst>
              </a:tr>
              <a:tr h="370840">
                <a:tc>
                  <a:txBody>
                    <a:bodyPr/>
                    <a:lstStyle/>
                    <a:p>
                      <a:pPr algn="ctr"/>
                      <a:r>
                        <a:rPr lang="fr-FR" dirty="0"/>
                        <a:t>1</a:t>
                      </a:r>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fr-FR" sz="1800" i="0" kern="1200" dirty="0">
                          <a:solidFill>
                            <a:schemeClr val="bg2">
                              <a:lumMod val="25000"/>
                            </a:schemeClr>
                          </a:solidFill>
                          <a:latin typeface="Aptos Display" panose="020B0004020202020204" pitchFamily="34" charset="0"/>
                          <a:ea typeface="+mn-ea"/>
                          <a:cs typeface="+mn-cs"/>
                        </a:rPr>
                        <a:t>Généraliser la 5G TDD</a:t>
                      </a:r>
                    </a:p>
                  </a:txBody>
                  <a:tcPr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fr-FR" sz="1800" i="0" kern="1200" dirty="0">
                          <a:solidFill>
                            <a:schemeClr val="bg2">
                              <a:lumMod val="25000"/>
                            </a:schemeClr>
                          </a:solidFill>
                          <a:latin typeface="Aptos Display" panose="020B0004020202020204" pitchFamily="34" charset="0"/>
                          <a:ea typeface="+mn-ea"/>
                          <a:cs typeface="+mn-cs"/>
                        </a:rPr>
                        <a:t>Objectif: Meilleur débit et capacité data</a:t>
                      </a:r>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933820606"/>
                  </a:ext>
                </a:extLst>
              </a:tr>
              <a:tr h="370840">
                <a:tc>
                  <a:txBody>
                    <a:bodyPr/>
                    <a:lstStyle/>
                    <a:p>
                      <a:pPr algn="ctr"/>
                      <a:r>
                        <a:rPr lang="fr-FR" dirty="0"/>
                        <a:t>2</a:t>
                      </a:r>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fr-FR" sz="1800" i="0" kern="1200" dirty="0">
                          <a:solidFill>
                            <a:schemeClr val="bg2">
                              <a:lumMod val="25000"/>
                            </a:schemeClr>
                          </a:solidFill>
                          <a:latin typeface="Aptos Display" panose="020B0004020202020204" pitchFamily="34" charset="0"/>
                          <a:ea typeface="+mn-ea"/>
                          <a:cs typeface="+mn-cs"/>
                        </a:rPr>
                        <a:t>Lancement VOLTE</a:t>
                      </a:r>
                    </a:p>
                  </a:txBody>
                  <a:tcPr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fr-FR" sz="1800" i="0" kern="1200" dirty="0">
                          <a:solidFill>
                            <a:schemeClr val="bg2">
                              <a:lumMod val="25000"/>
                            </a:schemeClr>
                          </a:solidFill>
                          <a:latin typeface="Aptos Display" panose="020B0004020202020204" pitchFamily="34" charset="0"/>
                          <a:ea typeface="+mn-ea"/>
                          <a:cs typeface="+mn-cs"/>
                        </a:rPr>
                        <a:t>Objectif: Meilleur qualité vocale et switch off 3G</a:t>
                      </a:r>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85164290"/>
                  </a:ext>
                </a:extLst>
              </a:tr>
              <a:tr h="370840">
                <a:tc>
                  <a:txBody>
                    <a:bodyPr/>
                    <a:lstStyle/>
                    <a:p>
                      <a:pPr algn="ctr"/>
                      <a:r>
                        <a:rPr lang="fr-FR" dirty="0"/>
                        <a:t>3</a:t>
                      </a:r>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fr-FR" sz="1800" i="0" kern="1200" dirty="0">
                          <a:solidFill>
                            <a:schemeClr val="bg2">
                              <a:lumMod val="25000"/>
                            </a:schemeClr>
                          </a:solidFill>
                          <a:latin typeface="Aptos Display" panose="020B0004020202020204" pitchFamily="34" charset="0"/>
                          <a:ea typeface="+mn-ea"/>
                          <a:cs typeface="+mn-cs"/>
                        </a:rPr>
                        <a:t>Activation de deux Features</a:t>
                      </a:r>
                    </a:p>
                  </a:txBody>
                  <a:tcPr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a:r>
                        <a:rPr lang="fr-FR" sz="1800" i="0" kern="1200" dirty="0">
                          <a:solidFill>
                            <a:schemeClr val="bg2">
                              <a:lumMod val="25000"/>
                            </a:schemeClr>
                          </a:solidFill>
                          <a:latin typeface="Aptos Display" panose="020B0004020202020204" pitchFamily="34" charset="0"/>
                          <a:ea typeface="+mn-ea"/>
                          <a:cs typeface="+mn-cs"/>
                        </a:rPr>
                        <a:t>-HD Voice</a:t>
                      </a:r>
                    </a:p>
                    <a:p>
                      <a:pPr algn="l"/>
                      <a:r>
                        <a:rPr lang="fr-FR" sz="1800" i="0" kern="1200" dirty="0">
                          <a:solidFill>
                            <a:schemeClr val="bg2">
                              <a:lumMod val="25000"/>
                            </a:schemeClr>
                          </a:solidFill>
                          <a:latin typeface="Aptos Display" panose="020B0004020202020204" pitchFamily="34" charset="0"/>
                          <a:ea typeface="+mn-ea"/>
                          <a:cs typeface="+mn-cs"/>
                        </a:rPr>
                        <a:t>-DSS 4G/5G (partage de spectre)</a:t>
                      </a:r>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4204620028"/>
                  </a:ext>
                </a:extLst>
              </a:tr>
              <a:tr h="370840">
                <a:tc>
                  <a:txBody>
                    <a:bodyPr/>
                    <a:lstStyle/>
                    <a:p>
                      <a:pPr algn="ctr"/>
                      <a:r>
                        <a:rPr lang="fr-FR" dirty="0"/>
                        <a:t>4</a:t>
                      </a:r>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fr-FR" sz="1800" i="0" kern="1200" dirty="0">
                          <a:solidFill>
                            <a:schemeClr val="bg2">
                              <a:lumMod val="25000"/>
                            </a:schemeClr>
                          </a:solidFill>
                          <a:latin typeface="Aptos Display" panose="020B0004020202020204" pitchFamily="34" charset="0"/>
                          <a:ea typeface="+mn-ea"/>
                          <a:cs typeface="+mn-cs"/>
                        </a:rPr>
                        <a:t>7 Nouveaux Sites</a:t>
                      </a:r>
                    </a:p>
                  </a:txBody>
                  <a:tcPr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fr-FR" sz="1800" i="0" kern="1200" dirty="0">
                          <a:solidFill>
                            <a:schemeClr val="bg2">
                              <a:lumMod val="25000"/>
                            </a:schemeClr>
                          </a:solidFill>
                          <a:latin typeface="Aptos Display" panose="020B0004020202020204" pitchFamily="34" charset="0"/>
                          <a:ea typeface="+mn-ea"/>
                          <a:cs typeface="+mn-cs"/>
                        </a:rPr>
                        <a:t>Bhar Lazreg, Ain Zaghouan Nord, Lac 0, Fouchena, Hammam Lif, Sabkhet Ariana</a:t>
                      </a:r>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12006502"/>
                  </a:ext>
                </a:extLst>
              </a:tr>
              <a:tr h="370840">
                <a:tc>
                  <a:txBody>
                    <a:bodyPr/>
                    <a:lstStyle/>
                    <a:p>
                      <a:pPr algn="ctr"/>
                      <a:r>
                        <a:rPr lang="fr-FR" dirty="0"/>
                        <a:t>5</a:t>
                      </a:r>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fr-FR" sz="1800" i="0" kern="1200" dirty="0">
                          <a:solidFill>
                            <a:schemeClr val="bg2">
                              <a:lumMod val="25000"/>
                            </a:schemeClr>
                          </a:solidFill>
                          <a:latin typeface="Aptos Display" panose="020B0004020202020204" pitchFamily="34" charset="0"/>
                          <a:ea typeface="+mn-ea"/>
                          <a:cs typeface="+mn-cs"/>
                        </a:rPr>
                        <a:t>Ajout secteur</a:t>
                      </a:r>
                    </a:p>
                  </a:txBody>
                  <a:tcPr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fr-FR" sz="1800" i="0" kern="1200" dirty="0">
                          <a:solidFill>
                            <a:schemeClr val="bg2">
                              <a:lumMod val="25000"/>
                            </a:schemeClr>
                          </a:solidFill>
                          <a:latin typeface="Aptos Display" panose="020B0004020202020204" pitchFamily="34" charset="0"/>
                          <a:ea typeface="+mn-ea"/>
                          <a:cs typeface="+mn-cs"/>
                        </a:rPr>
                        <a:t>Tunis Marine</a:t>
                      </a:r>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940084681"/>
                  </a:ext>
                </a:extLst>
              </a:tr>
              <a:tr h="370840">
                <a:tc>
                  <a:txBody>
                    <a:bodyPr/>
                    <a:lstStyle/>
                    <a:p>
                      <a:pPr algn="ctr"/>
                      <a:r>
                        <a:rPr lang="fr-FR" dirty="0"/>
                        <a:t>6</a:t>
                      </a:r>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fr-FR" sz="1800" i="0" kern="1200" dirty="0">
                          <a:solidFill>
                            <a:schemeClr val="bg2">
                              <a:lumMod val="25000"/>
                            </a:schemeClr>
                          </a:solidFill>
                          <a:latin typeface="Aptos Display" panose="020B0004020202020204" pitchFamily="34" charset="0"/>
                          <a:ea typeface="+mn-ea"/>
                          <a:cs typeface="+mn-cs"/>
                        </a:rPr>
                        <a:t>Rehaussement site</a:t>
                      </a:r>
                    </a:p>
                  </a:txBody>
                  <a:tcPr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fr-FR" sz="1800" i="0" kern="1200" dirty="0">
                          <a:solidFill>
                            <a:schemeClr val="bg2">
                              <a:lumMod val="25000"/>
                            </a:schemeClr>
                          </a:solidFill>
                          <a:latin typeface="Aptos Display" panose="020B0004020202020204" pitchFamily="34" charset="0"/>
                          <a:ea typeface="+mn-ea"/>
                          <a:cs typeface="+mn-cs"/>
                        </a:rPr>
                        <a:t>Site Pont Bizerte</a:t>
                      </a:r>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23470007"/>
                  </a:ext>
                </a:extLst>
              </a:tr>
              <a:tr h="370840">
                <a:tc>
                  <a:txBody>
                    <a:bodyPr/>
                    <a:lstStyle/>
                    <a:p>
                      <a:pPr algn="ctr"/>
                      <a:r>
                        <a:rPr lang="fr-FR" dirty="0"/>
                        <a:t>7</a:t>
                      </a:r>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fr-FR" sz="1800" i="0" kern="1200" dirty="0">
                          <a:solidFill>
                            <a:schemeClr val="bg2">
                              <a:lumMod val="25000"/>
                            </a:schemeClr>
                          </a:solidFill>
                          <a:latin typeface="Aptos Display" panose="020B0004020202020204" pitchFamily="34" charset="0"/>
                          <a:ea typeface="+mn-ea"/>
                          <a:cs typeface="+mn-cs"/>
                        </a:rPr>
                        <a:t>Ajout Répéteur</a:t>
                      </a:r>
                    </a:p>
                  </a:txBody>
                  <a:tcPr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fr-FR" sz="1800" i="0" kern="1200" dirty="0" err="1">
                          <a:solidFill>
                            <a:schemeClr val="bg2">
                              <a:lumMod val="25000"/>
                            </a:schemeClr>
                          </a:solidFill>
                          <a:latin typeface="Aptos Display" panose="020B0004020202020204" pitchFamily="34" charset="0"/>
                          <a:ea typeface="+mn-ea"/>
                          <a:cs typeface="+mn-cs"/>
                        </a:rPr>
                        <a:t>Dkhila</a:t>
                      </a:r>
                      <a:r>
                        <a:rPr lang="fr-FR" sz="1800" i="0" kern="1200" dirty="0">
                          <a:solidFill>
                            <a:schemeClr val="bg2">
                              <a:lumMod val="25000"/>
                            </a:schemeClr>
                          </a:solidFill>
                          <a:latin typeface="Aptos Display" panose="020B0004020202020204" pitchFamily="34" charset="0"/>
                          <a:ea typeface="+mn-ea"/>
                          <a:cs typeface="+mn-cs"/>
                        </a:rPr>
                        <a:t> et Borj </a:t>
                      </a:r>
                      <a:r>
                        <a:rPr lang="fr-FR" sz="1800" i="0" kern="1200" dirty="0" err="1">
                          <a:solidFill>
                            <a:schemeClr val="bg2">
                              <a:lumMod val="25000"/>
                            </a:schemeClr>
                          </a:solidFill>
                          <a:latin typeface="Aptos Display" panose="020B0004020202020204" pitchFamily="34" charset="0"/>
                          <a:ea typeface="+mn-ea"/>
                          <a:cs typeface="+mn-cs"/>
                        </a:rPr>
                        <a:t>Cedria</a:t>
                      </a:r>
                      <a:endParaRPr lang="fr-FR" sz="1800" i="0" kern="1200" dirty="0">
                        <a:solidFill>
                          <a:schemeClr val="bg2">
                            <a:lumMod val="25000"/>
                          </a:schemeClr>
                        </a:solidFill>
                        <a:latin typeface="Aptos Display" panose="020B0004020202020204" pitchFamily="34" charset="0"/>
                        <a:ea typeface="+mn-ea"/>
                        <a:cs typeface="+mn-cs"/>
                      </a:endParaRPr>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299897112"/>
                  </a:ext>
                </a:extLst>
              </a:tr>
              <a:tr h="370840">
                <a:tc>
                  <a:txBody>
                    <a:bodyPr/>
                    <a:lstStyle/>
                    <a:p>
                      <a:pPr algn="ctr"/>
                      <a:r>
                        <a:rPr lang="fr-FR" dirty="0"/>
                        <a:t>8</a:t>
                      </a:r>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fr-FR" sz="1800" i="0" kern="1200" dirty="0">
                          <a:solidFill>
                            <a:schemeClr val="bg2">
                              <a:lumMod val="25000"/>
                            </a:schemeClr>
                          </a:solidFill>
                          <a:latin typeface="Aptos Display" panose="020B0004020202020204" pitchFamily="34" charset="0"/>
                          <a:ea typeface="+mn-ea"/>
                          <a:cs typeface="+mn-cs"/>
                        </a:rPr>
                        <a:t>Augmenter le spectre 4G</a:t>
                      </a:r>
                    </a:p>
                  </a:txBody>
                  <a:tcPr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fr-FR" sz="1800" i="0" kern="1200" dirty="0" err="1">
                          <a:solidFill>
                            <a:schemeClr val="bg2">
                              <a:lumMod val="25000"/>
                            </a:schemeClr>
                          </a:solidFill>
                          <a:latin typeface="Aptos Display" panose="020B0004020202020204" pitchFamily="34" charset="0"/>
                          <a:ea typeface="+mn-ea"/>
                          <a:cs typeface="+mn-cs"/>
                        </a:rPr>
                        <a:t>Refarming</a:t>
                      </a:r>
                      <a:r>
                        <a:rPr lang="fr-FR" sz="1800" i="0" kern="1200" dirty="0">
                          <a:solidFill>
                            <a:schemeClr val="bg2">
                              <a:lumMod val="25000"/>
                            </a:schemeClr>
                          </a:solidFill>
                          <a:latin typeface="Aptos Display" panose="020B0004020202020204" pitchFamily="34" charset="0"/>
                          <a:ea typeface="+mn-ea"/>
                          <a:cs typeface="+mn-cs"/>
                        </a:rPr>
                        <a:t> 3G après VOLTE</a:t>
                      </a:r>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943885441"/>
                  </a:ext>
                </a:extLst>
              </a:tr>
            </a:tbl>
          </a:graphicData>
        </a:graphic>
      </p:graphicFrame>
    </p:spTree>
    <p:extLst>
      <p:ext uri="{BB962C8B-B14F-4D97-AF65-F5344CB8AC3E}">
        <p14:creationId xmlns:p14="http://schemas.microsoft.com/office/powerpoint/2010/main" val="39655438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5952E1-F5C2-74B3-A612-E78686953E52}"/>
            </a:ext>
          </a:extLst>
        </p:cNvPr>
        <p:cNvGrpSpPr/>
        <p:nvPr/>
      </p:nvGrpSpPr>
      <p:grpSpPr>
        <a:xfrm>
          <a:off x="0" y="0"/>
          <a:ext cx="0" cy="0"/>
          <a:chOff x="0" y="0"/>
          <a:chExt cx="0" cy="0"/>
        </a:xfrm>
      </p:grpSpPr>
      <p:pic>
        <p:nvPicPr>
          <p:cNvPr id="18" name="Picture 4" descr="Telcotec Tunisie | LinkedIn">
            <a:extLst>
              <a:ext uri="{FF2B5EF4-FFF2-40B4-BE49-F238E27FC236}">
                <a16:creationId xmlns:a16="http://schemas.microsoft.com/office/drawing/2014/main" id="{CE1ECF36-F0FE-2498-A75E-60E700797F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98596" y="45425"/>
            <a:ext cx="1065276" cy="1065276"/>
          </a:xfrm>
          <a:prstGeom prst="rect">
            <a:avLst/>
          </a:prstGeom>
          <a:noFill/>
          <a:extLst>
            <a:ext uri="{909E8E84-426E-40DD-AFC4-6F175D3DCCD1}">
              <a14:hiddenFill xmlns:a14="http://schemas.microsoft.com/office/drawing/2010/main">
                <a:solidFill>
                  <a:srgbClr val="FFFFFF"/>
                </a:solidFill>
              </a14:hiddenFill>
            </a:ext>
          </a:extLst>
        </p:spPr>
      </p:pic>
      <p:pic>
        <p:nvPicPr>
          <p:cNvPr id="19" name="object 11">
            <a:extLst>
              <a:ext uri="{FF2B5EF4-FFF2-40B4-BE49-F238E27FC236}">
                <a16:creationId xmlns:a16="http://schemas.microsoft.com/office/drawing/2014/main" id="{3E64C9DF-BC17-09EC-A0F9-EF07D67CF469}"/>
              </a:ext>
            </a:extLst>
          </p:cNvPr>
          <p:cNvPicPr/>
          <p:nvPr/>
        </p:nvPicPr>
        <p:blipFill>
          <a:blip r:embed="rId3" cstate="print"/>
          <a:stretch>
            <a:fillRect/>
          </a:stretch>
        </p:blipFill>
        <p:spPr>
          <a:xfrm>
            <a:off x="183254" y="120204"/>
            <a:ext cx="1158240" cy="829932"/>
          </a:xfrm>
          <a:prstGeom prst="rect">
            <a:avLst/>
          </a:prstGeom>
        </p:spPr>
      </p:pic>
      <p:sp>
        <p:nvSpPr>
          <p:cNvPr id="5" name="ZoneTexte 4">
            <a:extLst>
              <a:ext uri="{FF2B5EF4-FFF2-40B4-BE49-F238E27FC236}">
                <a16:creationId xmlns:a16="http://schemas.microsoft.com/office/drawing/2014/main" id="{17F7CAD6-EB0D-FDBD-03C0-3B0A0AB10845}"/>
              </a:ext>
            </a:extLst>
          </p:cNvPr>
          <p:cNvSpPr txBox="1"/>
          <p:nvPr/>
        </p:nvSpPr>
        <p:spPr>
          <a:xfrm>
            <a:off x="1554480" y="391406"/>
            <a:ext cx="8574786" cy="584775"/>
          </a:xfrm>
          <a:prstGeom prst="rect">
            <a:avLst/>
          </a:prstGeom>
          <a:noFill/>
        </p:spPr>
        <p:txBody>
          <a:bodyPr wrap="square">
            <a:spAutoFit/>
          </a:bodyPr>
          <a:lstStyle>
            <a:defPPr>
              <a:defRPr lang="fr-FR"/>
            </a:defPPr>
            <a:lvl1pPr algn="ctr">
              <a:defRPr sz="3200" b="1">
                <a:solidFill>
                  <a:schemeClr val="bg2">
                    <a:lumMod val="25000"/>
                  </a:schemeClr>
                </a:solidFill>
                <a:latin typeface="Aptos Display" panose="020B0004020202020204" pitchFamily="34" charset="0"/>
              </a:defRPr>
            </a:lvl1pPr>
          </a:lstStyle>
          <a:p>
            <a:r>
              <a:rPr lang="fr-FR" dirty="0"/>
              <a:t>Contexte et Objectifs</a:t>
            </a:r>
          </a:p>
        </p:txBody>
      </p:sp>
      <p:graphicFrame>
        <p:nvGraphicFramePr>
          <p:cNvPr id="7" name="Tableau 6">
            <a:extLst>
              <a:ext uri="{FF2B5EF4-FFF2-40B4-BE49-F238E27FC236}">
                <a16:creationId xmlns:a16="http://schemas.microsoft.com/office/drawing/2014/main" id="{0EC8D467-8598-FCC2-06EA-13072F315E31}"/>
              </a:ext>
            </a:extLst>
          </p:cNvPr>
          <p:cNvGraphicFramePr>
            <a:graphicFrameLocks noGrp="1"/>
          </p:cNvGraphicFramePr>
          <p:nvPr>
            <p:extLst>
              <p:ext uri="{D42A27DB-BD31-4B8C-83A1-F6EECF244321}">
                <p14:modId xmlns:p14="http://schemas.microsoft.com/office/powerpoint/2010/main" val="950091622"/>
              </p:ext>
            </p:extLst>
          </p:nvPr>
        </p:nvGraphicFramePr>
        <p:xfrm>
          <a:off x="283464" y="1567180"/>
          <a:ext cx="11713464" cy="3235960"/>
        </p:xfrm>
        <a:graphic>
          <a:graphicData uri="http://schemas.openxmlformats.org/drawingml/2006/table">
            <a:tbl>
              <a:tblPr firstRow="1" bandRow="1">
                <a:tableStyleId>{5C22544A-7EE6-4342-B048-85BDC9FD1C3A}</a:tableStyleId>
              </a:tblPr>
              <a:tblGrid>
                <a:gridCol w="3874008">
                  <a:extLst>
                    <a:ext uri="{9D8B030D-6E8A-4147-A177-3AD203B41FA5}">
                      <a16:colId xmlns:a16="http://schemas.microsoft.com/office/drawing/2014/main" val="343439811"/>
                    </a:ext>
                  </a:extLst>
                </a:gridCol>
                <a:gridCol w="3919728">
                  <a:extLst>
                    <a:ext uri="{9D8B030D-6E8A-4147-A177-3AD203B41FA5}">
                      <a16:colId xmlns:a16="http://schemas.microsoft.com/office/drawing/2014/main" val="2493916449"/>
                    </a:ext>
                  </a:extLst>
                </a:gridCol>
                <a:gridCol w="3919728">
                  <a:extLst>
                    <a:ext uri="{9D8B030D-6E8A-4147-A177-3AD203B41FA5}">
                      <a16:colId xmlns:a16="http://schemas.microsoft.com/office/drawing/2014/main" val="4192786204"/>
                    </a:ext>
                  </a:extLst>
                </a:gridCol>
              </a:tblGrid>
              <a:tr h="370840">
                <a:tc>
                  <a:txBody>
                    <a:bodyPr/>
                    <a:lstStyle/>
                    <a:p>
                      <a:pPr algn="ctr"/>
                      <a:r>
                        <a:rPr lang="fr-FR" sz="1400" dirty="0">
                          <a:solidFill>
                            <a:schemeClr val="bg1"/>
                          </a:solidFill>
                        </a:rPr>
                        <a:t>Objectif</a:t>
                      </a:r>
                    </a:p>
                  </a:txBody>
                  <a:tcPr>
                    <a:solidFill>
                      <a:schemeClr val="tx2">
                        <a:lumMod val="25000"/>
                        <a:lumOff val="75000"/>
                      </a:schemeClr>
                    </a:solidFill>
                  </a:tcPr>
                </a:tc>
                <a:tc>
                  <a:txBody>
                    <a:bodyPr/>
                    <a:lstStyle/>
                    <a:p>
                      <a:pPr algn="ctr"/>
                      <a:r>
                        <a:rPr lang="fr-FR" sz="1400" dirty="0">
                          <a:solidFill>
                            <a:schemeClr val="bg1"/>
                          </a:solidFill>
                        </a:rPr>
                        <a:t>Méthodologie</a:t>
                      </a:r>
                    </a:p>
                  </a:txBody>
                  <a:tcPr>
                    <a:solidFill>
                      <a:schemeClr val="tx2">
                        <a:lumMod val="25000"/>
                        <a:lumOff val="75000"/>
                      </a:schemeClr>
                    </a:solidFill>
                  </a:tcPr>
                </a:tc>
                <a:tc>
                  <a:txBody>
                    <a:bodyPr/>
                    <a:lstStyle/>
                    <a:p>
                      <a:pPr algn="ctr"/>
                      <a:r>
                        <a:rPr lang="fr-FR" sz="1400" dirty="0">
                          <a:solidFill>
                            <a:schemeClr val="bg1"/>
                          </a:solidFill>
                        </a:rPr>
                        <a:t>Résultats attendus</a:t>
                      </a:r>
                      <a:r>
                        <a:rPr lang="fr-FR" sz="1400" b="1" i="0" u="none" strike="noStrike" kern="1200" baseline="0" dirty="0">
                          <a:solidFill>
                            <a:schemeClr val="bg1"/>
                          </a:solidFill>
                          <a:latin typeface="+mn-lt"/>
                          <a:ea typeface="+mn-ea"/>
                          <a:cs typeface="+mn-cs"/>
                        </a:rPr>
                        <a:t>:</a:t>
                      </a:r>
                      <a:endParaRPr lang="fr-FR" sz="1400" dirty="0">
                        <a:solidFill>
                          <a:schemeClr val="bg1"/>
                        </a:solidFill>
                      </a:endParaRPr>
                    </a:p>
                  </a:txBody>
                  <a:tcPr>
                    <a:solidFill>
                      <a:schemeClr val="tx2">
                        <a:lumMod val="25000"/>
                        <a:lumOff val="75000"/>
                      </a:schemeClr>
                    </a:solidFill>
                  </a:tcPr>
                </a:tc>
                <a:extLst>
                  <a:ext uri="{0D108BD9-81ED-4DB2-BD59-A6C34878D82A}">
                    <a16:rowId xmlns:a16="http://schemas.microsoft.com/office/drawing/2014/main" val="156292474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i="0" u="none" strike="noStrike" kern="1200" cap="none" normalizeH="0" baseline="0" dirty="0">
                          <a:ln>
                            <a:noFill/>
                          </a:ln>
                          <a:solidFill>
                            <a:schemeClr val="bg2">
                              <a:lumMod val="25000"/>
                            </a:schemeClr>
                          </a:solidFill>
                          <a:effectLst/>
                          <a:latin typeface="Aptos Display" panose="020B0004020202020204" pitchFamily="34" charset="0"/>
                          <a:ea typeface="+mn-ea"/>
                          <a:cs typeface="+mn-cs"/>
                        </a:rPr>
                        <a:t>Benchmarking</a:t>
                      </a:r>
                      <a:r>
                        <a:rPr lang="fr-FR" sz="1400" b="0" i="0" u="none" strike="noStrike" kern="1200" baseline="0" dirty="0">
                          <a:solidFill>
                            <a:schemeClr val="dk1"/>
                          </a:solidFill>
                          <a:latin typeface="+mn-lt"/>
                          <a:ea typeface="+mn-ea"/>
                          <a:cs typeface="+mn-cs"/>
                        </a:rPr>
                        <a:t> </a:t>
                      </a:r>
                      <a:r>
                        <a:rPr kumimoji="0" lang="fr-FR" sz="1400" i="0" u="none" strike="noStrike" kern="1200" cap="none" normalizeH="0" baseline="0" dirty="0">
                          <a:ln>
                            <a:noFill/>
                          </a:ln>
                          <a:solidFill>
                            <a:schemeClr val="bg2">
                              <a:lumMod val="25000"/>
                            </a:schemeClr>
                          </a:solidFill>
                          <a:effectLst/>
                          <a:latin typeface="Aptos Display" panose="020B0004020202020204" pitchFamily="34" charset="0"/>
                          <a:ea typeface="+mn-ea"/>
                          <a:cs typeface="+mn-cs"/>
                        </a:rPr>
                        <a:t>de la couverture radio électrique, la qualité de service Voix et Data des réseaux radio mobiles 2G, 3G&amp;4G.</a:t>
                      </a:r>
                      <a:r>
                        <a:rPr lang="fr-FR" sz="1400" b="0" i="0" u="none" strike="noStrike" kern="1200" baseline="0" dirty="0">
                          <a:solidFill>
                            <a:schemeClr val="dk1"/>
                          </a:solidFill>
                          <a:latin typeface="+mn-lt"/>
                          <a:ea typeface="+mn-ea"/>
                          <a:cs typeface="+mn-cs"/>
                        </a:rPr>
                        <a:t>	</a:t>
                      </a:r>
                    </a:p>
                    <a:p>
                      <a:endParaRPr lang="fr-FR" sz="1400" dirty="0"/>
                    </a:p>
                  </a:txBody>
                  <a:tcPr anchor="ctr">
                    <a:solidFill>
                      <a:schemeClr val="bg2"/>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400" i="0" u="none" strike="noStrike" kern="1200" cap="none" normalizeH="0" baseline="0" dirty="0">
                          <a:ln>
                            <a:noFill/>
                          </a:ln>
                          <a:solidFill>
                            <a:schemeClr val="bg2">
                              <a:lumMod val="25000"/>
                            </a:schemeClr>
                          </a:solidFill>
                          <a:effectLst/>
                          <a:latin typeface="Aptos Display" panose="020B0004020202020204" pitchFamily="34" charset="0"/>
                          <a:ea typeface="+mn-ea"/>
                          <a:cs typeface="+mn-cs"/>
                        </a:rPr>
                        <a:t>Drive Test End-to-End pour déterminer la qualité du réseau radio perçue par les clients du réseau 2G, 3G et 4G de TT et comparer cette QoS  avec celle offerte par les concurrents</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400" i="0" u="none" strike="noStrike" kern="1200" cap="none" normalizeH="0" baseline="0" dirty="0">
                          <a:ln>
                            <a:noFill/>
                          </a:ln>
                          <a:solidFill>
                            <a:schemeClr val="bg2">
                              <a:lumMod val="25000"/>
                            </a:schemeClr>
                          </a:solidFill>
                          <a:effectLst/>
                          <a:latin typeface="Aptos Display" panose="020B0004020202020204" pitchFamily="34" charset="0"/>
                          <a:ea typeface="+mn-ea"/>
                          <a:cs typeface="+mn-cs"/>
                        </a:rPr>
                        <a:t> ( Ooredoo et Orange).</a:t>
                      </a:r>
                      <a:r>
                        <a:rPr lang="fr-FR" sz="1800" b="0" i="0" u="none" strike="noStrike" kern="1200" baseline="0" dirty="0">
                          <a:solidFill>
                            <a:schemeClr val="dk1"/>
                          </a:solidFill>
                          <a:latin typeface="+mn-lt"/>
                          <a:ea typeface="+mn-ea"/>
                          <a:cs typeface="+mn-cs"/>
                        </a:rPr>
                        <a:t>	</a:t>
                      </a:r>
                    </a:p>
                    <a:p>
                      <a:endParaRPr lang="fr-FR" sz="1400" dirty="0"/>
                    </a:p>
                  </a:txBody>
                  <a:tcPr anchor="ctr">
                    <a:solidFill>
                      <a:schemeClr val="bg2"/>
                    </a:solidFill>
                  </a:tcPr>
                </a:tc>
                <a:tc>
                  <a:txBody>
                    <a:bodyPr/>
                    <a:lstStyle/>
                    <a:p>
                      <a:r>
                        <a:rPr kumimoji="0" lang="fr-FR" sz="1400" i="0" u="none" strike="noStrike" kern="1200" cap="none" normalizeH="0" baseline="0" dirty="0">
                          <a:ln>
                            <a:noFill/>
                          </a:ln>
                          <a:solidFill>
                            <a:schemeClr val="bg2">
                              <a:lumMod val="25000"/>
                            </a:schemeClr>
                          </a:solidFill>
                          <a:effectLst/>
                          <a:latin typeface="Aptos Display" panose="020B0004020202020204" pitchFamily="34" charset="0"/>
                          <a:ea typeface="+mn-ea"/>
                          <a:cs typeface="+mn-cs"/>
                        </a:rPr>
                        <a:t>Évaluation et Benchmarking des niveaux de la qualité offerte par les réseaux mobiles. Les KPIs suivants sont mesurés:</a:t>
                      </a:r>
                    </a:p>
                    <a:p>
                      <a:pPr marL="742950" lvl="1" indent="-285750">
                        <a:buFont typeface="Arial" panose="020B0604020202020204" pitchFamily="34" charset="0"/>
                        <a:buChar char="•"/>
                      </a:pPr>
                      <a:r>
                        <a:rPr kumimoji="0" lang="fr-FR" sz="1400" i="0" u="none" strike="noStrike" kern="1200" cap="none" normalizeH="0" baseline="0" dirty="0">
                          <a:ln>
                            <a:noFill/>
                          </a:ln>
                          <a:solidFill>
                            <a:schemeClr val="bg2">
                              <a:lumMod val="25000"/>
                            </a:schemeClr>
                          </a:solidFill>
                          <a:effectLst/>
                          <a:latin typeface="Aptos Display" panose="020B0004020202020204" pitchFamily="34" charset="0"/>
                          <a:ea typeface="+mn-ea"/>
                          <a:cs typeface="+mn-cs"/>
                        </a:rPr>
                        <a:t>Couverture </a:t>
                      </a:r>
                      <a:r>
                        <a:rPr kumimoji="0" lang="fr-FR" sz="1400" i="0" u="none" strike="noStrike" kern="1200" cap="none" normalizeH="0" baseline="0" dirty="0" err="1">
                          <a:ln>
                            <a:noFill/>
                          </a:ln>
                          <a:solidFill>
                            <a:schemeClr val="bg2">
                              <a:lumMod val="25000"/>
                            </a:schemeClr>
                          </a:solidFill>
                          <a:effectLst/>
                          <a:latin typeface="Aptos Display" panose="020B0004020202020204" pitchFamily="34" charset="0"/>
                          <a:ea typeface="+mn-ea"/>
                          <a:cs typeface="+mn-cs"/>
                        </a:rPr>
                        <a:t>Radio-électrique</a:t>
                      </a:r>
                      <a:endParaRPr kumimoji="0" lang="fr-FR" sz="1400" i="0" u="none" strike="noStrike" kern="1200" cap="none" normalizeH="0" baseline="0" dirty="0">
                        <a:ln>
                          <a:noFill/>
                        </a:ln>
                        <a:solidFill>
                          <a:schemeClr val="bg2">
                            <a:lumMod val="25000"/>
                          </a:schemeClr>
                        </a:solidFill>
                        <a:effectLst/>
                        <a:latin typeface="Aptos Display" panose="020B0004020202020204" pitchFamily="34" charset="0"/>
                        <a:ea typeface="+mn-ea"/>
                        <a:cs typeface="+mn-cs"/>
                      </a:endParaRPr>
                    </a:p>
                    <a:p>
                      <a:pPr marL="742950" lvl="1" indent="-285750">
                        <a:buFont typeface="Arial" panose="020B0604020202020204" pitchFamily="34" charset="0"/>
                        <a:buChar char="•"/>
                      </a:pPr>
                      <a:r>
                        <a:rPr kumimoji="0" lang="fr-FR" sz="1400" i="0" u="none" strike="noStrike" kern="1200" cap="none" normalizeH="0" baseline="0" dirty="0">
                          <a:ln>
                            <a:noFill/>
                          </a:ln>
                          <a:solidFill>
                            <a:schemeClr val="bg2">
                              <a:lumMod val="25000"/>
                            </a:schemeClr>
                          </a:solidFill>
                          <a:effectLst/>
                          <a:latin typeface="Aptos Display" panose="020B0004020202020204" pitchFamily="34" charset="0"/>
                          <a:ea typeface="+mn-ea"/>
                          <a:cs typeface="+mn-cs"/>
                        </a:rPr>
                        <a:t>Service Voix</a:t>
                      </a:r>
                    </a:p>
                    <a:p>
                      <a:pPr marL="742950" lvl="1" indent="-285750">
                        <a:buFont typeface="Arial" panose="020B0604020202020204" pitchFamily="34" charset="0"/>
                        <a:buChar char="•"/>
                      </a:pPr>
                      <a:r>
                        <a:rPr kumimoji="0" lang="fr-FR" sz="1400" i="0" u="none" strike="noStrike" kern="1200" cap="none" normalizeH="0" baseline="0" dirty="0">
                          <a:ln>
                            <a:noFill/>
                          </a:ln>
                          <a:solidFill>
                            <a:schemeClr val="bg2">
                              <a:lumMod val="25000"/>
                            </a:schemeClr>
                          </a:solidFill>
                          <a:effectLst/>
                          <a:latin typeface="Aptos Display" panose="020B0004020202020204" pitchFamily="34" charset="0"/>
                          <a:ea typeface="+mn-ea"/>
                          <a:cs typeface="+mn-cs"/>
                        </a:rPr>
                        <a:t>Service Data</a:t>
                      </a:r>
                    </a:p>
                    <a:p>
                      <a:endParaRPr kumimoji="0" lang="fr-FR" sz="1400" i="0" u="none" strike="noStrike" kern="1200" cap="none" normalizeH="0" baseline="0" dirty="0">
                        <a:ln>
                          <a:noFill/>
                        </a:ln>
                        <a:solidFill>
                          <a:schemeClr val="bg2">
                            <a:lumMod val="25000"/>
                          </a:schemeClr>
                        </a:solidFill>
                        <a:effectLst/>
                        <a:latin typeface="Aptos Display" panose="020B0004020202020204" pitchFamily="34" charset="0"/>
                        <a:ea typeface="+mn-ea"/>
                        <a:cs typeface="+mn-cs"/>
                      </a:endParaRPr>
                    </a:p>
                    <a:p>
                      <a:r>
                        <a:rPr kumimoji="0" lang="fr-FR" sz="1400" i="0" u="none" strike="noStrike" kern="1200" cap="none" normalizeH="0" baseline="0" dirty="0">
                          <a:ln>
                            <a:noFill/>
                          </a:ln>
                          <a:solidFill>
                            <a:schemeClr val="bg2">
                              <a:lumMod val="25000"/>
                            </a:schemeClr>
                          </a:solidFill>
                          <a:effectLst/>
                          <a:latin typeface="Aptos Display" panose="020B0004020202020204" pitchFamily="34" charset="0"/>
                          <a:ea typeface="+mn-ea"/>
                          <a:cs typeface="+mn-cs"/>
                        </a:rPr>
                        <a:t>Identification des points faibles de la qualité du service TT et proposition de recommandations pour remédier aux problèmes de qualité et de type de service. Fournir à l’équipe TT les résultats et les fichiers de mesures.	</a:t>
                      </a:r>
                    </a:p>
                    <a:p>
                      <a:endParaRPr lang="fr-FR" sz="1400" dirty="0"/>
                    </a:p>
                  </a:txBody>
                  <a:tcPr anchor="ctr">
                    <a:solidFill>
                      <a:schemeClr val="bg2"/>
                    </a:solidFill>
                  </a:tcPr>
                </a:tc>
                <a:extLst>
                  <a:ext uri="{0D108BD9-81ED-4DB2-BD59-A6C34878D82A}">
                    <a16:rowId xmlns:a16="http://schemas.microsoft.com/office/drawing/2014/main" val="2224945568"/>
                  </a:ext>
                </a:extLst>
              </a:tr>
            </a:tbl>
          </a:graphicData>
        </a:graphic>
      </p:graphicFrame>
      <p:sp>
        <p:nvSpPr>
          <p:cNvPr id="8" name="ZoneTexte 7">
            <a:extLst>
              <a:ext uri="{FF2B5EF4-FFF2-40B4-BE49-F238E27FC236}">
                <a16:creationId xmlns:a16="http://schemas.microsoft.com/office/drawing/2014/main" id="{B8782DAD-A4E7-F1BF-4B81-D49D6BC8A319}"/>
              </a:ext>
            </a:extLst>
          </p:cNvPr>
          <p:cNvSpPr txBox="1"/>
          <p:nvPr/>
        </p:nvSpPr>
        <p:spPr>
          <a:xfrm>
            <a:off x="505587" y="5029210"/>
            <a:ext cx="11180826" cy="523220"/>
          </a:xfrm>
          <a:prstGeom prst="rect">
            <a:avLst/>
          </a:prstGeom>
          <a:noFill/>
        </p:spPr>
        <p:txBody>
          <a:bodyPr wrap="square">
            <a:spAutoFit/>
          </a:bodyPr>
          <a:lstStyle/>
          <a:p>
            <a:r>
              <a:rPr lang="fr-FR" sz="1400" b="1" dirty="0">
                <a:solidFill>
                  <a:schemeClr val="bg2">
                    <a:lumMod val="25000"/>
                  </a:schemeClr>
                </a:solidFill>
                <a:latin typeface="Aptos Display" panose="020B0004020202020204" pitchFamily="34" charset="0"/>
              </a:rPr>
              <a:t>Evaluation et Benchmarking du niveau de la Qualité de Service offert par les opérateurs mobiles (TT, Ooredoo et Orange) en se basant sur les résultats des mesures de Drive Test </a:t>
            </a:r>
            <a:r>
              <a:rPr lang="fr-FR" sz="1400" dirty="0">
                <a:solidFill>
                  <a:schemeClr val="dk1"/>
                </a:solidFill>
              </a:rPr>
              <a:t>	</a:t>
            </a:r>
          </a:p>
        </p:txBody>
      </p:sp>
      <p:sp>
        <p:nvSpPr>
          <p:cNvPr id="3" name="Espace réservé du numéro de diapositive 2">
            <a:extLst>
              <a:ext uri="{FF2B5EF4-FFF2-40B4-BE49-F238E27FC236}">
                <a16:creationId xmlns:a16="http://schemas.microsoft.com/office/drawing/2014/main" id="{700F4C11-C5E2-8500-83C3-D3DC254FA32A}"/>
              </a:ext>
            </a:extLst>
          </p:cNvPr>
          <p:cNvSpPr>
            <a:spLocks noGrp="1"/>
          </p:cNvSpPr>
          <p:nvPr>
            <p:ph type="sldNum" sz="quarter" idx="12"/>
          </p:nvPr>
        </p:nvSpPr>
        <p:spPr/>
        <p:txBody>
          <a:bodyPr/>
          <a:lstStyle/>
          <a:p>
            <a:fld id="{B2AD7436-ADBA-43B7-9370-5627ADE4336A}" type="slidenum">
              <a:rPr lang="fr-FR" smtClean="0"/>
              <a:t>4</a:t>
            </a:fld>
            <a:endParaRPr lang="fr-FR"/>
          </a:p>
        </p:txBody>
      </p:sp>
    </p:spTree>
    <p:extLst>
      <p:ext uri="{BB962C8B-B14F-4D97-AF65-F5344CB8AC3E}">
        <p14:creationId xmlns:p14="http://schemas.microsoft.com/office/powerpoint/2010/main" val="7309481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2B01BB-B883-C508-038A-18F1F54B28C2}"/>
            </a:ext>
          </a:extLst>
        </p:cNvPr>
        <p:cNvGrpSpPr/>
        <p:nvPr/>
      </p:nvGrpSpPr>
      <p:grpSpPr>
        <a:xfrm>
          <a:off x="0" y="0"/>
          <a:ext cx="0" cy="0"/>
          <a:chOff x="0" y="0"/>
          <a:chExt cx="0" cy="0"/>
        </a:xfrm>
      </p:grpSpPr>
      <p:pic>
        <p:nvPicPr>
          <p:cNvPr id="18" name="Picture 4" descr="Telcotec Tunisie | LinkedIn">
            <a:extLst>
              <a:ext uri="{FF2B5EF4-FFF2-40B4-BE49-F238E27FC236}">
                <a16:creationId xmlns:a16="http://schemas.microsoft.com/office/drawing/2014/main" id="{05C4844F-58B9-1634-FBC3-97019F5E91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98596" y="45425"/>
            <a:ext cx="1065276" cy="1065276"/>
          </a:xfrm>
          <a:prstGeom prst="rect">
            <a:avLst/>
          </a:prstGeom>
          <a:noFill/>
          <a:extLst>
            <a:ext uri="{909E8E84-426E-40DD-AFC4-6F175D3DCCD1}">
              <a14:hiddenFill xmlns:a14="http://schemas.microsoft.com/office/drawing/2010/main">
                <a:solidFill>
                  <a:srgbClr val="FFFFFF"/>
                </a:solidFill>
              </a14:hiddenFill>
            </a:ext>
          </a:extLst>
        </p:spPr>
      </p:pic>
      <p:pic>
        <p:nvPicPr>
          <p:cNvPr id="19" name="object 11">
            <a:extLst>
              <a:ext uri="{FF2B5EF4-FFF2-40B4-BE49-F238E27FC236}">
                <a16:creationId xmlns:a16="http://schemas.microsoft.com/office/drawing/2014/main" id="{C777047B-2C93-D99D-57F0-86D79460C8E9}"/>
              </a:ext>
            </a:extLst>
          </p:cNvPr>
          <p:cNvPicPr/>
          <p:nvPr/>
        </p:nvPicPr>
        <p:blipFill>
          <a:blip r:embed="rId3" cstate="print"/>
          <a:stretch>
            <a:fillRect/>
          </a:stretch>
        </p:blipFill>
        <p:spPr>
          <a:xfrm>
            <a:off x="183254" y="120204"/>
            <a:ext cx="1158240" cy="829932"/>
          </a:xfrm>
          <a:prstGeom prst="rect">
            <a:avLst/>
          </a:prstGeom>
        </p:spPr>
      </p:pic>
      <p:sp>
        <p:nvSpPr>
          <p:cNvPr id="5" name="ZoneTexte 4">
            <a:extLst>
              <a:ext uri="{FF2B5EF4-FFF2-40B4-BE49-F238E27FC236}">
                <a16:creationId xmlns:a16="http://schemas.microsoft.com/office/drawing/2014/main" id="{9AAE0410-6782-3FC1-7758-A780F24653A2}"/>
              </a:ext>
            </a:extLst>
          </p:cNvPr>
          <p:cNvSpPr txBox="1"/>
          <p:nvPr/>
        </p:nvSpPr>
        <p:spPr>
          <a:xfrm>
            <a:off x="1554480" y="391406"/>
            <a:ext cx="8574786" cy="584775"/>
          </a:xfrm>
          <a:prstGeom prst="rect">
            <a:avLst/>
          </a:prstGeom>
          <a:noFill/>
        </p:spPr>
        <p:txBody>
          <a:bodyPr wrap="square">
            <a:spAutoFit/>
          </a:bodyPr>
          <a:lstStyle>
            <a:defPPr>
              <a:defRPr lang="fr-FR"/>
            </a:defPPr>
            <a:lvl1pPr algn="ctr">
              <a:defRPr sz="3200" b="1">
                <a:solidFill>
                  <a:schemeClr val="bg2">
                    <a:lumMod val="25000"/>
                  </a:schemeClr>
                </a:solidFill>
                <a:latin typeface="Aptos Display" panose="020B0004020202020204" pitchFamily="34" charset="0"/>
              </a:defRPr>
            </a:lvl1pPr>
          </a:lstStyle>
          <a:p>
            <a:r>
              <a:rPr lang="fr-FR" dirty="0"/>
              <a:t>Working Zone</a:t>
            </a:r>
          </a:p>
        </p:txBody>
      </p:sp>
      <p:pic>
        <p:nvPicPr>
          <p:cNvPr id="6" name="Image 5" descr="Une image contenant carte, atlas&#10;&#10;Le contenu généré par l’IA peut être incorrect.">
            <a:extLst>
              <a:ext uri="{FF2B5EF4-FFF2-40B4-BE49-F238E27FC236}">
                <a16:creationId xmlns:a16="http://schemas.microsoft.com/office/drawing/2014/main" id="{877EA8B7-6405-0C53-4DCD-75ADE3D6CF7B}"/>
              </a:ext>
            </a:extLst>
          </p:cNvPr>
          <p:cNvPicPr>
            <a:picLocks noChangeAspect="1"/>
          </p:cNvPicPr>
          <p:nvPr/>
        </p:nvPicPr>
        <p:blipFill>
          <a:blip r:embed="rId4"/>
          <a:stretch>
            <a:fillRect/>
          </a:stretch>
        </p:blipFill>
        <p:spPr>
          <a:xfrm>
            <a:off x="1341494" y="990497"/>
            <a:ext cx="9088058" cy="5747299"/>
          </a:xfrm>
          <a:prstGeom prst="rect">
            <a:avLst/>
          </a:prstGeom>
        </p:spPr>
      </p:pic>
      <p:sp>
        <p:nvSpPr>
          <p:cNvPr id="2" name="Ellipse 1">
            <a:extLst>
              <a:ext uri="{FF2B5EF4-FFF2-40B4-BE49-F238E27FC236}">
                <a16:creationId xmlns:a16="http://schemas.microsoft.com/office/drawing/2014/main" id="{C88405F2-1E32-0810-5908-793DBAF0E967}"/>
              </a:ext>
            </a:extLst>
          </p:cNvPr>
          <p:cNvSpPr/>
          <p:nvPr/>
        </p:nvSpPr>
        <p:spPr>
          <a:xfrm rot="19812707">
            <a:off x="6485180" y="2640394"/>
            <a:ext cx="157316" cy="774290"/>
          </a:xfrm>
          <a:prstGeom prst="ellipse">
            <a:avLst/>
          </a:prstGeom>
          <a:solidFill>
            <a:srgbClr val="AAD3DF"/>
          </a:solidFill>
          <a:ln>
            <a:solidFill>
              <a:srgbClr val="AAD3D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Espace réservé du numéro de diapositive 3">
            <a:extLst>
              <a:ext uri="{FF2B5EF4-FFF2-40B4-BE49-F238E27FC236}">
                <a16:creationId xmlns:a16="http://schemas.microsoft.com/office/drawing/2014/main" id="{C293521A-8B9C-AD4A-9EF1-3CB63E923989}"/>
              </a:ext>
            </a:extLst>
          </p:cNvPr>
          <p:cNvSpPr>
            <a:spLocks noGrp="1"/>
          </p:cNvSpPr>
          <p:nvPr>
            <p:ph type="sldNum" sz="quarter" idx="12"/>
          </p:nvPr>
        </p:nvSpPr>
        <p:spPr/>
        <p:txBody>
          <a:bodyPr/>
          <a:lstStyle/>
          <a:p>
            <a:fld id="{B2AD7436-ADBA-43B7-9370-5627ADE4336A}" type="slidenum">
              <a:rPr lang="fr-FR" smtClean="0"/>
              <a:t>5</a:t>
            </a:fld>
            <a:endParaRPr lang="fr-FR"/>
          </a:p>
        </p:txBody>
      </p:sp>
    </p:spTree>
    <p:extLst>
      <p:ext uri="{BB962C8B-B14F-4D97-AF65-F5344CB8AC3E}">
        <p14:creationId xmlns:p14="http://schemas.microsoft.com/office/powerpoint/2010/main" val="11579796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29">
          <a:extLst>
            <a:ext uri="{FF2B5EF4-FFF2-40B4-BE49-F238E27FC236}">
              <a16:creationId xmlns:a16="http://schemas.microsoft.com/office/drawing/2014/main" id="{59499ACA-7293-15A7-BA67-5F82336FD9F2}"/>
            </a:ext>
          </a:extLst>
        </p:cNvPr>
        <p:cNvGrpSpPr/>
        <p:nvPr/>
      </p:nvGrpSpPr>
      <p:grpSpPr>
        <a:xfrm>
          <a:off x="0" y="0"/>
          <a:ext cx="0" cy="0"/>
          <a:chOff x="0" y="0"/>
          <a:chExt cx="0" cy="0"/>
        </a:xfrm>
      </p:grpSpPr>
      <p:pic>
        <p:nvPicPr>
          <p:cNvPr id="19" name="object 11">
            <a:extLst>
              <a:ext uri="{FF2B5EF4-FFF2-40B4-BE49-F238E27FC236}">
                <a16:creationId xmlns:a16="http://schemas.microsoft.com/office/drawing/2014/main" id="{0DC72312-D784-B2C2-3815-32CBB567A39C}"/>
              </a:ext>
            </a:extLst>
          </p:cNvPr>
          <p:cNvPicPr/>
          <p:nvPr/>
        </p:nvPicPr>
        <p:blipFill>
          <a:blip r:embed="rId3" cstate="print"/>
          <a:stretch>
            <a:fillRect/>
          </a:stretch>
        </p:blipFill>
        <p:spPr>
          <a:xfrm>
            <a:off x="183254" y="120204"/>
            <a:ext cx="1158240" cy="829932"/>
          </a:xfrm>
          <a:prstGeom prst="rect">
            <a:avLst/>
          </a:prstGeom>
        </p:spPr>
      </p:pic>
      <p:pic>
        <p:nvPicPr>
          <p:cNvPr id="20" name="Picture 4" descr="Telcotec Tunisie | LinkedIn">
            <a:extLst>
              <a:ext uri="{FF2B5EF4-FFF2-40B4-BE49-F238E27FC236}">
                <a16:creationId xmlns:a16="http://schemas.microsoft.com/office/drawing/2014/main" id="{A8AE8284-9873-48EB-14B8-20BA6B1D29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98596" y="45425"/>
            <a:ext cx="1065276" cy="1065276"/>
          </a:xfrm>
          <a:prstGeom prst="rect">
            <a:avLst/>
          </a:prstGeom>
          <a:noFill/>
          <a:extLst>
            <a:ext uri="{909E8E84-426E-40DD-AFC4-6F175D3DCCD1}">
              <a14:hiddenFill xmlns:a14="http://schemas.microsoft.com/office/drawing/2010/main">
                <a:solidFill>
                  <a:srgbClr val="FFFFFF"/>
                </a:solidFill>
              </a14:hiddenFill>
            </a:ext>
          </a:extLst>
        </p:spPr>
      </p:pic>
      <p:grpSp>
        <p:nvGrpSpPr>
          <p:cNvPr id="1035" name="Google Shape;1035;p25">
            <a:extLst>
              <a:ext uri="{FF2B5EF4-FFF2-40B4-BE49-F238E27FC236}">
                <a16:creationId xmlns:a16="http://schemas.microsoft.com/office/drawing/2014/main" id="{B0EAB603-3254-66C4-BFFF-CFD839255E0E}"/>
              </a:ext>
            </a:extLst>
          </p:cNvPr>
          <p:cNvGrpSpPr/>
          <p:nvPr/>
        </p:nvGrpSpPr>
        <p:grpSpPr>
          <a:xfrm>
            <a:off x="9627797" y="783203"/>
            <a:ext cx="1653207" cy="778821"/>
            <a:chOff x="6947135" y="2460525"/>
            <a:chExt cx="1239905" cy="584116"/>
          </a:xfrm>
        </p:grpSpPr>
        <p:sp>
          <p:nvSpPr>
            <p:cNvPr id="1036" name="Google Shape;1036;p25">
              <a:extLst>
                <a:ext uri="{FF2B5EF4-FFF2-40B4-BE49-F238E27FC236}">
                  <a16:creationId xmlns:a16="http://schemas.microsoft.com/office/drawing/2014/main" id="{D73F623E-3AFC-A4C5-7490-3167EE22FB9A}"/>
                </a:ext>
              </a:extLst>
            </p:cNvPr>
            <p:cNvSpPr/>
            <p:nvPr/>
          </p:nvSpPr>
          <p:spPr>
            <a:xfrm>
              <a:off x="7878097" y="2638928"/>
              <a:ext cx="304483" cy="39265"/>
            </a:xfrm>
            <a:custGeom>
              <a:avLst/>
              <a:gdLst/>
              <a:ahLst/>
              <a:cxnLst/>
              <a:rect l="l" t="t" r="r" b="b"/>
              <a:pathLst>
                <a:path w="3823" h="493" extrusionOk="0">
                  <a:moveTo>
                    <a:pt x="1" y="1"/>
                  </a:moveTo>
                  <a:lnTo>
                    <a:pt x="1" y="492"/>
                  </a:lnTo>
                  <a:lnTo>
                    <a:pt x="3823" y="492"/>
                  </a:lnTo>
                  <a:lnTo>
                    <a:pt x="3823" y="1"/>
                  </a:ln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037" name="Google Shape;1037;p25">
              <a:extLst>
                <a:ext uri="{FF2B5EF4-FFF2-40B4-BE49-F238E27FC236}">
                  <a16:creationId xmlns:a16="http://schemas.microsoft.com/office/drawing/2014/main" id="{D31C8E79-195E-C36E-5AE8-B6FAC9A695FB}"/>
                </a:ext>
              </a:extLst>
            </p:cNvPr>
            <p:cNvSpPr/>
            <p:nvPr/>
          </p:nvSpPr>
          <p:spPr>
            <a:xfrm>
              <a:off x="7872920" y="2634468"/>
              <a:ext cx="314120" cy="48106"/>
            </a:xfrm>
            <a:custGeom>
              <a:avLst/>
              <a:gdLst/>
              <a:ahLst/>
              <a:cxnLst/>
              <a:rect l="l" t="t" r="r" b="b"/>
              <a:pathLst>
                <a:path w="3944" h="604" extrusionOk="0">
                  <a:moveTo>
                    <a:pt x="3823" y="112"/>
                  </a:moveTo>
                  <a:lnTo>
                    <a:pt x="3823" y="483"/>
                  </a:lnTo>
                  <a:lnTo>
                    <a:pt x="121" y="483"/>
                  </a:lnTo>
                  <a:lnTo>
                    <a:pt x="121" y="112"/>
                  </a:lnTo>
                  <a:close/>
                  <a:moveTo>
                    <a:pt x="56" y="1"/>
                  </a:moveTo>
                  <a:cubicBezTo>
                    <a:pt x="47" y="1"/>
                    <a:pt x="28" y="1"/>
                    <a:pt x="19" y="10"/>
                  </a:cubicBezTo>
                  <a:cubicBezTo>
                    <a:pt x="10" y="29"/>
                    <a:pt x="1" y="38"/>
                    <a:pt x="1" y="57"/>
                  </a:cubicBezTo>
                  <a:lnTo>
                    <a:pt x="1" y="548"/>
                  </a:lnTo>
                  <a:cubicBezTo>
                    <a:pt x="1" y="576"/>
                    <a:pt x="28" y="604"/>
                    <a:pt x="56" y="604"/>
                  </a:cubicBezTo>
                  <a:lnTo>
                    <a:pt x="3878" y="604"/>
                  </a:lnTo>
                  <a:cubicBezTo>
                    <a:pt x="3897" y="604"/>
                    <a:pt x="3915" y="595"/>
                    <a:pt x="3925" y="585"/>
                  </a:cubicBezTo>
                  <a:cubicBezTo>
                    <a:pt x="3934" y="576"/>
                    <a:pt x="3943" y="558"/>
                    <a:pt x="3943" y="548"/>
                  </a:cubicBezTo>
                  <a:lnTo>
                    <a:pt x="3943" y="57"/>
                  </a:lnTo>
                  <a:cubicBezTo>
                    <a:pt x="3943" y="19"/>
                    <a:pt x="3915" y="1"/>
                    <a:pt x="3878"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38" name="Google Shape;1038;p25">
              <a:extLst>
                <a:ext uri="{FF2B5EF4-FFF2-40B4-BE49-F238E27FC236}">
                  <a16:creationId xmlns:a16="http://schemas.microsoft.com/office/drawing/2014/main" id="{6C547381-5B40-31E3-1648-4083F909878B}"/>
                </a:ext>
              </a:extLst>
            </p:cNvPr>
            <p:cNvSpPr/>
            <p:nvPr/>
          </p:nvSpPr>
          <p:spPr>
            <a:xfrm>
              <a:off x="7878097" y="2725342"/>
              <a:ext cx="174423" cy="25247"/>
            </a:xfrm>
            <a:custGeom>
              <a:avLst/>
              <a:gdLst/>
              <a:ahLst/>
              <a:cxnLst/>
              <a:rect l="l" t="t" r="r" b="b"/>
              <a:pathLst>
                <a:path w="2190" h="317" extrusionOk="0">
                  <a:moveTo>
                    <a:pt x="1" y="1"/>
                  </a:moveTo>
                  <a:lnTo>
                    <a:pt x="1" y="316"/>
                  </a:lnTo>
                  <a:lnTo>
                    <a:pt x="2190" y="316"/>
                  </a:lnTo>
                  <a:lnTo>
                    <a:pt x="2190" y="1"/>
                  </a:ln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039" name="Google Shape;1039;p25">
              <a:extLst>
                <a:ext uri="{FF2B5EF4-FFF2-40B4-BE49-F238E27FC236}">
                  <a16:creationId xmlns:a16="http://schemas.microsoft.com/office/drawing/2014/main" id="{09B006A5-AFF4-5A53-F3D9-903D44E96367}"/>
                </a:ext>
              </a:extLst>
            </p:cNvPr>
            <p:cNvSpPr/>
            <p:nvPr/>
          </p:nvSpPr>
          <p:spPr>
            <a:xfrm>
              <a:off x="7872920" y="2720165"/>
              <a:ext cx="184060" cy="34805"/>
            </a:xfrm>
            <a:custGeom>
              <a:avLst/>
              <a:gdLst/>
              <a:ahLst/>
              <a:cxnLst/>
              <a:rect l="l" t="t" r="r" b="b"/>
              <a:pathLst>
                <a:path w="2311" h="437" extrusionOk="0">
                  <a:moveTo>
                    <a:pt x="2199" y="122"/>
                  </a:moveTo>
                  <a:lnTo>
                    <a:pt x="2199" y="326"/>
                  </a:lnTo>
                  <a:lnTo>
                    <a:pt x="121" y="326"/>
                  </a:lnTo>
                  <a:lnTo>
                    <a:pt x="121" y="122"/>
                  </a:lnTo>
                  <a:close/>
                  <a:moveTo>
                    <a:pt x="66" y="1"/>
                  </a:moveTo>
                  <a:cubicBezTo>
                    <a:pt x="28" y="1"/>
                    <a:pt x="1" y="29"/>
                    <a:pt x="1" y="66"/>
                  </a:cubicBezTo>
                  <a:lnTo>
                    <a:pt x="1" y="381"/>
                  </a:lnTo>
                  <a:cubicBezTo>
                    <a:pt x="1" y="400"/>
                    <a:pt x="10" y="409"/>
                    <a:pt x="19" y="418"/>
                  </a:cubicBezTo>
                  <a:cubicBezTo>
                    <a:pt x="28" y="437"/>
                    <a:pt x="47" y="437"/>
                    <a:pt x="66" y="437"/>
                  </a:cubicBezTo>
                  <a:lnTo>
                    <a:pt x="2255" y="437"/>
                  </a:lnTo>
                  <a:cubicBezTo>
                    <a:pt x="2292" y="437"/>
                    <a:pt x="2311" y="409"/>
                    <a:pt x="2311" y="381"/>
                  </a:cubicBezTo>
                  <a:lnTo>
                    <a:pt x="2311" y="66"/>
                  </a:lnTo>
                  <a:cubicBezTo>
                    <a:pt x="2311" y="47"/>
                    <a:pt x="2311" y="29"/>
                    <a:pt x="2301" y="20"/>
                  </a:cubicBezTo>
                  <a:cubicBezTo>
                    <a:pt x="2283" y="10"/>
                    <a:pt x="2273" y="1"/>
                    <a:pt x="2255"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40" name="Google Shape;1040;p25">
              <a:extLst>
                <a:ext uri="{FF2B5EF4-FFF2-40B4-BE49-F238E27FC236}">
                  <a16:creationId xmlns:a16="http://schemas.microsoft.com/office/drawing/2014/main" id="{807A013E-7FB9-069E-B401-B700A491BF33}"/>
                </a:ext>
              </a:extLst>
            </p:cNvPr>
            <p:cNvSpPr/>
            <p:nvPr/>
          </p:nvSpPr>
          <p:spPr>
            <a:xfrm>
              <a:off x="7878097" y="2797818"/>
              <a:ext cx="174423" cy="25168"/>
            </a:xfrm>
            <a:custGeom>
              <a:avLst/>
              <a:gdLst/>
              <a:ahLst/>
              <a:cxnLst/>
              <a:rect l="l" t="t" r="r" b="b"/>
              <a:pathLst>
                <a:path w="2190" h="316" extrusionOk="0">
                  <a:moveTo>
                    <a:pt x="1" y="0"/>
                  </a:moveTo>
                  <a:lnTo>
                    <a:pt x="1" y="315"/>
                  </a:lnTo>
                  <a:lnTo>
                    <a:pt x="2190" y="315"/>
                  </a:lnTo>
                  <a:lnTo>
                    <a:pt x="2190" y="0"/>
                  </a:ln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041" name="Google Shape;1041;p25">
              <a:extLst>
                <a:ext uri="{FF2B5EF4-FFF2-40B4-BE49-F238E27FC236}">
                  <a16:creationId xmlns:a16="http://schemas.microsoft.com/office/drawing/2014/main" id="{A60A598D-A95E-1CBC-2CE1-B010F1E3A8CE}"/>
                </a:ext>
              </a:extLst>
            </p:cNvPr>
            <p:cNvSpPr/>
            <p:nvPr/>
          </p:nvSpPr>
          <p:spPr>
            <a:xfrm>
              <a:off x="7872920" y="2793358"/>
              <a:ext cx="184060" cy="34805"/>
            </a:xfrm>
            <a:custGeom>
              <a:avLst/>
              <a:gdLst/>
              <a:ahLst/>
              <a:cxnLst/>
              <a:rect l="l" t="t" r="r" b="b"/>
              <a:pathLst>
                <a:path w="2311" h="437" extrusionOk="0">
                  <a:moveTo>
                    <a:pt x="2199" y="112"/>
                  </a:moveTo>
                  <a:lnTo>
                    <a:pt x="2199" y="316"/>
                  </a:lnTo>
                  <a:lnTo>
                    <a:pt x="121" y="316"/>
                  </a:lnTo>
                  <a:lnTo>
                    <a:pt x="121" y="112"/>
                  </a:lnTo>
                  <a:close/>
                  <a:moveTo>
                    <a:pt x="66" y="0"/>
                  </a:moveTo>
                  <a:cubicBezTo>
                    <a:pt x="28" y="0"/>
                    <a:pt x="1" y="28"/>
                    <a:pt x="1" y="56"/>
                  </a:cubicBezTo>
                  <a:lnTo>
                    <a:pt x="1" y="371"/>
                  </a:lnTo>
                  <a:cubicBezTo>
                    <a:pt x="1" y="390"/>
                    <a:pt x="10" y="409"/>
                    <a:pt x="19" y="418"/>
                  </a:cubicBezTo>
                  <a:cubicBezTo>
                    <a:pt x="28" y="427"/>
                    <a:pt x="47" y="436"/>
                    <a:pt x="66" y="436"/>
                  </a:cubicBezTo>
                  <a:lnTo>
                    <a:pt x="2255" y="436"/>
                  </a:lnTo>
                  <a:cubicBezTo>
                    <a:pt x="2273" y="436"/>
                    <a:pt x="2283" y="427"/>
                    <a:pt x="2301" y="418"/>
                  </a:cubicBezTo>
                  <a:cubicBezTo>
                    <a:pt x="2311" y="409"/>
                    <a:pt x="2311" y="390"/>
                    <a:pt x="2311" y="371"/>
                  </a:cubicBezTo>
                  <a:lnTo>
                    <a:pt x="2311" y="56"/>
                  </a:lnTo>
                  <a:cubicBezTo>
                    <a:pt x="2311" y="28"/>
                    <a:pt x="2292" y="0"/>
                    <a:pt x="2255"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42" name="Google Shape;1042;p25">
              <a:extLst>
                <a:ext uri="{FF2B5EF4-FFF2-40B4-BE49-F238E27FC236}">
                  <a16:creationId xmlns:a16="http://schemas.microsoft.com/office/drawing/2014/main" id="{FD10BD0F-B347-48A2-FC9E-F6253303094F}"/>
                </a:ext>
              </a:extLst>
            </p:cNvPr>
            <p:cNvSpPr/>
            <p:nvPr/>
          </p:nvSpPr>
          <p:spPr>
            <a:xfrm>
              <a:off x="6985603" y="2857631"/>
              <a:ext cx="295563" cy="127910"/>
            </a:xfrm>
            <a:custGeom>
              <a:avLst/>
              <a:gdLst/>
              <a:ahLst/>
              <a:cxnLst/>
              <a:rect l="l" t="t" r="r" b="b"/>
              <a:pathLst>
                <a:path w="3711" h="1606" extrusionOk="0">
                  <a:moveTo>
                    <a:pt x="3711" y="0"/>
                  </a:moveTo>
                  <a:lnTo>
                    <a:pt x="0" y="1605"/>
                  </a:lnTo>
                </a:path>
              </a:pathLst>
            </a:custGeom>
            <a:solidFill>
              <a:srgbClr val="E16F1A"/>
            </a:solidFill>
            <a:ln>
              <a:noFill/>
            </a:ln>
          </p:spPr>
          <p:txBody>
            <a:bodyPr spcFirstLastPara="1" wrap="square" lIns="121900" tIns="121900" rIns="121900" bIns="121900" anchor="ctr" anchorCtr="0">
              <a:noAutofit/>
            </a:bodyPr>
            <a:lstStyle/>
            <a:p>
              <a:endParaRPr sz="2400"/>
            </a:p>
          </p:txBody>
        </p:sp>
        <p:sp>
          <p:nvSpPr>
            <p:cNvPr id="1043" name="Google Shape;1043;p25">
              <a:extLst>
                <a:ext uri="{FF2B5EF4-FFF2-40B4-BE49-F238E27FC236}">
                  <a16:creationId xmlns:a16="http://schemas.microsoft.com/office/drawing/2014/main" id="{CBD1A926-56AE-4B55-A172-BA4018D7EFA8}"/>
                </a:ext>
              </a:extLst>
            </p:cNvPr>
            <p:cNvSpPr/>
            <p:nvPr/>
          </p:nvSpPr>
          <p:spPr>
            <a:xfrm>
              <a:off x="6980426" y="2853330"/>
              <a:ext cx="305916" cy="136591"/>
            </a:xfrm>
            <a:custGeom>
              <a:avLst/>
              <a:gdLst/>
              <a:ahLst/>
              <a:cxnLst/>
              <a:rect l="l" t="t" r="r" b="b"/>
              <a:pathLst>
                <a:path w="3841" h="1715" extrusionOk="0">
                  <a:moveTo>
                    <a:pt x="3773" y="1"/>
                  </a:moveTo>
                  <a:cubicBezTo>
                    <a:pt x="3764" y="1"/>
                    <a:pt x="3756" y="3"/>
                    <a:pt x="3748" y="8"/>
                  </a:cubicBezTo>
                  <a:lnTo>
                    <a:pt x="47" y="1604"/>
                  </a:lnTo>
                  <a:cubicBezTo>
                    <a:pt x="10" y="1613"/>
                    <a:pt x="0" y="1650"/>
                    <a:pt x="10" y="1678"/>
                  </a:cubicBezTo>
                  <a:cubicBezTo>
                    <a:pt x="19" y="1696"/>
                    <a:pt x="47" y="1715"/>
                    <a:pt x="65" y="1715"/>
                  </a:cubicBezTo>
                  <a:cubicBezTo>
                    <a:pt x="75" y="1715"/>
                    <a:pt x="84" y="1715"/>
                    <a:pt x="84" y="1706"/>
                  </a:cubicBezTo>
                  <a:lnTo>
                    <a:pt x="3795" y="110"/>
                  </a:lnTo>
                  <a:cubicBezTo>
                    <a:pt x="3822" y="101"/>
                    <a:pt x="3841" y="64"/>
                    <a:pt x="3832" y="36"/>
                  </a:cubicBezTo>
                  <a:cubicBezTo>
                    <a:pt x="3818" y="16"/>
                    <a:pt x="3795" y="1"/>
                    <a:pt x="3773"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44" name="Google Shape;1044;p25">
              <a:extLst>
                <a:ext uri="{FF2B5EF4-FFF2-40B4-BE49-F238E27FC236}">
                  <a16:creationId xmlns:a16="http://schemas.microsoft.com/office/drawing/2014/main" id="{71A5486A-4D72-128A-743E-F409DB723492}"/>
                </a:ext>
              </a:extLst>
            </p:cNvPr>
            <p:cNvSpPr/>
            <p:nvPr/>
          </p:nvSpPr>
          <p:spPr>
            <a:xfrm>
              <a:off x="6951595" y="2965470"/>
              <a:ext cx="48822" cy="48106"/>
            </a:xfrm>
            <a:custGeom>
              <a:avLst/>
              <a:gdLst/>
              <a:ahLst/>
              <a:cxnLst/>
              <a:rect l="l" t="t" r="r" b="b"/>
              <a:pathLst>
                <a:path w="613" h="604" extrusionOk="0">
                  <a:moveTo>
                    <a:pt x="168" y="1"/>
                  </a:moveTo>
                  <a:lnTo>
                    <a:pt x="1" y="446"/>
                  </a:lnTo>
                  <a:lnTo>
                    <a:pt x="446" y="604"/>
                  </a:lnTo>
                  <a:lnTo>
                    <a:pt x="613" y="159"/>
                  </a:lnTo>
                  <a:lnTo>
                    <a:pt x="168" y="1"/>
                  </a:ln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045" name="Google Shape;1045;p25">
              <a:extLst>
                <a:ext uri="{FF2B5EF4-FFF2-40B4-BE49-F238E27FC236}">
                  <a16:creationId xmlns:a16="http://schemas.microsoft.com/office/drawing/2014/main" id="{5ED4285D-B678-4B5C-E293-B3788ED106BC}"/>
                </a:ext>
              </a:extLst>
            </p:cNvPr>
            <p:cNvSpPr/>
            <p:nvPr/>
          </p:nvSpPr>
          <p:spPr>
            <a:xfrm>
              <a:off x="6947135" y="2961487"/>
              <a:ext cx="57743" cy="57265"/>
            </a:xfrm>
            <a:custGeom>
              <a:avLst/>
              <a:gdLst/>
              <a:ahLst/>
              <a:cxnLst/>
              <a:rect l="l" t="t" r="r" b="b"/>
              <a:pathLst>
                <a:path w="725" h="719" extrusionOk="0">
                  <a:moveTo>
                    <a:pt x="251" y="134"/>
                  </a:moveTo>
                  <a:lnTo>
                    <a:pt x="595" y="255"/>
                  </a:lnTo>
                  <a:lnTo>
                    <a:pt x="465" y="589"/>
                  </a:lnTo>
                  <a:lnTo>
                    <a:pt x="131" y="468"/>
                  </a:lnTo>
                  <a:lnTo>
                    <a:pt x="251" y="134"/>
                  </a:lnTo>
                  <a:close/>
                  <a:moveTo>
                    <a:pt x="216" y="1"/>
                  </a:moveTo>
                  <a:cubicBezTo>
                    <a:pt x="192" y="1"/>
                    <a:pt x="175" y="11"/>
                    <a:pt x="168" y="32"/>
                  </a:cubicBezTo>
                  <a:lnTo>
                    <a:pt x="1" y="478"/>
                  </a:lnTo>
                  <a:cubicBezTo>
                    <a:pt x="1" y="496"/>
                    <a:pt x="1" y="515"/>
                    <a:pt x="10" y="524"/>
                  </a:cubicBezTo>
                  <a:cubicBezTo>
                    <a:pt x="10" y="543"/>
                    <a:pt x="29" y="552"/>
                    <a:pt x="38" y="552"/>
                  </a:cubicBezTo>
                  <a:lnTo>
                    <a:pt x="483" y="719"/>
                  </a:lnTo>
                  <a:lnTo>
                    <a:pt x="502" y="719"/>
                  </a:lnTo>
                  <a:cubicBezTo>
                    <a:pt x="530" y="719"/>
                    <a:pt x="548" y="700"/>
                    <a:pt x="558" y="682"/>
                  </a:cubicBezTo>
                  <a:lnTo>
                    <a:pt x="715" y="236"/>
                  </a:lnTo>
                  <a:cubicBezTo>
                    <a:pt x="724" y="209"/>
                    <a:pt x="715" y="171"/>
                    <a:pt x="678" y="162"/>
                  </a:cubicBezTo>
                  <a:lnTo>
                    <a:pt x="242" y="4"/>
                  </a:lnTo>
                  <a:cubicBezTo>
                    <a:pt x="233" y="2"/>
                    <a:pt x="224" y="1"/>
                    <a:pt x="216"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46" name="Google Shape;1046;p25">
              <a:extLst>
                <a:ext uri="{FF2B5EF4-FFF2-40B4-BE49-F238E27FC236}">
                  <a16:creationId xmlns:a16="http://schemas.microsoft.com/office/drawing/2014/main" id="{D66C0B0C-6076-7221-E2F4-98B7AA000828}"/>
                </a:ext>
              </a:extLst>
            </p:cNvPr>
            <p:cNvSpPr/>
            <p:nvPr/>
          </p:nvSpPr>
          <p:spPr>
            <a:xfrm>
              <a:off x="7244624" y="2467051"/>
              <a:ext cx="591922" cy="551701"/>
            </a:xfrm>
            <a:custGeom>
              <a:avLst/>
              <a:gdLst/>
              <a:ahLst/>
              <a:cxnLst/>
              <a:rect l="l" t="t" r="r" b="b"/>
              <a:pathLst>
                <a:path w="7432" h="6927" extrusionOk="0">
                  <a:moveTo>
                    <a:pt x="3715" y="0"/>
                  </a:moveTo>
                  <a:cubicBezTo>
                    <a:pt x="2032" y="0"/>
                    <a:pt x="558" y="1228"/>
                    <a:pt x="288" y="2944"/>
                  </a:cubicBezTo>
                  <a:cubicBezTo>
                    <a:pt x="1" y="4827"/>
                    <a:pt x="1300" y="6599"/>
                    <a:pt x="3192" y="6886"/>
                  </a:cubicBezTo>
                  <a:cubicBezTo>
                    <a:pt x="3369" y="6913"/>
                    <a:pt x="3545" y="6927"/>
                    <a:pt x="3718" y="6927"/>
                  </a:cubicBezTo>
                  <a:cubicBezTo>
                    <a:pt x="5395" y="6927"/>
                    <a:pt x="6874" y="5707"/>
                    <a:pt x="7135" y="3992"/>
                  </a:cubicBezTo>
                  <a:cubicBezTo>
                    <a:pt x="7432" y="2100"/>
                    <a:pt x="6133" y="328"/>
                    <a:pt x="4240" y="40"/>
                  </a:cubicBezTo>
                  <a:cubicBezTo>
                    <a:pt x="4064" y="13"/>
                    <a:pt x="3888" y="0"/>
                    <a:pt x="3715" y="0"/>
                  </a:cubicBezTo>
                  <a:close/>
                </a:path>
              </a:pathLst>
            </a:custGeom>
            <a:solidFill>
              <a:schemeClr val="dk1"/>
            </a:solidFill>
            <a:ln>
              <a:noFill/>
            </a:ln>
          </p:spPr>
          <p:txBody>
            <a:bodyPr spcFirstLastPara="1" wrap="square" lIns="121900" tIns="121900" rIns="121900" bIns="121900" anchor="ctr" anchorCtr="0">
              <a:noAutofit/>
            </a:bodyPr>
            <a:lstStyle/>
            <a:p>
              <a:endParaRPr sz="2400" dirty="0"/>
            </a:p>
          </p:txBody>
        </p:sp>
        <p:sp>
          <p:nvSpPr>
            <p:cNvPr id="1047" name="Google Shape;1047;p25">
              <a:extLst>
                <a:ext uri="{FF2B5EF4-FFF2-40B4-BE49-F238E27FC236}">
                  <a16:creationId xmlns:a16="http://schemas.microsoft.com/office/drawing/2014/main" id="{5E8D43F9-D37E-5A7E-FD79-69FAE98826BA}"/>
                </a:ext>
              </a:extLst>
            </p:cNvPr>
            <p:cNvSpPr/>
            <p:nvPr/>
          </p:nvSpPr>
          <p:spPr>
            <a:xfrm>
              <a:off x="7259659" y="2483223"/>
              <a:ext cx="589692" cy="561418"/>
            </a:xfrm>
            <a:custGeom>
              <a:avLst/>
              <a:gdLst/>
              <a:ahLst/>
              <a:cxnLst/>
              <a:rect l="l" t="t" r="r" b="b"/>
              <a:pathLst>
                <a:path w="7404" h="7049" extrusionOk="0">
                  <a:moveTo>
                    <a:pt x="3777" y="119"/>
                  </a:moveTo>
                  <a:cubicBezTo>
                    <a:pt x="3944" y="119"/>
                    <a:pt x="4120" y="128"/>
                    <a:pt x="4296" y="156"/>
                  </a:cubicBezTo>
                  <a:cubicBezTo>
                    <a:pt x="5196" y="295"/>
                    <a:pt x="5984" y="777"/>
                    <a:pt x="6522" y="1510"/>
                  </a:cubicBezTo>
                  <a:cubicBezTo>
                    <a:pt x="7061" y="2243"/>
                    <a:pt x="7283" y="3143"/>
                    <a:pt x="7144" y="4043"/>
                  </a:cubicBezTo>
                  <a:cubicBezTo>
                    <a:pt x="7005" y="4943"/>
                    <a:pt x="6532" y="5731"/>
                    <a:pt x="5799" y="6269"/>
                  </a:cubicBezTo>
                  <a:cubicBezTo>
                    <a:pt x="5209" y="6702"/>
                    <a:pt x="4510" y="6931"/>
                    <a:pt x="3791" y="6931"/>
                  </a:cubicBezTo>
                  <a:cubicBezTo>
                    <a:pt x="3617" y="6931"/>
                    <a:pt x="3442" y="6918"/>
                    <a:pt x="3266" y="6891"/>
                  </a:cubicBezTo>
                  <a:cubicBezTo>
                    <a:pt x="1411" y="6603"/>
                    <a:pt x="131" y="4868"/>
                    <a:pt x="418" y="3013"/>
                  </a:cubicBezTo>
                  <a:cubicBezTo>
                    <a:pt x="558" y="2113"/>
                    <a:pt x="1031" y="1315"/>
                    <a:pt x="1764" y="777"/>
                  </a:cubicBezTo>
                  <a:cubicBezTo>
                    <a:pt x="2357" y="351"/>
                    <a:pt x="3053" y="119"/>
                    <a:pt x="3777" y="119"/>
                  </a:cubicBezTo>
                  <a:close/>
                  <a:moveTo>
                    <a:pt x="3765" y="1"/>
                  </a:moveTo>
                  <a:cubicBezTo>
                    <a:pt x="3026" y="1"/>
                    <a:pt x="2309" y="238"/>
                    <a:pt x="1699" y="685"/>
                  </a:cubicBezTo>
                  <a:cubicBezTo>
                    <a:pt x="938" y="1241"/>
                    <a:pt x="446" y="2058"/>
                    <a:pt x="298" y="2995"/>
                  </a:cubicBezTo>
                  <a:cubicBezTo>
                    <a:pt x="1" y="4915"/>
                    <a:pt x="1328" y="6714"/>
                    <a:pt x="3248" y="7002"/>
                  </a:cubicBezTo>
                  <a:cubicBezTo>
                    <a:pt x="3424" y="7030"/>
                    <a:pt x="3610" y="7048"/>
                    <a:pt x="3786" y="7048"/>
                  </a:cubicBezTo>
                  <a:cubicBezTo>
                    <a:pt x="4528" y="7048"/>
                    <a:pt x="5252" y="6807"/>
                    <a:pt x="5864" y="6362"/>
                  </a:cubicBezTo>
                  <a:cubicBezTo>
                    <a:pt x="6625" y="5805"/>
                    <a:pt x="7116" y="4989"/>
                    <a:pt x="7265" y="4061"/>
                  </a:cubicBezTo>
                  <a:cubicBezTo>
                    <a:pt x="7404" y="3134"/>
                    <a:pt x="7172" y="2197"/>
                    <a:pt x="6615" y="1445"/>
                  </a:cubicBezTo>
                  <a:cubicBezTo>
                    <a:pt x="6059" y="685"/>
                    <a:pt x="5242" y="184"/>
                    <a:pt x="4315" y="45"/>
                  </a:cubicBezTo>
                  <a:cubicBezTo>
                    <a:pt x="4131" y="15"/>
                    <a:pt x="3947" y="1"/>
                    <a:pt x="3765"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49" name="Google Shape;1049;p25">
              <a:extLst>
                <a:ext uri="{FF2B5EF4-FFF2-40B4-BE49-F238E27FC236}">
                  <a16:creationId xmlns:a16="http://schemas.microsoft.com/office/drawing/2014/main" id="{3174376F-879B-51A0-4A48-CA1A5162059E}"/>
                </a:ext>
              </a:extLst>
            </p:cNvPr>
            <p:cNvSpPr/>
            <p:nvPr/>
          </p:nvSpPr>
          <p:spPr>
            <a:xfrm>
              <a:off x="7232341" y="2460525"/>
              <a:ext cx="601479" cy="561179"/>
            </a:xfrm>
            <a:custGeom>
              <a:avLst/>
              <a:gdLst/>
              <a:ahLst/>
              <a:cxnLst/>
              <a:rect l="l" t="t" r="r" b="b"/>
              <a:pathLst>
                <a:path w="7552" h="7046" extrusionOk="0">
                  <a:moveTo>
                    <a:pt x="3765" y="122"/>
                  </a:moveTo>
                  <a:cubicBezTo>
                    <a:pt x="3937" y="122"/>
                    <a:pt x="4111" y="135"/>
                    <a:pt x="4287" y="163"/>
                  </a:cubicBezTo>
                  <a:cubicBezTo>
                    <a:pt x="6142" y="441"/>
                    <a:pt x="7422" y="2185"/>
                    <a:pt x="7144" y="4040"/>
                  </a:cubicBezTo>
                  <a:cubicBezTo>
                    <a:pt x="6883" y="5720"/>
                    <a:pt x="5429" y="6929"/>
                    <a:pt x="3779" y="6929"/>
                  </a:cubicBezTo>
                  <a:cubicBezTo>
                    <a:pt x="3607" y="6929"/>
                    <a:pt x="3432" y="6915"/>
                    <a:pt x="3257" y="6888"/>
                  </a:cubicBezTo>
                  <a:cubicBezTo>
                    <a:pt x="1401" y="6601"/>
                    <a:pt x="121" y="4866"/>
                    <a:pt x="409" y="3011"/>
                  </a:cubicBezTo>
                  <a:cubicBezTo>
                    <a:pt x="669" y="1331"/>
                    <a:pt x="2116" y="122"/>
                    <a:pt x="3765" y="122"/>
                  </a:cubicBezTo>
                  <a:close/>
                  <a:moveTo>
                    <a:pt x="3769" y="0"/>
                  </a:moveTo>
                  <a:cubicBezTo>
                    <a:pt x="2067" y="0"/>
                    <a:pt x="558" y="1253"/>
                    <a:pt x="298" y="2992"/>
                  </a:cubicBezTo>
                  <a:cubicBezTo>
                    <a:pt x="1" y="4912"/>
                    <a:pt x="1318" y="6712"/>
                    <a:pt x="3238" y="6999"/>
                  </a:cubicBezTo>
                  <a:cubicBezTo>
                    <a:pt x="3415" y="7027"/>
                    <a:pt x="3600" y="7046"/>
                    <a:pt x="3776" y="7046"/>
                  </a:cubicBezTo>
                  <a:cubicBezTo>
                    <a:pt x="5483" y="7046"/>
                    <a:pt x="6986" y="5794"/>
                    <a:pt x="7255" y="4059"/>
                  </a:cubicBezTo>
                  <a:cubicBezTo>
                    <a:pt x="7552" y="2139"/>
                    <a:pt x="6225" y="339"/>
                    <a:pt x="4305" y="42"/>
                  </a:cubicBezTo>
                  <a:cubicBezTo>
                    <a:pt x="4125" y="14"/>
                    <a:pt x="3946" y="0"/>
                    <a:pt x="3769"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50" name="Google Shape;1050;p25">
              <a:extLst>
                <a:ext uri="{FF2B5EF4-FFF2-40B4-BE49-F238E27FC236}">
                  <a16:creationId xmlns:a16="http://schemas.microsoft.com/office/drawing/2014/main" id="{6FBE3CBD-1BDD-3747-A791-85DCA3579E0D}"/>
                </a:ext>
              </a:extLst>
            </p:cNvPr>
            <p:cNvSpPr/>
            <p:nvPr/>
          </p:nvSpPr>
          <p:spPr>
            <a:xfrm>
              <a:off x="7615828" y="2510541"/>
              <a:ext cx="134520" cy="135158"/>
            </a:xfrm>
            <a:custGeom>
              <a:avLst/>
              <a:gdLst/>
              <a:ahLst/>
              <a:cxnLst/>
              <a:rect l="l" t="t" r="r" b="b"/>
              <a:pathLst>
                <a:path w="1689" h="1697" extrusionOk="0">
                  <a:moveTo>
                    <a:pt x="102" y="1"/>
                  </a:moveTo>
                  <a:cubicBezTo>
                    <a:pt x="67" y="1"/>
                    <a:pt x="33" y="20"/>
                    <a:pt x="19" y="54"/>
                  </a:cubicBezTo>
                  <a:cubicBezTo>
                    <a:pt x="0" y="91"/>
                    <a:pt x="19" y="147"/>
                    <a:pt x="65" y="165"/>
                  </a:cubicBezTo>
                  <a:cubicBezTo>
                    <a:pt x="705" y="462"/>
                    <a:pt x="1216" y="991"/>
                    <a:pt x="1512" y="1640"/>
                  </a:cubicBezTo>
                  <a:cubicBezTo>
                    <a:pt x="1522" y="1678"/>
                    <a:pt x="1559" y="1696"/>
                    <a:pt x="1587" y="1696"/>
                  </a:cubicBezTo>
                  <a:cubicBezTo>
                    <a:pt x="1596" y="1696"/>
                    <a:pt x="1614" y="1696"/>
                    <a:pt x="1624" y="1687"/>
                  </a:cubicBezTo>
                  <a:cubicBezTo>
                    <a:pt x="1670" y="1668"/>
                    <a:pt x="1689" y="1622"/>
                    <a:pt x="1670" y="1575"/>
                  </a:cubicBezTo>
                  <a:cubicBezTo>
                    <a:pt x="1364" y="880"/>
                    <a:pt x="817" y="323"/>
                    <a:pt x="139" y="8"/>
                  </a:cubicBezTo>
                  <a:cubicBezTo>
                    <a:pt x="127" y="3"/>
                    <a:pt x="115" y="1"/>
                    <a:pt x="102" y="1"/>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053" name="Google Shape;1053;p25">
              <a:extLst>
                <a:ext uri="{FF2B5EF4-FFF2-40B4-BE49-F238E27FC236}">
                  <a16:creationId xmlns:a16="http://schemas.microsoft.com/office/drawing/2014/main" id="{A525FA36-7C6F-9464-9404-80710D5233B1}"/>
                </a:ext>
              </a:extLst>
            </p:cNvPr>
            <p:cNvSpPr/>
            <p:nvPr/>
          </p:nvSpPr>
          <p:spPr>
            <a:xfrm>
              <a:off x="7448814" y="2585725"/>
              <a:ext cx="159688" cy="31858"/>
            </a:xfrm>
            <a:custGeom>
              <a:avLst/>
              <a:gdLst/>
              <a:ahLst/>
              <a:cxnLst/>
              <a:rect l="l" t="t" r="r" b="b"/>
              <a:pathLst>
                <a:path w="2005" h="400" extrusionOk="0">
                  <a:moveTo>
                    <a:pt x="400" y="1"/>
                  </a:moveTo>
                  <a:cubicBezTo>
                    <a:pt x="177" y="1"/>
                    <a:pt x="1" y="177"/>
                    <a:pt x="1" y="400"/>
                  </a:cubicBezTo>
                  <a:lnTo>
                    <a:pt x="2005" y="400"/>
                  </a:lnTo>
                  <a:cubicBezTo>
                    <a:pt x="2005" y="177"/>
                    <a:pt x="1828" y="1"/>
                    <a:pt x="1606"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54" name="Google Shape;1054;p25">
              <a:extLst>
                <a:ext uri="{FF2B5EF4-FFF2-40B4-BE49-F238E27FC236}">
                  <a16:creationId xmlns:a16="http://schemas.microsoft.com/office/drawing/2014/main" id="{25D523F0-96C3-3EEF-B24E-A0F1D426A3F8}"/>
                </a:ext>
              </a:extLst>
            </p:cNvPr>
            <p:cNvSpPr/>
            <p:nvPr/>
          </p:nvSpPr>
          <p:spPr>
            <a:xfrm>
              <a:off x="7443637" y="2580549"/>
              <a:ext cx="169325" cy="41495"/>
            </a:xfrm>
            <a:custGeom>
              <a:avLst/>
              <a:gdLst/>
              <a:ahLst/>
              <a:cxnLst/>
              <a:rect l="l" t="t" r="r" b="b"/>
              <a:pathLst>
                <a:path w="2126" h="521" extrusionOk="0">
                  <a:moveTo>
                    <a:pt x="1671" y="121"/>
                  </a:moveTo>
                  <a:cubicBezTo>
                    <a:pt x="1838" y="121"/>
                    <a:pt x="1977" y="242"/>
                    <a:pt x="2005" y="409"/>
                  </a:cubicBezTo>
                  <a:lnTo>
                    <a:pt x="121" y="409"/>
                  </a:lnTo>
                  <a:cubicBezTo>
                    <a:pt x="149" y="242"/>
                    <a:pt x="288" y="121"/>
                    <a:pt x="465" y="121"/>
                  </a:cubicBezTo>
                  <a:close/>
                  <a:moveTo>
                    <a:pt x="465" y="1"/>
                  </a:moveTo>
                  <a:cubicBezTo>
                    <a:pt x="205" y="1"/>
                    <a:pt x="1" y="205"/>
                    <a:pt x="1" y="465"/>
                  </a:cubicBezTo>
                  <a:cubicBezTo>
                    <a:pt x="1" y="520"/>
                    <a:pt x="1" y="520"/>
                    <a:pt x="353" y="520"/>
                  </a:cubicBezTo>
                  <a:lnTo>
                    <a:pt x="1736" y="520"/>
                  </a:lnTo>
                  <a:cubicBezTo>
                    <a:pt x="2125" y="520"/>
                    <a:pt x="2125" y="520"/>
                    <a:pt x="2125" y="465"/>
                  </a:cubicBezTo>
                  <a:cubicBezTo>
                    <a:pt x="2125" y="205"/>
                    <a:pt x="1921" y="1"/>
                    <a:pt x="1671"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57" name="Google Shape;1057;p25">
              <a:extLst>
                <a:ext uri="{FF2B5EF4-FFF2-40B4-BE49-F238E27FC236}">
                  <a16:creationId xmlns:a16="http://schemas.microsoft.com/office/drawing/2014/main" id="{D9D8726B-A740-5AAB-5254-0476A119B543}"/>
                </a:ext>
              </a:extLst>
            </p:cNvPr>
            <p:cNvSpPr/>
            <p:nvPr/>
          </p:nvSpPr>
          <p:spPr>
            <a:xfrm>
              <a:off x="7516830" y="2570195"/>
              <a:ext cx="22938" cy="22301"/>
            </a:xfrm>
            <a:custGeom>
              <a:avLst/>
              <a:gdLst/>
              <a:ahLst/>
              <a:cxnLst/>
              <a:rect l="l" t="t" r="r" b="b"/>
              <a:pathLst>
                <a:path w="288" h="280" extrusionOk="0">
                  <a:moveTo>
                    <a:pt x="149" y="1"/>
                  </a:moveTo>
                  <a:cubicBezTo>
                    <a:pt x="65" y="1"/>
                    <a:pt x="0" y="56"/>
                    <a:pt x="0" y="140"/>
                  </a:cubicBezTo>
                  <a:cubicBezTo>
                    <a:pt x="0" y="214"/>
                    <a:pt x="65" y="279"/>
                    <a:pt x="149" y="279"/>
                  </a:cubicBezTo>
                  <a:cubicBezTo>
                    <a:pt x="223" y="279"/>
                    <a:pt x="288" y="214"/>
                    <a:pt x="288" y="140"/>
                  </a:cubicBezTo>
                  <a:cubicBezTo>
                    <a:pt x="288" y="66"/>
                    <a:pt x="223" y="1"/>
                    <a:pt x="149" y="1"/>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060" name="Google Shape;1060;p25">
              <a:extLst>
                <a:ext uri="{FF2B5EF4-FFF2-40B4-BE49-F238E27FC236}">
                  <a16:creationId xmlns:a16="http://schemas.microsoft.com/office/drawing/2014/main" id="{3B895DFA-977C-E26C-35E4-9B682FCAEE04}"/>
                </a:ext>
              </a:extLst>
            </p:cNvPr>
            <p:cNvSpPr/>
            <p:nvPr/>
          </p:nvSpPr>
          <p:spPr>
            <a:xfrm>
              <a:off x="7496840" y="2655175"/>
              <a:ext cx="68096" cy="9717"/>
            </a:xfrm>
            <a:custGeom>
              <a:avLst/>
              <a:gdLst/>
              <a:ahLst/>
              <a:cxnLst/>
              <a:rect l="l" t="t" r="r" b="b"/>
              <a:pathLst>
                <a:path w="855" h="122" extrusionOk="0">
                  <a:moveTo>
                    <a:pt x="66" y="1"/>
                  </a:moveTo>
                  <a:cubicBezTo>
                    <a:pt x="29" y="1"/>
                    <a:pt x="1" y="28"/>
                    <a:pt x="1" y="56"/>
                  </a:cubicBezTo>
                  <a:cubicBezTo>
                    <a:pt x="1" y="93"/>
                    <a:pt x="29" y="121"/>
                    <a:pt x="66" y="121"/>
                  </a:cubicBezTo>
                  <a:lnTo>
                    <a:pt x="799" y="121"/>
                  </a:lnTo>
                  <a:cubicBezTo>
                    <a:pt x="826" y="121"/>
                    <a:pt x="854" y="93"/>
                    <a:pt x="854" y="56"/>
                  </a:cubicBezTo>
                  <a:cubicBezTo>
                    <a:pt x="854" y="28"/>
                    <a:pt x="826" y="1"/>
                    <a:pt x="799" y="1"/>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1061" name="Google Shape;1061;p25">
              <a:extLst>
                <a:ext uri="{FF2B5EF4-FFF2-40B4-BE49-F238E27FC236}">
                  <a16:creationId xmlns:a16="http://schemas.microsoft.com/office/drawing/2014/main" id="{96231B97-5F22-B96A-F0D3-393A56B971AC}"/>
                </a:ext>
              </a:extLst>
            </p:cNvPr>
            <p:cNvSpPr/>
            <p:nvPr/>
          </p:nvSpPr>
          <p:spPr>
            <a:xfrm>
              <a:off x="7496840" y="2727572"/>
              <a:ext cx="68096" cy="9000"/>
            </a:xfrm>
            <a:custGeom>
              <a:avLst/>
              <a:gdLst/>
              <a:ahLst/>
              <a:cxnLst/>
              <a:rect l="l" t="t" r="r" b="b"/>
              <a:pathLst>
                <a:path w="855" h="113" extrusionOk="0">
                  <a:moveTo>
                    <a:pt x="66" y="1"/>
                  </a:moveTo>
                  <a:cubicBezTo>
                    <a:pt x="29" y="1"/>
                    <a:pt x="1" y="29"/>
                    <a:pt x="1" y="56"/>
                  </a:cubicBezTo>
                  <a:cubicBezTo>
                    <a:pt x="1" y="94"/>
                    <a:pt x="29" y="112"/>
                    <a:pt x="66" y="112"/>
                  </a:cubicBezTo>
                  <a:lnTo>
                    <a:pt x="799" y="112"/>
                  </a:lnTo>
                  <a:cubicBezTo>
                    <a:pt x="826" y="112"/>
                    <a:pt x="854" y="94"/>
                    <a:pt x="854" y="56"/>
                  </a:cubicBezTo>
                  <a:cubicBezTo>
                    <a:pt x="854" y="29"/>
                    <a:pt x="826" y="1"/>
                    <a:pt x="799" y="1"/>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1062" name="Google Shape;1062;p25">
              <a:extLst>
                <a:ext uri="{FF2B5EF4-FFF2-40B4-BE49-F238E27FC236}">
                  <a16:creationId xmlns:a16="http://schemas.microsoft.com/office/drawing/2014/main" id="{42DBCEF2-C98C-206C-CF17-A07732243973}"/>
                </a:ext>
              </a:extLst>
            </p:cNvPr>
            <p:cNvSpPr/>
            <p:nvPr/>
          </p:nvSpPr>
          <p:spPr>
            <a:xfrm>
              <a:off x="7496840" y="2802199"/>
              <a:ext cx="68096" cy="9000"/>
            </a:xfrm>
            <a:custGeom>
              <a:avLst/>
              <a:gdLst/>
              <a:ahLst/>
              <a:cxnLst/>
              <a:rect l="l" t="t" r="r" b="b"/>
              <a:pathLst>
                <a:path w="855" h="113" extrusionOk="0">
                  <a:moveTo>
                    <a:pt x="66" y="1"/>
                  </a:moveTo>
                  <a:cubicBezTo>
                    <a:pt x="29" y="1"/>
                    <a:pt x="1" y="29"/>
                    <a:pt x="1" y="56"/>
                  </a:cubicBezTo>
                  <a:cubicBezTo>
                    <a:pt x="1" y="93"/>
                    <a:pt x="29" y="112"/>
                    <a:pt x="66" y="112"/>
                  </a:cubicBezTo>
                  <a:lnTo>
                    <a:pt x="799" y="112"/>
                  </a:lnTo>
                  <a:cubicBezTo>
                    <a:pt x="826" y="112"/>
                    <a:pt x="854" y="93"/>
                    <a:pt x="854" y="56"/>
                  </a:cubicBezTo>
                  <a:cubicBezTo>
                    <a:pt x="854" y="29"/>
                    <a:pt x="826" y="1"/>
                    <a:pt x="799" y="1"/>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1064" name="Google Shape;1064;p25">
              <a:extLst>
                <a:ext uri="{FF2B5EF4-FFF2-40B4-BE49-F238E27FC236}">
                  <a16:creationId xmlns:a16="http://schemas.microsoft.com/office/drawing/2014/main" id="{0D07AE87-34CB-0804-BFE6-D0C17D1D2033}"/>
                </a:ext>
              </a:extLst>
            </p:cNvPr>
            <p:cNvSpPr/>
            <p:nvPr/>
          </p:nvSpPr>
          <p:spPr>
            <a:xfrm>
              <a:off x="7442204" y="2753456"/>
              <a:ext cx="178086" cy="8920"/>
            </a:xfrm>
            <a:custGeom>
              <a:avLst/>
              <a:gdLst/>
              <a:ahLst/>
              <a:cxnLst/>
              <a:rect l="l" t="t" r="r" b="b"/>
              <a:pathLst>
                <a:path w="2236" h="112" extrusionOk="0">
                  <a:moveTo>
                    <a:pt x="56" y="0"/>
                  </a:moveTo>
                  <a:cubicBezTo>
                    <a:pt x="19" y="0"/>
                    <a:pt x="0" y="28"/>
                    <a:pt x="0" y="56"/>
                  </a:cubicBezTo>
                  <a:cubicBezTo>
                    <a:pt x="0" y="93"/>
                    <a:pt x="19" y="112"/>
                    <a:pt x="56" y="112"/>
                  </a:cubicBezTo>
                  <a:lnTo>
                    <a:pt x="2180" y="112"/>
                  </a:lnTo>
                  <a:cubicBezTo>
                    <a:pt x="2208" y="112"/>
                    <a:pt x="2236" y="93"/>
                    <a:pt x="2236" y="56"/>
                  </a:cubicBezTo>
                  <a:cubicBezTo>
                    <a:pt x="2236" y="28"/>
                    <a:pt x="2208" y="0"/>
                    <a:pt x="2180" y="0"/>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1066" name="Google Shape;1066;p25">
              <a:extLst>
                <a:ext uri="{FF2B5EF4-FFF2-40B4-BE49-F238E27FC236}">
                  <a16:creationId xmlns:a16="http://schemas.microsoft.com/office/drawing/2014/main" id="{0EF83F29-4B2B-D23E-1FF9-F1C1B054B7E6}"/>
                </a:ext>
              </a:extLst>
            </p:cNvPr>
            <p:cNvSpPr/>
            <p:nvPr/>
          </p:nvSpPr>
          <p:spPr>
            <a:xfrm>
              <a:off x="7442204" y="2828800"/>
              <a:ext cx="178086" cy="9717"/>
            </a:xfrm>
            <a:custGeom>
              <a:avLst/>
              <a:gdLst/>
              <a:ahLst/>
              <a:cxnLst/>
              <a:rect l="l" t="t" r="r" b="b"/>
              <a:pathLst>
                <a:path w="2236" h="122" extrusionOk="0">
                  <a:moveTo>
                    <a:pt x="56" y="1"/>
                  </a:moveTo>
                  <a:cubicBezTo>
                    <a:pt x="19" y="1"/>
                    <a:pt x="0" y="28"/>
                    <a:pt x="0" y="56"/>
                  </a:cubicBezTo>
                  <a:cubicBezTo>
                    <a:pt x="0" y="93"/>
                    <a:pt x="19" y="121"/>
                    <a:pt x="56" y="121"/>
                  </a:cubicBezTo>
                  <a:lnTo>
                    <a:pt x="2180" y="121"/>
                  </a:lnTo>
                  <a:cubicBezTo>
                    <a:pt x="2208" y="121"/>
                    <a:pt x="2236" y="93"/>
                    <a:pt x="2236" y="56"/>
                  </a:cubicBezTo>
                  <a:cubicBezTo>
                    <a:pt x="2236" y="28"/>
                    <a:pt x="2208" y="1"/>
                    <a:pt x="2180" y="1"/>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1048" name="Google Shape;1048;p25">
              <a:extLst>
                <a:ext uri="{FF2B5EF4-FFF2-40B4-BE49-F238E27FC236}">
                  <a16:creationId xmlns:a16="http://schemas.microsoft.com/office/drawing/2014/main" id="{4F5A40B9-FFF3-DDBE-571F-C1DEAE4BB9F5}"/>
                </a:ext>
              </a:extLst>
            </p:cNvPr>
            <p:cNvSpPr/>
            <p:nvPr/>
          </p:nvSpPr>
          <p:spPr>
            <a:xfrm>
              <a:off x="7236802" y="2466733"/>
              <a:ext cx="627364" cy="552019"/>
            </a:xfrm>
            <a:custGeom>
              <a:avLst/>
              <a:gdLst/>
              <a:ahLst/>
              <a:cxnLst/>
              <a:rect l="l" t="t" r="r" b="b"/>
              <a:pathLst>
                <a:path w="7877" h="6931" extrusionOk="0">
                  <a:moveTo>
                    <a:pt x="3933" y="0"/>
                  </a:moveTo>
                  <a:cubicBezTo>
                    <a:pt x="3250" y="0"/>
                    <a:pt x="2560" y="202"/>
                    <a:pt x="1958" y="622"/>
                  </a:cubicBezTo>
                  <a:cubicBezTo>
                    <a:pt x="391" y="1717"/>
                    <a:pt x="1" y="3878"/>
                    <a:pt x="1096" y="5446"/>
                  </a:cubicBezTo>
                  <a:cubicBezTo>
                    <a:pt x="1770" y="6412"/>
                    <a:pt x="2849" y="6930"/>
                    <a:pt x="3945" y="6930"/>
                  </a:cubicBezTo>
                  <a:cubicBezTo>
                    <a:pt x="4628" y="6930"/>
                    <a:pt x="5318" y="6729"/>
                    <a:pt x="5920" y="6309"/>
                  </a:cubicBezTo>
                  <a:cubicBezTo>
                    <a:pt x="7487" y="5214"/>
                    <a:pt x="7877" y="3053"/>
                    <a:pt x="6782" y="1485"/>
                  </a:cubicBezTo>
                  <a:cubicBezTo>
                    <a:pt x="6108" y="519"/>
                    <a:pt x="5029" y="0"/>
                    <a:pt x="3933" y="0"/>
                  </a:cubicBezTo>
                  <a:close/>
                </a:path>
              </a:pathLst>
            </a:custGeom>
            <a:solidFill>
              <a:schemeClr val="accent1">
                <a:lumMod val="20000"/>
                <a:lumOff val="80000"/>
              </a:schemeClr>
            </a:solidFill>
            <a:ln>
              <a:noFill/>
            </a:ln>
          </p:spPr>
          <p:txBody>
            <a:bodyPr spcFirstLastPara="1" wrap="square" lIns="121900" tIns="121900" rIns="121900" bIns="121900" anchor="ctr" anchorCtr="0">
              <a:noAutofit/>
            </a:bodyPr>
            <a:lstStyle/>
            <a:p>
              <a:endParaRPr sz="2400" dirty="0"/>
            </a:p>
          </p:txBody>
        </p:sp>
      </p:grpSp>
      <p:pic>
        <p:nvPicPr>
          <p:cNvPr id="14" name="Image 13" descr="Une image contenant art&#10;&#10;Le contenu généré par l’IA peut être incorrect.">
            <a:extLst>
              <a:ext uri="{FF2B5EF4-FFF2-40B4-BE49-F238E27FC236}">
                <a16:creationId xmlns:a16="http://schemas.microsoft.com/office/drawing/2014/main" id="{C9191CF4-DB22-BF76-FC64-86099D4E830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49194" y="868574"/>
            <a:ext cx="551591" cy="551591"/>
          </a:xfrm>
          <a:prstGeom prst="rect">
            <a:avLst/>
          </a:prstGeom>
        </p:spPr>
      </p:pic>
      <p:sp>
        <p:nvSpPr>
          <p:cNvPr id="2" name="Ellipse 1">
            <a:extLst>
              <a:ext uri="{FF2B5EF4-FFF2-40B4-BE49-F238E27FC236}">
                <a16:creationId xmlns:a16="http://schemas.microsoft.com/office/drawing/2014/main" id="{4397CD40-1156-7D1F-284B-F1AE4B6C3404}"/>
              </a:ext>
            </a:extLst>
          </p:cNvPr>
          <p:cNvSpPr/>
          <p:nvPr/>
        </p:nvSpPr>
        <p:spPr>
          <a:xfrm>
            <a:off x="783770" y="2005048"/>
            <a:ext cx="2242705" cy="2228187"/>
          </a:xfrm>
          <a:prstGeom prst="ellipse">
            <a:avLst/>
          </a:prstGeom>
          <a:solidFill>
            <a:schemeClr val="tx2">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 name="Image 3" descr="Une image contenant noir, obscurité&#10;&#10;Le contenu généré par l’IA peut être incorrect.">
            <a:extLst>
              <a:ext uri="{FF2B5EF4-FFF2-40B4-BE49-F238E27FC236}">
                <a16:creationId xmlns:a16="http://schemas.microsoft.com/office/drawing/2014/main" id="{90787D4C-38D5-D204-AA1D-0FEE5A1D5F71}"/>
              </a:ext>
            </a:extLst>
          </p:cNvPr>
          <p:cNvPicPr>
            <a:picLocks noChangeAspect="1"/>
          </p:cNvPicPr>
          <p:nvPr/>
        </p:nvPicPr>
        <p:blipFill>
          <a:blip r:embed="rId6">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029721" y="2243739"/>
            <a:ext cx="1750801" cy="1750801"/>
          </a:xfrm>
          <a:prstGeom prst="rect">
            <a:avLst/>
          </a:prstGeom>
        </p:spPr>
      </p:pic>
      <p:sp>
        <p:nvSpPr>
          <p:cNvPr id="6" name="ZoneTexte 5">
            <a:extLst>
              <a:ext uri="{FF2B5EF4-FFF2-40B4-BE49-F238E27FC236}">
                <a16:creationId xmlns:a16="http://schemas.microsoft.com/office/drawing/2014/main" id="{EC164DD8-EA0D-F794-F72C-1A665A6BFFF6}"/>
              </a:ext>
            </a:extLst>
          </p:cNvPr>
          <p:cNvSpPr txBox="1"/>
          <p:nvPr/>
        </p:nvSpPr>
        <p:spPr>
          <a:xfrm>
            <a:off x="3446267" y="2888306"/>
            <a:ext cx="6097554" cy="461665"/>
          </a:xfrm>
          <a:prstGeom prst="rect">
            <a:avLst/>
          </a:prstGeom>
          <a:noFill/>
        </p:spPr>
        <p:txBody>
          <a:bodyPr wrap="square">
            <a:spAutoFit/>
          </a:bodyPr>
          <a:lstStyle/>
          <a:p>
            <a:pPr marL="9525">
              <a:lnSpc>
                <a:spcPct val="100000"/>
              </a:lnSpc>
              <a:spcBef>
                <a:spcPts val="1270"/>
              </a:spcBef>
            </a:pPr>
            <a:r>
              <a:rPr lang="fr-FR" sz="2400" dirty="0">
                <a:solidFill>
                  <a:srgbClr val="414141"/>
                </a:solidFill>
                <a:latin typeface="Verdana"/>
              </a:rPr>
              <a:t>Score et résumé</a:t>
            </a:r>
          </a:p>
        </p:txBody>
      </p:sp>
    </p:spTree>
    <p:extLst>
      <p:ext uri="{BB962C8B-B14F-4D97-AF65-F5344CB8AC3E}">
        <p14:creationId xmlns:p14="http://schemas.microsoft.com/office/powerpoint/2010/main" val="6109240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79A3B2-0B5B-04D8-91C7-E38FAD52AAB2}"/>
            </a:ext>
          </a:extLst>
        </p:cNvPr>
        <p:cNvGrpSpPr/>
        <p:nvPr/>
      </p:nvGrpSpPr>
      <p:grpSpPr>
        <a:xfrm>
          <a:off x="0" y="0"/>
          <a:ext cx="0" cy="0"/>
          <a:chOff x="0" y="0"/>
          <a:chExt cx="0" cy="0"/>
        </a:xfrm>
      </p:grpSpPr>
      <p:pic>
        <p:nvPicPr>
          <p:cNvPr id="18" name="Picture 4" descr="Telcotec Tunisie | LinkedIn">
            <a:extLst>
              <a:ext uri="{FF2B5EF4-FFF2-40B4-BE49-F238E27FC236}">
                <a16:creationId xmlns:a16="http://schemas.microsoft.com/office/drawing/2014/main" id="{B5EBB686-55EE-63D2-299D-336B59E6F0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98596" y="45425"/>
            <a:ext cx="1065276" cy="1065276"/>
          </a:xfrm>
          <a:prstGeom prst="rect">
            <a:avLst/>
          </a:prstGeom>
          <a:noFill/>
          <a:extLst>
            <a:ext uri="{909E8E84-426E-40DD-AFC4-6F175D3DCCD1}">
              <a14:hiddenFill xmlns:a14="http://schemas.microsoft.com/office/drawing/2010/main">
                <a:solidFill>
                  <a:srgbClr val="FFFFFF"/>
                </a:solidFill>
              </a14:hiddenFill>
            </a:ext>
          </a:extLst>
        </p:spPr>
      </p:pic>
      <p:pic>
        <p:nvPicPr>
          <p:cNvPr id="19" name="object 11">
            <a:extLst>
              <a:ext uri="{FF2B5EF4-FFF2-40B4-BE49-F238E27FC236}">
                <a16:creationId xmlns:a16="http://schemas.microsoft.com/office/drawing/2014/main" id="{46D6E400-FA6E-ADB6-5CE5-A8BF03403699}"/>
              </a:ext>
            </a:extLst>
          </p:cNvPr>
          <p:cNvPicPr/>
          <p:nvPr/>
        </p:nvPicPr>
        <p:blipFill>
          <a:blip r:embed="rId3" cstate="print"/>
          <a:stretch>
            <a:fillRect/>
          </a:stretch>
        </p:blipFill>
        <p:spPr>
          <a:xfrm>
            <a:off x="183254" y="120204"/>
            <a:ext cx="1158240" cy="829932"/>
          </a:xfrm>
          <a:prstGeom prst="rect">
            <a:avLst/>
          </a:prstGeom>
        </p:spPr>
      </p:pic>
      <p:sp>
        <p:nvSpPr>
          <p:cNvPr id="5" name="ZoneTexte 4">
            <a:extLst>
              <a:ext uri="{FF2B5EF4-FFF2-40B4-BE49-F238E27FC236}">
                <a16:creationId xmlns:a16="http://schemas.microsoft.com/office/drawing/2014/main" id="{245E80FC-26F3-3A7F-7143-4FA0507CD8CD}"/>
              </a:ext>
            </a:extLst>
          </p:cNvPr>
          <p:cNvSpPr txBox="1"/>
          <p:nvPr/>
        </p:nvSpPr>
        <p:spPr>
          <a:xfrm>
            <a:off x="1554480" y="391406"/>
            <a:ext cx="8574786" cy="584775"/>
          </a:xfrm>
          <a:prstGeom prst="rect">
            <a:avLst/>
          </a:prstGeom>
          <a:noFill/>
        </p:spPr>
        <p:txBody>
          <a:bodyPr wrap="square">
            <a:spAutoFit/>
          </a:bodyPr>
          <a:lstStyle>
            <a:defPPr>
              <a:defRPr lang="fr-FR"/>
            </a:defPPr>
            <a:lvl1pPr algn="ctr">
              <a:defRPr sz="3200" b="1">
                <a:solidFill>
                  <a:schemeClr val="bg2">
                    <a:lumMod val="25000"/>
                  </a:schemeClr>
                </a:solidFill>
                <a:latin typeface="Aptos Display" panose="020B0004020202020204" pitchFamily="34" charset="0"/>
              </a:defRPr>
            </a:lvl1pPr>
          </a:lstStyle>
          <a:p>
            <a:pPr marL="12700">
              <a:spcBef>
                <a:spcPts val="100"/>
              </a:spcBef>
            </a:pPr>
            <a:r>
              <a:rPr lang="fr-FR" dirty="0"/>
              <a:t>Méthodologie de l’INT</a:t>
            </a:r>
          </a:p>
        </p:txBody>
      </p:sp>
      <p:sp>
        <p:nvSpPr>
          <p:cNvPr id="10" name="ZoneTexte 9">
            <a:extLst>
              <a:ext uri="{FF2B5EF4-FFF2-40B4-BE49-F238E27FC236}">
                <a16:creationId xmlns:a16="http://schemas.microsoft.com/office/drawing/2014/main" id="{1F54E61F-2535-AE02-2E32-A22C5D368A0F}"/>
              </a:ext>
            </a:extLst>
          </p:cNvPr>
          <p:cNvSpPr txBox="1"/>
          <p:nvPr/>
        </p:nvSpPr>
        <p:spPr>
          <a:xfrm>
            <a:off x="420149" y="1296144"/>
            <a:ext cx="11149809" cy="400110"/>
          </a:xfrm>
          <a:prstGeom prst="rect">
            <a:avLst/>
          </a:prstGeom>
          <a:noFill/>
        </p:spPr>
        <p:txBody>
          <a:bodyPr wrap="square">
            <a:spAutoFit/>
          </a:bodyPr>
          <a:lstStyle>
            <a:defPPr>
              <a:defRPr lang="fr-FR"/>
            </a:defPPr>
            <a:lvl1pPr marL="171450" indent="-171450">
              <a:buClr>
                <a:schemeClr val="tx1">
                  <a:lumMod val="65000"/>
                  <a:lumOff val="35000"/>
                </a:schemeClr>
              </a:buClr>
              <a:buFont typeface="Wingdings" panose="05000000000000000000" pitchFamily="2" charset="2"/>
              <a:buChar char="Ø"/>
              <a:defRPr sz="1400" b="0" i="0" u="none" strike="noStrike" baseline="0">
                <a:solidFill>
                  <a:srgbClr val="000000"/>
                </a:solidFill>
                <a:latin typeface="Verdana" panose="020B0604030504040204" pitchFamily="34" charset="0"/>
              </a:defRPr>
            </a:lvl1pPr>
          </a:lstStyle>
          <a:p>
            <a:r>
              <a:rPr lang="fr-FR" sz="2000" dirty="0">
                <a:solidFill>
                  <a:schemeClr val="bg2">
                    <a:lumMod val="25000"/>
                  </a:schemeClr>
                </a:solidFill>
                <a:latin typeface="Aptos Display" panose="020B0004020202020204" pitchFamily="34" charset="0"/>
              </a:rPr>
              <a:t> Orange est classé en première position, bien que les scores INT des trois opérateurs soient très proches.</a:t>
            </a:r>
          </a:p>
        </p:txBody>
      </p:sp>
      <p:sp>
        <p:nvSpPr>
          <p:cNvPr id="29" name="ZoneTexte 28">
            <a:extLst>
              <a:ext uri="{FF2B5EF4-FFF2-40B4-BE49-F238E27FC236}">
                <a16:creationId xmlns:a16="http://schemas.microsoft.com/office/drawing/2014/main" id="{0A5063D8-5A17-7ACC-4039-46B5D5AC9FB7}"/>
              </a:ext>
            </a:extLst>
          </p:cNvPr>
          <p:cNvSpPr txBox="1"/>
          <p:nvPr/>
        </p:nvSpPr>
        <p:spPr>
          <a:xfrm>
            <a:off x="7696714" y="752828"/>
            <a:ext cx="707366" cy="338554"/>
          </a:xfrm>
          <a:prstGeom prst="rect">
            <a:avLst/>
          </a:prstGeom>
          <a:noFill/>
        </p:spPr>
        <p:txBody>
          <a:bodyPr wrap="square" rtlCol="0">
            <a:spAutoFit/>
          </a:bodyPr>
          <a:lstStyle/>
          <a:p>
            <a:r>
              <a:rPr lang="fr-FR" sz="1600" dirty="0">
                <a:solidFill>
                  <a:schemeClr val="bg2">
                    <a:lumMod val="25000"/>
                  </a:schemeClr>
                </a:solidFill>
                <a:latin typeface="Aptos Display" panose="020B0004020202020204" pitchFamily="34" charset="0"/>
              </a:rPr>
              <a:t>1/3</a:t>
            </a:r>
          </a:p>
        </p:txBody>
      </p:sp>
      <p:sp>
        <p:nvSpPr>
          <p:cNvPr id="6" name="Espace réservé du numéro de diapositive 5">
            <a:extLst>
              <a:ext uri="{FF2B5EF4-FFF2-40B4-BE49-F238E27FC236}">
                <a16:creationId xmlns:a16="http://schemas.microsoft.com/office/drawing/2014/main" id="{5EDB3F6A-51DC-030C-CBA2-BFE6CCB8CF2F}"/>
              </a:ext>
            </a:extLst>
          </p:cNvPr>
          <p:cNvSpPr>
            <a:spLocks noGrp="1"/>
          </p:cNvSpPr>
          <p:nvPr>
            <p:ph type="sldNum" sz="quarter" idx="12"/>
          </p:nvPr>
        </p:nvSpPr>
        <p:spPr/>
        <p:txBody>
          <a:bodyPr/>
          <a:lstStyle/>
          <a:p>
            <a:fld id="{B2AD7436-ADBA-43B7-9370-5627ADE4336A}" type="slidenum">
              <a:rPr lang="fr-FR" smtClean="0"/>
              <a:t>7</a:t>
            </a:fld>
            <a:endParaRPr lang="fr-FR"/>
          </a:p>
        </p:txBody>
      </p:sp>
      <p:grpSp>
        <p:nvGrpSpPr>
          <p:cNvPr id="34" name="Groupe 33">
            <a:extLst>
              <a:ext uri="{FF2B5EF4-FFF2-40B4-BE49-F238E27FC236}">
                <a16:creationId xmlns:a16="http://schemas.microsoft.com/office/drawing/2014/main" id="{931D4838-28B2-2F3C-60F6-A1036049ABA3}"/>
              </a:ext>
            </a:extLst>
          </p:cNvPr>
          <p:cNvGrpSpPr/>
          <p:nvPr/>
        </p:nvGrpSpPr>
        <p:grpSpPr>
          <a:xfrm>
            <a:off x="3581401" y="2956373"/>
            <a:ext cx="6180224" cy="3765102"/>
            <a:chOff x="2871180" y="3014421"/>
            <a:chExt cx="6180224" cy="3765102"/>
          </a:xfrm>
        </p:grpSpPr>
        <p:grpSp>
          <p:nvGrpSpPr>
            <p:cNvPr id="2" name="object 6">
              <a:extLst>
                <a:ext uri="{FF2B5EF4-FFF2-40B4-BE49-F238E27FC236}">
                  <a16:creationId xmlns:a16="http://schemas.microsoft.com/office/drawing/2014/main" id="{CA9EEF66-55EA-8A49-B2B1-F76DC3AC8675}"/>
                </a:ext>
              </a:extLst>
            </p:cNvPr>
            <p:cNvGrpSpPr/>
            <p:nvPr/>
          </p:nvGrpSpPr>
          <p:grpSpPr>
            <a:xfrm>
              <a:off x="2871180" y="4027360"/>
              <a:ext cx="6180224" cy="2752163"/>
              <a:chOff x="2398776" y="3639312"/>
              <a:chExt cx="9483090" cy="3587750"/>
            </a:xfrm>
          </p:grpSpPr>
          <p:pic>
            <p:nvPicPr>
              <p:cNvPr id="7" name="object 7">
                <a:extLst>
                  <a:ext uri="{FF2B5EF4-FFF2-40B4-BE49-F238E27FC236}">
                    <a16:creationId xmlns:a16="http://schemas.microsoft.com/office/drawing/2014/main" id="{839007FF-9257-065A-4AB2-2F81EFA087EA}"/>
                  </a:ext>
                </a:extLst>
              </p:cNvPr>
              <p:cNvPicPr/>
              <p:nvPr/>
            </p:nvPicPr>
            <p:blipFill>
              <a:blip r:embed="rId4" cstate="print"/>
              <a:stretch>
                <a:fillRect/>
              </a:stretch>
            </p:blipFill>
            <p:spPr>
              <a:xfrm>
                <a:off x="2398776" y="3639312"/>
                <a:ext cx="7391400" cy="3282696"/>
              </a:xfrm>
              <a:prstGeom prst="rect">
                <a:avLst/>
              </a:prstGeom>
            </p:spPr>
          </p:pic>
          <p:sp>
            <p:nvSpPr>
              <p:cNvPr id="8" name="object 8">
                <a:extLst>
                  <a:ext uri="{FF2B5EF4-FFF2-40B4-BE49-F238E27FC236}">
                    <a16:creationId xmlns:a16="http://schemas.microsoft.com/office/drawing/2014/main" id="{50D1EA14-7EB8-3757-6CC9-57F7F61292C0}"/>
                  </a:ext>
                </a:extLst>
              </p:cNvPr>
              <p:cNvSpPr/>
              <p:nvPr/>
            </p:nvSpPr>
            <p:spPr>
              <a:xfrm>
                <a:off x="3906012" y="6853428"/>
                <a:ext cx="7970520" cy="368935"/>
              </a:xfrm>
              <a:custGeom>
                <a:avLst/>
                <a:gdLst/>
                <a:ahLst/>
                <a:cxnLst/>
                <a:rect l="l" t="t" r="r" b="b"/>
                <a:pathLst>
                  <a:path w="7970520" h="368934">
                    <a:moveTo>
                      <a:pt x="0" y="368807"/>
                    </a:moveTo>
                    <a:lnTo>
                      <a:pt x="7970520" y="368807"/>
                    </a:lnTo>
                    <a:lnTo>
                      <a:pt x="7970520" y="0"/>
                    </a:lnTo>
                    <a:lnTo>
                      <a:pt x="0" y="0"/>
                    </a:lnTo>
                    <a:lnTo>
                      <a:pt x="0" y="368807"/>
                    </a:lnTo>
                    <a:close/>
                  </a:path>
                </a:pathLst>
              </a:custGeom>
              <a:ln w="9523">
                <a:solidFill>
                  <a:srgbClr val="FFFFFF"/>
                </a:solidFill>
              </a:ln>
            </p:spPr>
            <p:txBody>
              <a:bodyPr wrap="square" lIns="0" tIns="0" rIns="0" bIns="0" rtlCol="0"/>
              <a:lstStyle/>
              <a:p>
                <a:pPr algn="ctr"/>
                <a:endParaRPr/>
              </a:p>
            </p:txBody>
          </p:sp>
        </p:grpSp>
        <p:grpSp>
          <p:nvGrpSpPr>
            <p:cNvPr id="32" name="Groupe 31">
              <a:extLst>
                <a:ext uri="{FF2B5EF4-FFF2-40B4-BE49-F238E27FC236}">
                  <a16:creationId xmlns:a16="http://schemas.microsoft.com/office/drawing/2014/main" id="{86E34FB1-A802-61ED-2587-AED7E3EDB864}"/>
                </a:ext>
              </a:extLst>
            </p:cNvPr>
            <p:cNvGrpSpPr/>
            <p:nvPr/>
          </p:nvGrpSpPr>
          <p:grpSpPr>
            <a:xfrm>
              <a:off x="3240438" y="3014421"/>
              <a:ext cx="4280882" cy="2462361"/>
              <a:chOff x="3240438" y="3014421"/>
              <a:chExt cx="4280882" cy="2462361"/>
            </a:xfrm>
          </p:grpSpPr>
          <p:pic>
            <p:nvPicPr>
              <p:cNvPr id="13" name="object 20">
                <a:extLst>
                  <a:ext uri="{FF2B5EF4-FFF2-40B4-BE49-F238E27FC236}">
                    <a16:creationId xmlns:a16="http://schemas.microsoft.com/office/drawing/2014/main" id="{3F8ED3D6-59A7-3448-8B69-9111E18159C9}"/>
                  </a:ext>
                </a:extLst>
              </p:cNvPr>
              <p:cNvPicPr/>
              <p:nvPr/>
            </p:nvPicPr>
            <p:blipFill>
              <a:blip r:embed="rId5" cstate="print"/>
              <a:stretch>
                <a:fillRect/>
              </a:stretch>
            </p:blipFill>
            <p:spPr>
              <a:xfrm>
                <a:off x="6534494" y="4401419"/>
                <a:ext cx="923359" cy="814550"/>
              </a:xfrm>
              <a:prstGeom prst="rect">
                <a:avLst/>
              </a:prstGeom>
            </p:spPr>
          </p:pic>
          <p:pic>
            <p:nvPicPr>
              <p:cNvPr id="15" name="object 18">
                <a:extLst>
                  <a:ext uri="{FF2B5EF4-FFF2-40B4-BE49-F238E27FC236}">
                    <a16:creationId xmlns:a16="http://schemas.microsoft.com/office/drawing/2014/main" id="{0821A537-495B-CE91-16A2-A21CF9607EA2}"/>
                  </a:ext>
                </a:extLst>
              </p:cNvPr>
              <p:cNvPicPr/>
              <p:nvPr/>
            </p:nvPicPr>
            <p:blipFill>
              <a:blip r:embed="rId6" cstate="print"/>
              <a:stretch>
                <a:fillRect/>
              </a:stretch>
            </p:blipFill>
            <p:spPr>
              <a:xfrm>
                <a:off x="4566642" y="3014421"/>
                <a:ext cx="1791197" cy="1681130"/>
              </a:xfrm>
              <a:prstGeom prst="rect">
                <a:avLst/>
              </a:prstGeom>
            </p:spPr>
          </p:pic>
          <p:pic>
            <p:nvPicPr>
              <p:cNvPr id="17" name="object 21">
                <a:extLst>
                  <a:ext uri="{FF2B5EF4-FFF2-40B4-BE49-F238E27FC236}">
                    <a16:creationId xmlns:a16="http://schemas.microsoft.com/office/drawing/2014/main" id="{E30922A8-853A-33F0-1A70-04BEB63823F1}"/>
                  </a:ext>
                </a:extLst>
              </p:cNvPr>
              <p:cNvPicPr/>
              <p:nvPr/>
            </p:nvPicPr>
            <p:blipFill>
              <a:blip r:embed="rId7" cstate="print"/>
              <a:stretch>
                <a:fillRect/>
              </a:stretch>
            </p:blipFill>
            <p:spPr>
              <a:xfrm>
                <a:off x="3240438" y="3854986"/>
                <a:ext cx="1050294" cy="1102285"/>
              </a:xfrm>
              <a:prstGeom prst="rect">
                <a:avLst/>
              </a:prstGeom>
            </p:spPr>
          </p:pic>
          <p:sp>
            <p:nvSpPr>
              <p:cNvPr id="20" name="Rectangle 19">
                <a:extLst>
                  <a:ext uri="{FF2B5EF4-FFF2-40B4-BE49-F238E27FC236}">
                    <a16:creationId xmlns:a16="http://schemas.microsoft.com/office/drawing/2014/main" id="{2B0EF12D-68EE-2ADD-A0AA-562CF7287447}"/>
                  </a:ext>
                </a:extLst>
              </p:cNvPr>
              <p:cNvSpPr/>
              <p:nvPr/>
            </p:nvSpPr>
            <p:spPr>
              <a:xfrm>
                <a:off x="6737372" y="4761048"/>
                <a:ext cx="485775" cy="18218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3" name="Picture 2">
                <a:extLst>
                  <a:ext uri="{FF2B5EF4-FFF2-40B4-BE49-F238E27FC236}">
                    <a16:creationId xmlns:a16="http://schemas.microsoft.com/office/drawing/2014/main" id="{873BC71B-1A7D-9A5F-8B73-BB74E23C5DF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710215" y="4654955"/>
                <a:ext cx="540087" cy="315937"/>
              </a:xfrm>
              <a:prstGeom prst="rect">
                <a:avLst/>
              </a:prstGeom>
            </p:spPr>
          </p:pic>
          <p:sp>
            <p:nvSpPr>
              <p:cNvPr id="14" name="ZoneTexte 13">
                <a:extLst>
                  <a:ext uri="{FF2B5EF4-FFF2-40B4-BE49-F238E27FC236}">
                    <a16:creationId xmlns:a16="http://schemas.microsoft.com/office/drawing/2014/main" id="{568AA503-5F97-E870-091D-621C536C9658}"/>
                  </a:ext>
                </a:extLst>
              </p:cNvPr>
              <p:cNvSpPr txBox="1"/>
              <p:nvPr/>
            </p:nvSpPr>
            <p:spPr>
              <a:xfrm>
                <a:off x="3289136" y="4777192"/>
                <a:ext cx="1050294" cy="369332"/>
              </a:xfrm>
              <a:prstGeom prst="rect">
                <a:avLst/>
              </a:prstGeom>
              <a:noFill/>
            </p:spPr>
            <p:txBody>
              <a:bodyPr wrap="square" rtlCol="0">
                <a:spAutoFit/>
              </a:bodyPr>
              <a:lstStyle>
                <a:defPPr>
                  <a:defRPr lang="fr-FR"/>
                </a:defPPr>
                <a:lvl1pPr algn="ctr">
                  <a:defRPr>
                    <a:solidFill>
                      <a:schemeClr val="bg2">
                        <a:lumMod val="25000"/>
                      </a:schemeClr>
                    </a:solidFill>
                    <a:latin typeface="Aptos Display" panose="020B0004020202020204" pitchFamily="34" charset="0"/>
                  </a:defRPr>
                </a:lvl1pPr>
              </a:lstStyle>
              <a:p>
                <a:r>
                  <a:rPr lang="fr-FR" dirty="0"/>
                  <a:t>99,60%</a:t>
                </a:r>
              </a:p>
            </p:txBody>
          </p:sp>
          <p:sp>
            <p:nvSpPr>
              <p:cNvPr id="21" name="ZoneTexte 20">
                <a:extLst>
                  <a:ext uri="{FF2B5EF4-FFF2-40B4-BE49-F238E27FC236}">
                    <a16:creationId xmlns:a16="http://schemas.microsoft.com/office/drawing/2014/main" id="{A6F5E824-4CCF-4C0F-CEDD-3452F8737A1B}"/>
                  </a:ext>
                </a:extLst>
              </p:cNvPr>
              <p:cNvSpPr txBox="1"/>
              <p:nvPr/>
            </p:nvSpPr>
            <p:spPr>
              <a:xfrm>
                <a:off x="4936164" y="4426219"/>
                <a:ext cx="1050294" cy="369332"/>
              </a:xfrm>
              <a:prstGeom prst="rect">
                <a:avLst/>
              </a:prstGeom>
              <a:noFill/>
            </p:spPr>
            <p:txBody>
              <a:bodyPr wrap="square" rtlCol="0">
                <a:spAutoFit/>
              </a:bodyPr>
              <a:lstStyle>
                <a:defPPr>
                  <a:defRPr lang="fr-FR"/>
                </a:defPPr>
                <a:lvl1pPr algn="ctr">
                  <a:defRPr>
                    <a:solidFill>
                      <a:schemeClr val="bg2">
                        <a:lumMod val="25000"/>
                      </a:schemeClr>
                    </a:solidFill>
                    <a:latin typeface="Aptos Display" panose="020B0004020202020204" pitchFamily="34" charset="0"/>
                  </a:defRPr>
                </a:lvl1pPr>
              </a:lstStyle>
              <a:p>
                <a:r>
                  <a:rPr lang="fr-FR" dirty="0"/>
                  <a:t>99,63%</a:t>
                </a:r>
              </a:p>
            </p:txBody>
          </p:sp>
          <p:sp>
            <p:nvSpPr>
              <p:cNvPr id="22" name="ZoneTexte 21">
                <a:extLst>
                  <a:ext uri="{FF2B5EF4-FFF2-40B4-BE49-F238E27FC236}">
                    <a16:creationId xmlns:a16="http://schemas.microsoft.com/office/drawing/2014/main" id="{DCB914CD-4D50-7B6A-D356-D75F728D8A80}"/>
                  </a:ext>
                </a:extLst>
              </p:cNvPr>
              <p:cNvSpPr txBox="1"/>
              <p:nvPr/>
            </p:nvSpPr>
            <p:spPr>
              <a:xfrm>
                <a:off x="6471026" y="5107450"/>
                <a:ext cx="1050294" cy="369332"/>
              </a:xfrm>
              <a:prstGeom prst="rect">
                <a:avLst/>
              </a:prstGeom>
              <a:noFill/>
            </p:spPr>
            <p:txBody>
              <a:bodyPr wrap="square" rtlCol="0">
                <a:spAutoFit/>
              </a:bodyPr>
              <a:lstStyle>
                <a:defPPr>
                  <a:defRPr lang="fr-FR"/>
                </a:defPPr>
                <a:lvl1pPr algn="ctr">
                  <a:defRPr>
                    <a:solidFill>
                      <a:schemeClr val="bg2">
                        <a:lumMod val="25000"/>
                      </a:schemeClr>
                    </a:solidFill>
                    <a:latin typeface="Aptos Display" panose="020B0004020202020204" pitchFamily="34" charset="0"/>
                  </a:defRPr>
                </a:lvl1pPr>
              </a:lstStyle>
              <a:p>
                <a:r>
                  <a:rPr lang="fr-FR" dirty="0"/>
                  <a:t>99,59%</a:t>
                </a:r>
              </a:p>
            </p:txBody>
          </p:sp>
          <p:pic>
            <p:nvPicPr>
              <p:cNvPr id="3" name="Image 2" descr="Une image contenant orange, texte, Police, Graphique&#10;&#10;Le contenu généré par l’IA peut être incorrect.">
                <a:extLst>
                  <a:ext uri="{FF2B5EF4-FFF2-40B4-BE49-F238E27FC236}">
                    <a16:creationId xmlns:a16="http://schemas.microsoft.com/office/drawing/2014/main" id="{D9B294D5-CE0F-BD6B-E88B-15965B8C5B39}"/>
                  </a:ext>
                </a:extLst>
              </p:cNvPr>
              <p:cNvPicPr>
                <a:picLocks noChangeAspect="1"/>
              </p:cNvPicPr>
              <p:nvPr/>
            </p:nvPicPr>
            <p:blipFill>
              <a:blip r:embed="rId9"/>
              <a:stretch>
                <a:fillRect/>
              </a:stretch>
            </p:blipFill>
            <p:spPr>
              <a:xfrm>
                <a:off x="5117920" y="3576341"/>
                <a:ext cx="686781" cy="683630"/>
              </a:xfrm>
              <a:prstGeom prst="rect">
                <a:avLst/>
              </a:prstGeom>
            </p:spPr>
          </p:pic>
          <p:pic>
            <p:nvPicPr>
              <p:cNvPr id="16" name="Picture 8">
                <a:extLst>
                  <a:ext uri="{FF2B5EF4-FFF2-40B4-BE49-F238E27FC236}">
                    <a16:creationId xmlns:a16="http://schemas.microsoft.com/office/drawing/2014/main" id="{414E7266-2A9C-7FF5-4886-52C74553C1DD}"/>
                  </a:ext>
                </a:extLst>
              </p:cNvPr>
              <p:cNvPicPr/>
              <p:nvPr/>
            </p:nvPicPr>
            <p:blipFill>
              <a:blip r:embed="rId10" cstate="print">
                <a:extLst>
                  <a:ext uri="{28A0092B-C50C-407E-A947-70E740481C1C}">
                    <a14:useLocalDpi xmlns:a14="http://schemas.microsoft.com/office/drawing/2010/main" val="0"/>
                  </a:ext>
                </a:extLst>
              </a:blip>
              <a:stretch>
                <a:fillRect/>
              </a:stretch>
            </p:blipFill>
            <p:spPr>
              <a:xfrm>
                <a:off x="3377349" y="4189180"/>
                <a:ext cx="738213" cy="474079"/>
              </a:xfrm>
              <a:prstGeom prst="rect">
                <a:avLst/>
              </a:prstGeom>
            </p:spPr>
          </p:pic>
        </p:grpSp>
      </p:grpSp>
    </p:spTree>
    <p:extLst>
      <p:ext uri="{BB962C8B-B14F-4D97-AF65-F5344CB8AC3E}">
        <p14:creationId xmlns:p14="http://schemas.microsoft.com/office/powerpoint/2010/main" val="29922292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35DF4B-96A6-74BD-A4C2-0EB0DF30C1A4}"/>
            </a:ext>
          </a:extLst>
        </p:cNvPr>
        <p:cNvGrpSpPr/>
        <p:nvPr/>
      </p:nvGrpSpPr>
      <p:grpSpPr>
        <a:xfrm>
          <a:off x="0" y="0"/>
          <a:ext cx="0" cy="0"/>
          <a:chOff x="0" y="0"/>
          <a:chExt cx="0" cy="0"/>
        </a:xfrm>
      </p:grpSpPr>
      <p:pic>
        <p:nvPicPr>
          <p:cNvPr id="18" name="Picture 4" descr="Telcotec Tunisie | LinkedIn">
            <a:extLst>
              <a:ext uri="{FF2B5EF4-FFF2-40B4-BE49-F238E27FC236}">
                <a16:creationId xmlns:a16="http://schemas.microsoft.com/office/drawing/2014/main" id="{5E5E4B25-2E7A-C9E8-18CE-1095C1AD94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98596" y="45425"/>
            <a:ext cx="1065276" cy="1065276"/>
          </a:xfrm>
          <a:prstGeom prst="rect">
            <a:avLst/>
          </a:prstGeom>
          <a:noFill/>
          <a:extLst>
            <a:ext uri="{909E8E84-426E-40DD-AFC4-6F175D3DCCD1}">
              <a14:hiddenFill xmlns:a14="http://schemas.microsoft.com/office/drawing/2010/main">
                <a:solidFill>
                  <a:srgbClr val="FFFFFF"/>
                </a:solidFill>
              </a14:hiddenFill>
            </a:ext>
          </a:extLst>
        </p:spPr>
      </p:pic>
      <p:pic>
        <p:nvPicPr>
          <p:cNvPr id="19" name="object 11">
            <a:extLst>
              <a:ext uri="{FF2B5EF4-FFF2-40B4-BE49-F238E27FC236}">
                <a16:creationId xmlns:a16="http://schemas.microsoft.com/office/drawing/2014/main" id="{9C854594-2D5F-99BE-05FC-BFFA66FBA652}"/>
              </a:ext>
            </a:extLst>
          </p:cNvPr>
          <p:cNvPicPr/>
          <p:nvPr/>
        </p:nvPicPr>
        <p:blipFill>
          <a:blip r:embed="rId3" cstate="print"/>
          <a:stretch>
            <a:fillRect/>
          </a:stretch>
        </p:blipFill>
        <p:spPr>
          <a:xfrm>
            <a:off x="183254" y="120204"/>
            <a:ext cx="1158240" cy="829932"/>
          </a:xfrm>
          <a:prstGeom prst="rect">
            <a:avLst/>
          </a:prstGeom>
        </p:spPr>
      </p:pic>
      <p:sp>
        <p:nvSpPr>
          <p:cNvPr id="21" name="object 12">
            <a:extLst>
              <a:ext uri="{FF2B5EF4-FFF2-40B4-BE49-F238E27FC236}">
                <a16:creationId xmlns:a16="http://schemas.microsoft.com/office/drawing/2014/main" id="{E256B757-9880-701C-4056-662CC302DFB8}"/>
              </a:ext>
            </a:extLst>
          </p:cNvPr>
          <p:cNvSpPr txBox="1"/>
          <p:nvPr/>
        </p:nvSpPr>
        <p:spPr>
          <a:xfrm>
            <a:off x="3827967" y="444869"/>
            <a:ext cx="4784156" cy="505267"/>
          </a:xfrm>
          <a:prstGeom prst="rect">
            <a:avLst/>
          </a:prstGeom>
        </p:spPr>
        <p:txBody>
          <a:bodyPr vert="horz" wrap="square" lIns="0" tIns="12700" rIns="0" bIns="0" rtlCol="0">
            <a:spAutoFit/>
          </a:bodyPr>
          <a:lstStyle/>
          <a:p>
            <a:pPr marL="12700" algn="ctr">
              <a:spcBef>
                <a:spcPts val="100"/>
              </a:spcBef>
            </a:pPr>
            <a:r>
              <a:rPr lang="fr-FR" sz="3200" b="1" dirty="0">
                <a:solidFill>
                  <a:schemeClr val="bg2">
                    <a:lumMod val="25000"/>
                  </a:schemeClr>
                </a:solidFill>
                <a:latin typeface="Aptos Display" panose="020B0004020202020204" pitchFamily="34" charset="0"/>
              </a:rPr>
              <a:t>Méthodologie de l’INT</a:t>
            </a:r>
          </a:p>
        </p:txBody>
      </p:sp>
      <p:sp>
        <p:nvSpPr>
          <p:cNvPr id="2" name="ZoneTexte 1">
            <a:extLst>
              <a:ext uri="{FF2B5EF4-FFF2-40B4-BE49-F238E27FC236}">
                <a16:creationId xmlns:a16="http://schemas.microsoft.com/office/drawing/2014/main" id="{2C33B5CD-07E7-C521-08DF-CAEF8EF767E6}"/>
              </a:ext>
            </a:extLst>
          </p:cNvPr>
          <p:cNvSpPr txBox="1"/>
          <p:nvPr/>
        </p:nvSpPr>
        <p:spPr>
          <a:xfrm>
            <a:off x="8038610" y="744471"/>
            <a:ext cx="707366" cy="338554"/>
          </a:xfrm>
          <a:prstGeom prst="rect">
            <a:avLst/>
          </a:prstGeom>
          <a:noFill/>
        </p:spPr>
        <p:txBody>
          <a:bodyPr wrap="square" rtlCol="0">
            <a:spAutoFit/>
          </a:bodyPr>
          <a:lstStyle/>
          <a:p>
            <a:r>
              <a:rPr lang="fr-FR" sz="1600" dirty="0">
                <a:solidFill>
                  <a:schemeClr val="bg2">
                    <a:lumMod val="25000"/>
                  </a:schemeClr>
                </a:solidFill>
                <a:latin typeface="Aptos Display" panose="020B0004020202020204" pitchFamily="34" charset="0"/>
              </a:rPr>
              <a:t>2/3</a:t>
            </a:r>
          </a:p>
        </p:txBody>
      </p:sp>
      <p:sp>
        <p:nvSpPr>
          <p:cNvPr id="4" name="Espace réservé du numéro de diapositive 3">
            <a:extLst>
              <a:ext uri="{FF2B5EF4-FFF2-40B4-BE49-F238E27FC236}">
                <a16:creationId xmlns:a16="http://schemas.microsoft.com/office/drawing/2014/main" id="{B4605AC9-EF3D-114F-8072-CF5A127DD0EC}"/>
              </a:ext>
            </a:extLst>
          </p:cNvPr>
          <p:cNvSpPr>
            <a:spLocks noGrp="1"/>
          </p:cNvSpPr>
          <p:nvPr>
            <p:ph type="sldNum" sz="quarter" idx="12"/>
          </p:nvPr>
        </p:nvSpPr>
        <p:spPr/>
        <p:txBody>
          <a:bodyPr/>
          <a:lstStyle/>
          <a:p>
            <a:fld id="{B2AD7436-ADBA-43B7-9370-5627ADE4336A}" type="slidenum">
              <a:rPr lang="fr-FR" smtClean="0"/>
              <a:t>8</a:t>
            </a:fld>
            <a:endParaRPr lang="fr-FR"/>
          </a:p>
        </p:txBody>
      </p:sp>
      <p:sp>
        <p:nvSpPr>
          <p:cNvPr id="14" name="ZoneTexte 13">
            <a:extLst>
              <a:ext uri="{FF2B5EF4-FFF2-40B4-BE49-F238E27FC236}">
                <a16:creationId xmlns:a16="http://schemas.microsoft.com/office/drawing/2014/main" id="{771D562B-AEF5-90A9-3641-513BA54D7B1C}"/>
              </a:ext>
            </a:extLst>
          </p:cNvPr>
          <p:cNvSpPr txBox="1"/>
          <p:nvPr/>
        </p:nvSpPr>
        <p:spPr>
          <a:xfrm>
            <a:off x="332339" y="987216"/>
            <a:ext cx="11149809" cy="584775"/>
          </a:xfrm>
          <a:prstGeom prst="rect">
            <a:avLst/>
          </a:prstGeom>
          <a:noFill/>
        </p:spPr>
        <p:txBody>
          <a:bodyPr wrap="square">
            <a:spAutoFit/>
          </a:bodyPr>
          <a:lstStyle>
            <a:defPPr>
              <a:defRPr lang="fr-FR"/>
            </a:defPPr>
            <a:lvl1pPr marL="171450" indent="-171450">
              <a:buClr>
                <a:schemeClr val="tx1">
                  <a:lumMod val="65000"/>
                  <a:lumOff val="35000"/>
                </a:schemeClr>
              </a:buClr>
              <a:buFont typeface="Wingdings" panose="05000000000000000000" pitchFamily="2" charset="2"/>
              <a:buChar char="Ø"/>
              <a:defRPr b="0" i="0" u="none" strike="noStrike" baseline="0">
                <a:solidFill>
                  <a:schemeClr val="bg2">
                    <a:lumMod val="25000"/>
                  </a:schemeClr>
                </a:solidFill>
                <a:latin typeface="Aptos Display" panose="020B0004020202020204" pitchFamily="34" charset="0"/>
              </a:defRPr>
            </a:lvl1pPr>
          </a:lstStyle>
          <a:p>
            <a:r>
              <a:rPr lang="fr-FR" sz="1600" dirty="0"/>
              <a:t> Selon le score de l’INT, Tunisie Telecom se classe en première position dans les gouvernorats de La </a:t>
            </a:r>
            <a:r>
              <a:rPr lang="fr-FR" sz="1600" dirty="0" err="1"/>
              <a:t>Manouba</a:t>
            </a:r>
            <a:r>
              <a:rPr lang="fr-FR" sz="1600" dirty="0"/>
              <a:t> et de l’Ariana, en deuxième position dans le gouvernorat de Ben Arous, et en troisième position dans le gouvernorat de Tunis.</a:t>
            </a:r>
          </a:p>
        </p:txBody>
      </p:sp>
      <p:grpSp>
        <p:nvGrpSpPr>
          <p:cNvPr id="109" name="Groupe 108">
            <a:extLst>
              <a:ext uri="{FF2B5EF4-FFF2-40B4-BE49-F238E27FC236}">
                <a16:creationId xmlns:a16="http://schemas.microsoft.com/office/drawing/2014/main" id="{B8202546-29A1-C7A9-08EA-BEAAB335E85D}"/>
              </a:ext>
            </a:extLst>
          </p:cNvPr>
          <p:cNvGrpSpPr/>
          <p:nvPr/>
        </p:nvGrpSpPr>
        <p:grpSpPr>
          <a:xfrm>
            <a:off x="1033568" y="1378126"/>
            <a:ext cx="4245800" cy="2555216"/>
            <a:chOff x="317574" y="1930520"/>
            <a:chExt cx="7635768" cy="4008932"/>
          </a:xfrm>
        </p:grpSpPr>
        <p:grpSp>
          <p:nvGrpSpPr>
            <p:cNvPr id="110" name="object 6">
              <a:extLst>
                <a:ext uri="{FF2B5EF4-FFF2-40B4-BE49-F238E27FC236}">
                  <a16:creationId xmlns:a16="http://schemas.microsoft.com/office/drawing/2014/main" id="{10FCB68C-77BD-C458-8228-4EC8536310B6}"/>
                </a:ext>
              </a:extLst>
            </p:cNvPr>
            <p:cNvGrpSpPr/>
            <p:nvPr/>
          </p:nvGrpSpPr>
          <p:grpSpPr>
            <a:xfrm>
              <a:off x="317574" y="3078956"/>
              <a:ext cx="7635768" cy="2860496"/>
              <a:chOff x="2398776" y="3639312"/>
              <a:chExt cx="9483090" cy="3587750"/>
            </a:xfrm>
          </p:grpSpPr>
          <p:pic>
            <p:nvPicPr>
              <p:cNvPr id="115" name="object 7">
                <a:extLst>
                  <a:ext uri="{FF2B5EF4-FFF2-40B4-BE49-F238E27FC236}">
                    <a16:creationId xmlns:a16="http://schemas.microsoft.com/office/drawing/2014/main" id="{FD309E98-80CD-F442-900C-F2BA1FF900EE}"/>
                  </a:ext>
                </a:extLst>
              </p:cNvPr>
              <p:cNvPicPr/>
              <p:nvPr/>
            </p:nvPicPr>
            <p:blipFill>
              <a:blip r:embed="rId4" cstate="print"/>
              <a:stretch>
                <a:fillRect/>
              </a:stretch>
            </p:blipFill>
            <p:spPr>
              <a:xfrm>
                <a:off x="2398776" y="3639312"/>
                <a:ext cx="7391400" cy="3282696"/>
              </a:xfrm>
              <a:prstGeom prst="rect">
                <a:avLst/>
              </a:prstGeom>
            </p:spPr>
          </p:pic>
          <p:sp>
            <p:nvSpPr>
              <p:cNvPr id="116" name="object 8">
                <a:extLst>
                  <a:ext uri="{FF2B5EF4-FFF2-40B4-BE49-F238E27FC236}">
                    <a16:creationId xmlns:a16="http://schemas.microsoft.com/office/drawing/2014/main" id="{BEEAB227-05DD-C053-6194-838AF6677CCE}"/>
                  </a:ext>
                </a:extLst>
              </p:cNvPr>
              <p:cNvSpPr/>
              <p:nvPr/>
            </p:nvSpPr>
            <p:spPr>
              <a:xfrm>
                <a:off x="3906012" y="6853428"/>
                <a:ext cx="7970520" cy="368935"/>
              </a:xfrm>
              <a:custGeom>
                <a:avLst/>
                <a:gdLst/>
                <a:ahLst/>
                <a:cxnLst/>
                <a:rect l="l" t="t" r="r" b="b"/>
                <a:pathLst>
                  <a:path w="7970520" h="368934">
                    <a:moveTo>
                      <a:pt x="0" y="368807"/>
                    </a:moveTo>
                    <a:lnTo>
                      <a:pt x="7970520" y="368807"/>
                    </a:lnTo>
                    <a:lnTo>
                      <a:pt x="7970520" y="0"/>
                    </a:lnTo>
                    <a:lnTo>
                      <a:pt x="0" y="0"/>
                    </a:lnTo>
                    <a:lnTo>
                      <a:pt x="0" y="368807"/>
                    </a:lnTo>
                    <a:close/>
                  </a:path>
                </a:pathLst>
              </a:custGeom>
              <a:ln w="9523">
                <a:solidFill>
                  <a:srgbClr val="FFFFFF"/>
                </a:solidFill>
              </a:ln>
            </p:spPr>
            <p:txBody>
              <a:bodyPr wrap="square" lIns="0" tIns="0" rIns="0" bIns="0" rtlCol="0"/>
              <a:lstStyle/>
              <a:p>
                <a:pPr algn="ctr"/>
                <a:endParaRPr/>
              </a:p>
            </p:txBody>
          </p:sp>
        </p:grpSp>
        <p:pic>
          <p:nvPicPr>
            <p:cNvPr id="111" name="object 20">
              <a:extLst>
                <a:ext uri="{FF2B5EF4-FFF2-40B4-BE49-F238E27FC236}">
                  <a16:creationId xmlns:a16="http://schemas.microsoft.com/office/drawing/2014/main" id="{C1E7AEDB-C9B1-F0E7-5E8E-F5E3FCDAD8CF}"/>
                </a:ext>
              </a:extLst>
            </p:cNvPr>
            <p:cNvPicPr/>
            <p:nvPr/>
          </p:nvPicPr>
          <p:blipFill>
            <a:blip r:embed="rId5" cstate="print"/>
            <a:stretch>
              <a:fillRect/>
            </a:stretch>
          </p:blipFill>
          <p:spPr>
            <a:xfrm>
              <a:off x="4822098" y="3390627"/>
              <a:ext cx="923359" cy="814550"/>
            </a:xfrm>
            <a:prstGeom prst="rect">
              <a:avLst/>
            </a:prstGeom>
          </p:spPr>
        </p:pic>
        <p:pic>
          <p:nvPicPr>
            <p:cNvPr id="112" name="object 18">
              <a:extLst>
                <a:ext uri="{FF2B5EF4-FFF2-40B4-BE49-F238E27FC236}">
                  <a16:creationId xmlns:a16="http://schemas.microsoft.com/office/drawing/2014/main" id="{CF2C3F22-262A-0FDA-FF23-05711F2B4307}"/>
                </a:ext>
              </a:extLst>
            </p:cNvPr>
            <p:cNvPicPr/>
            <p:nvPr/>
          </p:nvPicPr>
          <p:blipFill>
            <a:blip r:embed="rId6" cstate="print"/>
            <a:stretch>
              <a:fillRect/>
            </a:stretch>
          </p:blipFill>
          <p:spPr>
            <a:xfrm>
              <a:off x="2507242" y="1930520"/>
              <a:ext cx="1791197" cy="1681130"/>
            </a:xfrm>
            <a:prstGeom prst="rect">
              <a:avLst/>
            </a:prstGeom>
          </p:spPr>
        </p:pic>
        <p:pic>
          <p:nvPicPr>
            <p:cNvPr id="113" name="object 21">
              <a:extLst>
                <a:ext uri="{FF2B5EF4-FFF2-40B4-BE49-F238E27FC236}">
                  <a16:creationId xmlns:a16="http://schemas.microsoft.com/office/drawing/2014/main" id="{5BB05430-752F-34EE-9240-4370FFF371D6}"/>
                </a:ext>
              </a:extLst>
            </p:cNvPr>
            <p:cNvPicPr/>
            <p:nvPr/>
          </p:nvPicPr>
          <p:blipFill>
            <a:blip r:embed="rId7" cstate="print"/>
            <a:stretch>
              <a:fillRect/>
            </a:stretch>
          </p:blipFill>
          <p:spPr>
            <a:xfrm>
              <a:off x="827312" y="2839485"/>
              <a:ext cx="1050294" cy="1102285"/>
            </a:xfrm>
            <a:prstGeom prst="rect">
              <a:avLst/>
            </a:prstGeom>
          </p:spPr>
        </p:pic>
        <p:sp>
          <p:nvSpPr>
            <p:cNvPr id="114" name="Rectangle 113">
              <a:extLst>
                <a:ext uri="{FF2B5EF4-FFF2-40B4-BE49-F238E27FC236}">
                  <a16:creationId xmlns:a16="http://schemas.microsoft.com/office/drawing/2014/main" id="{B36ECB20-DDD7-6D0A-A90E-E0529882DA3E}"/>
                </a:ext>
              </a:extLst>
            </p:cNvPr>
            <p:cNvSpPr/>
            <p:nvPr/>
          </p:nvSpPr>
          <p:spPr>
            <a:xfrm>
              <a:off x="5024976" y="3750256"/>
              <a:ext cx="485775" cy="18218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cxnSp>
        <p:nvCxnSpPr>
          <p:cNvPr id="117" name="Connecteur droit 116">
            <a:extLst>
              <a:ext uri="{FF2B5EF4-FFF2-40B4-BE49-F238E27FC236}">
                <a16:creationId xmlns:a16="http://schemas.microsoft.com/office/drawing/2014/main" id="{C989E16C-7937-2BE7-2635-F3E0DD6C23AE}"/>
              </a:ext>
            </a:extLst>
          </p:cNvPr>
          <p:cNvCxnSpPr>
            <a:cxnSpLocks/>
          </p:cNvCxnSpPr>
          <p:nvPr/>
        </p:nvCxnSpPr>
        <p:spPr>
          <a:xfrm>
            <a:off x="5633272" y="1939233"/>
            <a:ext cx="73735" cy="4724878"/>
          </a:xfrm>
          <a:prstGeom prst="line">
            <a:avLst/>
          </a:prstGeom>
          <a:ln>
            <a:prstDash val="lgDash"/>
          </a:ln>
        </p:spPr>
        <p:style>
          <a:lnRef idx="2">
            <a:schemeClr val="accent1"/>
          </a:lnRef>
          <a:fillRef idx="0">
            <a:schemeClr val="accent1"/>
          </a:fillRef>
          <a:effectRef idx="1">
            <a:schemeClr val="accent1"/>
          </a:effectRef>
          <a:fontRef idx="minor">
            <a:schemeClr val="tx1"/>
          </a:fontRef>
        </p:style>
      </p:cxnSp>
      <p:cxnSp>
        <p:nvCxnSpPr>
          <p:cNvPr id="118" name="Connecteur droit 117">
            <a:extLst>
              <a:ext uri="{FF2B5EF4-FFF2-40B4-BE49-F238E27FC236}">
                <a16:creationId xmlns:a16="http://schemas.microsoft.com/office/drawing/2014/main" id="{E8556D8B-9169-FC10-5FD4-0024ACED26B1}"/>
              </a:ext>
            </a:extLst>
          </p:cNvPr>
          <p:cNvCxnSpPr>
            <a:cxnSpLocks/>
          </p:cNvCxnSpPr>
          <p:nvPr/>
        </p:nvCxnSpPr>
        <p:spPr>
          <a:xfrm flipH="1">
            <a:off x="183254" y="4200766"/>
            <a:ext cx="11447980" cy="100906"/>
          </a:xfrm>
          <a:prstGeom prst="line">
            <a:avLst/>
          </a:prstGeom>
          <a:ln>
            <a:prstDash val="lgDash"/>
          </a:ln>
        </p:spPr>
        <p:style>
          <a:lnRef idx="2">
            <a:schemeClr val="accent1"/>
          </a:lnRef>
          <a:fillRef idx="0">
            <a:schemeClr val="accent1"/>
          </a:fillRef>
          <a:effectRef idx="1">
            <a:schemeClr val="accent1"/>
          </a:effectRef>
          <a:fontRef idx="minor">
            <a:schemeClr val="tx1"/>
          </a:fontRef>
        </p:style>
      </p:cxnSp>
      <p:grpSp>
        <p:nvGrpSpPr>
          <p:cNvPr id="119" name="Groupe 118">
            <a:extLst>
              <a:ext uri="{FF2B5EF4-FFF2-40B4-BE49-F238E27FC236}">
                <a16:creationId xmlns:a16="http://schemas.microsoft.com/office/drawing/2014/main" id="{04C50728-72C3-36F4-489A-B273C640D5A1}"/>
              </a:ext>
            </a:extLst>
          </p:cNvPr>
          <p:cNvGrpSpPr/>
          <p:nvPr/>
        </p:nvGrpSpPr>
        <p:grpSpPr>
          <a:xfrm>
            <a:off x="7155448" y="1445385"/>
            <a:ext cx="4245800" cy="2555216"/>
            <a:chOff x="317574" y="1930520"/>
            <a:chExt cx="7635768" cy="4008932"/>
          </a:xfrm>
        </p:grpSpPr>
        <p:grpSp>
          <p:nvGrpSpPr>
            <p:cNvPr id="120" name="object 6">
              <a:extLst>
                <a:ext uri="{FF2B5EF4-FFF2-40B4-BE49-F238E27FC236}">
                  <a16:creationId xmlns:a16="http://schemas.microsoft.com/office/drawing/2014/main" id="{50983160-0BC5-70AE-F552-63323C66C16D}"/>
                </a:ext>
              </a:extLst>
            </p:cNvPr>
            <p:cNvGrpSpPr/>
            <p:nvPr/>
          </p:nvGrpSpPr>
          <p:grpSpPr>
            <a:xfrm>
              <a:off x="317574" y="3078956"/>
              <a:ext cx="7635768" cy="2860496"/>
              <a:chOff x="2398776" y="3639312"/>
              <a:chExt cx="9483090" cy="3587750"/>
            </a:xfrm>
          </p:grpSpPr>
          <p:pic>
            <p:nvPicPr>
              <p:cNvPr id="125" name="object 7">
                <a:extLst>
                  <a:ext uri="{FF2B5EF4-FFF2-40B4-BE49-F238E27FC236}">
                    <a16:creationId xmlns:a16="http://schemas.microsoft.com/office/drawing/2014/main" id="{8681766B-F496-0A5C-40C9-031E1C378BAD}"/>
                  </a:ext>
                </a:extLst>
              </p:cNvPr>
              <p:cNvPicPr/>
              <p:nvPr/>
            </p:nvPicPr>
            <p:blipFill>
              <a:blip r:embed="rId4" cstate="print"/>
              <a:stretch>
                <a:fillRect/>
              </a:stretch>
            </p:blipFill>
            <p:spPr>
              <a:xfrm>
                <a:off x="2398776" y="3639312"/>
                <a:ext cx="7391400" cy="3282696"/>
              </a:xfrm>
              <a:prstGeom prst="rect">
                <a:avLst/>
              </a:prstGeom>
            </p:spPr>
          </p:pic>
          <p:sp>
            <p:nvSpPr>
              <p:cNvPr id="126" name="object 8">
                <a:extLst>
                  <a:ext uri="{FF2B5EF4-FFF2-40B4-BE49-F238E27FC236}">
                    <a16:creationId xmlns:a16="http://schemas.microsoft.com/office/drawing/2014/main" id="{2903CF19-D5B8-605C-EBBD-FF5CC570A4B7}"/>
                  </a:ext>
                </a:extLst>
              </p:cNvPr>
              <p:cNvSpPr/>
              <p:nvPr/>
            </p:nvSpPr>
            <p:spPr>
              <a:xfrm>
                <a:off x="3906012" y="6853428"/>
                <a:ext cx="7970520" cy="368935"/>
              </a:xfrm>
              <a:custGeom>
                <a:avLst/>
                <a:gdLst/>
                <a:ahLst/>
                <a:cxnLst/>
                <a:rect l="l" t="t" r="r" b="b"/>
                <a:pathLst>
                  <a:path w="7970520" h="368934">
                    <a:moveTo>
                      <a:pt x="0" y="368807"/>
                    </a:moveTo>
                    <a:lnTo>
                      <a:pt x="7970520" y="368807"/>
                    </a:lnTo>
                    <a:lnTo>
                      <a:pt x="7970520" y="0"/>
                    </a:lnTo>
                    <a:lnTo>
                      <a:pt x="0" y="0"/>
                    </a:lnTo>
                    <a:lnTo>
                      <a:pt x="0" y="368807"/>
                    </a:lnTo>
                    <a:close/>
                  </a:path>
                </a:pathLst>
              </a:custGeom>
              <a:ln w="9523">
                <a:solidFill>
                  <a:srgbClr val="FFFFFF"/>
                </a:solidFill>
              </a:ln>
            </p:spPr>
            <p:txBody>
              <a:bodyPr wrap="square" lIns="0" tIns="0" rIns="0" bIns="0" rtlCol="0"/>
              <a:lstStyle/>
              <a:p>
                <a:pPr algn="ctr"/>
                <a:endParaRPr/>
              </a:p>
            </p:txBody>
          </p:sp>
        </p:grpSp>
        <p:pic>
          <p:nvPicPr>
            <p:cNvPr id="121" name="object 20">
              <a:extLst>
                <a:ext uri="{FF2B5EF4-FFF2-40B4-BE49-F238E27FC236}">
                  <a16:creationId xmlns:a16="http://schemas.microsoft.com/office/drawing/2014/main" id="{B7E390E7-F87D-C48D-AF43-30299266167B}"/>
                </a:ext>
              </a:extLst>
            </p:cNvPr>
            <p:cNvPicPr/>
            <p:nvPr/>
          </p:nvPicPr>
          <p:blipFill>
            <a:blip r:embed="rId5" cstate="print"/>
            <a:stretch>
              <a:fillRect/>
            </a:stretch>
          </p:blipFill>
          <p:spPr>
            <a:xfrm>
              <a:off x="4822098" y="3390627"/>
              <a:ext cx="923359" cy="814550"/>
            </a:xfrm>
            <a:prstGeom prst="rect">
              <a:avLst/>
            </a:prstGeom>
          </p:spPr>
        </p:pic>
        <p:pic>
          <p:nvPicPr>
            <p:cNvPr id="122" name="object 18">
              <a:extLst>
                <a:ext uri="{FF2B5EF4-FFF2-40B4-BE49-F238E27FC236}">
                  <a16:creationId xmlns:a16="http://schemas.microsoft.com/office/drawing/2014/main" id="{31E6743A-707A-ADF0-B5C6-26BAD45EC2DA}"/>
                </a:ext>
              </a:extLst>
            </p:cNvPr>
            <p:cNvPicPr/>
            <p:nvPr/>
          </p:nvPicPr>
          <p:blipFill>
            <a:blip r:embed="rId6" cstate="print"/>
            <a:stretch>
              <a:fillRect/>
            </a:stretch>
          </p:blipFill>
          <p:spPr>
            <a:xfrm>
              <a:off x="2507242" y="1930520"/>
              <a:ext cx="1791197" cy="1681130"/>
            </a:xfrm>
            <a:prstGeom prst="rect">
              <a:avLst/>
            </a:prstGeom>
          </p:spPr>
        </p:pic>
        <p:pic>
          <p:nvPicPr>
            <p:cNvPr id="123" name="object 21">
              <a:extLst>
                <a:ext uri="{FF2B5EF4-FFF2-40B4-BE49-F238E27FC236}">
                  <a16:creationId xmlns:a16="http://schemas.microsoft.com/office/drawing/2014/main" id="{744D3B3E-5B3D-3901-764F-DAAAF651B2B8}"/>
                </a:ext>
              </a:extLst>
            </p:cNvPr>
            <p:cNvPicPr/>
            <p:nvPr/>
          </p:nvPicPr>
          <p:blipFill>
            <a:blip r:embed="rId7" cstate="print"/>
            <a:stretch>
              <a:fillRect/>
            </a:stretch>
          </p:blipFill>
          <p:spPr>
            <a:xfrm>
              <a:off x="827312" y="2839485"/>
              <a:ext cx="1050294" cy="1102285"/>
            </a:xfrm>
            <a:prstGeom prst="rect">
              <a:avLst/>
            </a:prstGeom>
          </p:spPr>
        </p:pic>
        <p:sp>
          <p:nvSpPr>
            <p:cNvPr id="124" name="Rectangle 123">
              <a:extLst>
                <a:ext uri="{FF2B5EF4-FFF2-40B4-BE49-F238E27FC236}">
                  <a16:creationId xmlns:a16="http://schemas.microsoft.com/office/drawing/2014/main" id="{83F5BB6A-3398-5290-07B2-688B3F03A870}"/>
                </a:ext>
              </a:extLst>
            </p:cNvPr>
            <p:cNvSpPr/>
            <p:nvPr/>
          </p:nvSpPr>
          <p:spPr>
            <a:xfrm>
              <a:off x="5024976" y="3750256"/>
              <a:ext cx="485775" cy="18218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pic>
        <p:nvPicPr>
          <p:cNvPr id="127" name="Picture 2">
            <a:extLst>
              <a:ext uri="{FF2B5EF4-FFF2-40B4-BE49-F238E27FC236}">
                <a16:creationId xmlns:a16="http://schemas.microsoft.com/office/drawing/2014/main" id="{60D473E0-C369-5379-86D3-359B4A0C8AB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457494" y="1750015"/>
            <a:ext cx="602136" cy="414933"/>
          </a:xfrm>
          <a:prstGeom prst="rect">
            <a:avLst/>
          </a:prstGeom>
        </p:spPr>
      </p:pic>
      <p:pic>
        <p:nvPicPr>
          <p:cNvPr id="128" name="Picture 6">
            <a:extLst>
              <a:ext uri="{FF2B5EF4-FFF2-40B4-BE49-F238E27FC236}">
                <a16:creationId xmlns:a16="http://schemas.microsoft.com/office/drawing/2014/main" id="{E237C109-67B6-68E2-758D-9033A48FCF67}"/>
              </a:ext>
            </a:extLst>
          </p:cNvPr>
          <p:cNvPicPr/>
          <p:nvPr/>
        </p:nvPicPr>
        <p:blipFill>
          <a:blip r:embed="rId9" cstate="print">
            <a:extLst>
              <a:ext uri="{28A0092B-C50C-407E-A947-70E740481C1C}">
                <a14:useLocalDpi xmlns:a14="http://schemas.microsoft.com/office/drawing/2010/main" val="0"/>
              </a:ext>
            </a:extLst>
          </a:blip>
          <a:stretch>
            <a:fillRect/>
          </a:stretch>
        </p:blipFill>
        <p:spPr>
          <a:xfrm>
            <a:off x="1459321" y="2211156"/>
            <a:ext cx="270111" cy="227832"/>
          </a:xfrm>
          <a:prstGeom prst="rect">
            <a:avLst/>
          </a:prstGeom>
        </p:spPr>
      </p:pic>
      <p:pic>
        <p:nvPicPr>
          <p:cNvPr id="129" name="Picture 8">
            <a:extLst>
              <a:ext uri="{FF2B5EF4-FFF2-40B4-BE49-F238E27FC236}">
                <a16:creationId xmlns:a16="http://schemas.microsoft.com/office/drawing/2014/main" id="{9CB38CBC-157F-4098-1445-C8581EEB5CA8}"/>
              </a:ext>
            </a:extLst>
          </p:cNvPr>
          <p:cNvPicPr/>
          <p:nvPr/>
        </p:nvPicPr>
        <p:blipFill>
          <a:blip r:embed="rId10" cstate="print">
            <a:extLst>
              <a:ext uri="{28A0092B-C50C-407E-A947-70E740481C1C}">
                <a14:useLocalDpi xmlns:a14="http://schemas.microsoft.com/office/drawing/2010/main" val="0"/>
              </a:ext>
            </a:extLst>
          </a:blip>
          <a:stretch>
            <a:fillRect/>
          </a:stretch>
        </p:blipFill>
        <p:spPr>
          <a:xfrm>
            <a:off x="3542892" y="2492577"/>
            <a:ext cx="450743" cy="161534"/>
          </a:xfrm>
          <a:prstGeom prst="rect">
            <a:avLst/>
          </a:prstGeom>
        </p:spPr>
      </p:pic>
      <p:sp>
        <p:nvSpPr>
          <p:cNvPr id="130" name="ZoneTexte 129">
            <a:extLst>
              <a:ext uri="{FF2B5EF4-FFF2-40B4-BE49-F238E27FC236}">
                <a16:creationId xmlns:a16="http://schemas.microsoft.com/office/drawing/2014/main" id="{C6496302-EAD0-1ACD-FCB4-F604D1911A44}"/>
              </a:ext>
            </a:extLst>
          </p:cNvPr>
          <p:cNvSpPr txBox="1"/>
          <p:nvPr/>
        </p:nvSpPr>
        <p:spPr>
          <a:xfrm>
            <a:off x="113253" y="3750581"/>
            <a:ext cx="5556886" cy="307777"/>
          </a:xfrm>
          <a:prstGeom prst="rect">
            <a:avLst/>
          </a:prstGeom>
          <a:noFill/>
        </p:spPr>
        <p:txBody>
          <a:bodyPr wrap="square">
            <a:spAutoFit/>
          </a:bodyPr>
          <a:lstStyle/>
          <a:p>
            <a:pPr marL="285750" indent="-285750">
              <a:buClr>
                <a:schemeClr val="tx1">
                  <a:lumMod val="65000"/>
                  <a:lumOff val="35000"/>
                </a:schemeClr>
              </a:buClr>
              <a:buFont typeface="Wingdings" panose="05000000000000000000" pitchFamily="2" charset="2"/>
              <a:buChar char="Ø"/>
            </a:pPr>
            <a:r>
              <a:rPr lang="fr-FR" sz="1400" dirty="0">
                <a:solidFill>
                  <a:schemeClr val="bg2">
                    <a:lumMod val="25000"/>
                  </a:schemeClr>
                </a:solidFill>
                <a:latin typeface="Aptos Display" panose="020B0004020202020204" pitchFamily="34" charset="0"/>
              </a:rPr>
              <a:t>Tunisie Telecom figure au 1ér rang dans le gouvernorat de Manouba. </a:t>
            </a:r>
          </a:p>
        </p:txBody>
      </p:sp>
      <p:grpSp>
        <p:nvGrpSpPr>
          <p:cNvPr id="131" name="Groupe 130">
            <a:extLst>
              <a:ext uri="{FF2B5EF4-FFF2-40B4-BE49-F238E27FC236}">
                <a16:creationId xmlns:a16="http://schemas.microsoft.com/office/drawing/2014/main" id="{04E5B237-4231-D427-49D7-48139208712B}"/>
              </a:ext>
            </a:extLst>
          </p:cNvPr>
          <p:cNvGrpSpPr/>
          <p:nvPr/>
        </p:nvGrpSpPr>
        <p:grpSpPr>
          <a:xfrm>
            <a:off x="7032600" y="4335286"/>
            <a:ext cx="4245800" cy="2555216"/>
            <a:chOff x="317574" y="1930520"/>
            <a:chExt cx="7635768" cy="4008932"/>
          </a:xfrm>
        </p:grpSpPr>
        <p:grpSp>
          <p:nvGrpSpPr>
            <p:cNvPr id="132" name="object 6">
              <a:extLst>
                <a:ext uri="{FF2B5EF4-FFF2-40B4-BE49-F238E27FC236}">
                  <a16:creationId xmlns:a16="http://schemas.microsoft.com/office/drawing/2014/main" id="{CDD72A19-2D9D-90E3-A63B-70CCCAC56CD1}"/>
                </a:ext>
              </a:extLst>
            </p:cNvPr>
            <p:cNvGrpSpPr/>
            <p:nvPr/>
          </p:nvGrpSpPr>
          <p:grpSpPr>
            <a:xfrm>
              <a:off x="317574" y="3078956"/>
              <a:ext cx="7635768" cy="2860496"/>
              <a:chOff x="2398776" y="3639312"/>
              <a:chExt cx="9483090" cy="3587750"/>
            </a:xfrm>
          </p:grpSpPr>
          <p:pic>
            <p:nvPicPr>
              <p:cNvPr id="137" name="object 7">
                <a:extLst>
                  <a:ext uri="{FF2B5EF4-FFF2-40B4-BE49-F238E27FC236}">
                    <a16:creationId xmlns:a16="http://schemas.microsoft.com/office/drawing/2014/main" id="{15828718-EF44-07BC-BDF6-76AC27F69FD3}"/>
                  </a:ext>
                </a:extLst>
              </p:cNvPr>
              <p:cNvPicPr/>
              <p:nvPr/>
            </p:nvPicPr>
            <p:blipFill>
              <a:blip r:embed="rId4" cstate="print"/>
              <a:stretch>
                <a:fillRect/>
              </a:stretch>
            </p:blipFill>
            <p:spPr>
              <a:xfrm>
                <a:off x="2398776" y="3639312"/>
                <a:ext cx="7391400" cy="3282696"/>
              </a:xfrm>
              <a:prstGeom prst="rect">
                <a:avLst/>
              </a:prstGeom>
            </p:spPr>
          </p:pic>
          <p:sp>
            <p:nvSpPr>
              <p:cNvPr id="138" name="object 8">
                <a:extLst>
                  <a:ext uri="{FF2B5EF4-FFF2-40B4-BE49-F238E27FC236}">
                    <a16:creationId xmlns:a16="http://schemas.microsoft.com/office/drawing/2014/main" id="{B9F53EAB-3078-6CBA-72DB-3F734D88C96C}"/>
                  </a:ext>
                </a:extLst>
              </p:cNvPr>
              <p:cNvSpPr/>
              <p:nvPr/>
            </p:nvSpPr>
            <p:spPr>
              <a:xfrm>
                <a:off x="3906012" y="6853428"/>
                <a:ext cx="7970520" cy="368935"/>
              </a:xfrm>
              <a:custGeom>
                <a:avLst/>
                <a:gdLst/>
                <a:ahLst/>
                <a:cxnLst/>
                <a:rect l="l" t="t" r="r" b="b"/>
                <a:pathLst>
                  <a:path w="7970520" h="368934">
                    <a:moveTo>
                      <a:pt x="0" y="368807"/>
                    </a:moveTo>
                    <a:lnTo>
                      <a:pt x="7970520" y="368807"/>
                    </a:lnTo>
                    <a:lnTo>
                      <a:pt x="7970520" y="0"/>
                    </a:lnTo>
                    <a:lnTo>
                      <a:pt x="0" y="0"/>
                    </a:lnTo>
                    <a:lnTo>
                      <a:pt x="0" y="368807"/>
                    </a:lnTo>
                    <a:close/>
                  </a:path>
                </a:pathLst>
              </a:custGeom>
              <a:ln w="9523">
                <a:solidFill>
                  <a:srgbClr val="FFFFFF"/>
                </a:solidFill>
              </a:ln>
            </p:spPr>
            <p:txBody>
              <a:bodyPr wrap="square" lIns="0" tIns="0" rIns="0" bIns="0" rtlCol="0"/>
              <a:lstStyle/>
              <a:p>
                <a:pPr algn="ctr"/>
                <a:endParaRPr/>
              </a:p>
            </p:txBody>
          </p:sp>
        </p:grpSp>
        <p:pic>
          <p:nvPicPr>
            <p:cNvPr id="133" name="object 20">
              <a:extLst>
                <a:ext uri="{FF2B5EF4-FFF2-40B4-BE49-F238E27FC236}">
                  <a16:creationId xmlns:a16="http://schemas.microsoft.com/office/drawing/2014/main" id="{CA6A42D9-318B-A009-F7D3-5E1FAC1AE49E}"/>
                </a:ext>
              </a:extLst>
            </p:cNvPr>
            <p:cNvPicPr/>
            <p:nvPr/>
          </p:nvPicPr>
          <p:blipFill>
            <a:blip r:embed="rId5" cstate="print"/>
            <a:stretch>
              <a:fillRect/>
            </a:stretch>
          </p:blipFill>
          <p:spPr>
            <a:xfrm>
              <a:off x="4822098" y="3390627"/>
              <a:ext cx="923359" cy="814550"/>
            </a:xfrm>
            <a:prstGeom prst="rect">
              <a:avLst/>
            </a:prstGeom>
          </p:spPr>
        </p:pic>
        <p:pic>
          <p:nvPicPr>
            <p:cNvPr id="134" name="object 18">
              <a:extLst>
                <a:ext uri="{FF2B5EF4-FFF2-40B4-BE49-F238E27FC236}">
                  <a16:creationId xmlns:a16="http://schemas.microsoft.com/office/drawing/2014/main" id="{E88B82DA-52B2-B631-6FB7-87C41A0A207E}"/>
                </a:ext>
              </a:extLst>
            </p:cNvPr>
            <p:cNvPicPr/>
            <p:nvPr/>
          </p:nvPicPr>
          <p:blipFill>
            <a:blip r:embed="rId6" cstate="print"/>
            <a:stretch>
              <a:fillRect/>
            </a:stretch>
          </p:blipFill>
          <p:spPr>
            <a:xfrm>
              <a:off x="2507242" y="1930520"/>
              <a:ext cx="1791197" cy="1681130"/>
            </a:xfrm>
            <a:prstGeom prst="rect">
              <a:avLst/>
            </a:prstGeom>
          </p:spPr>
        </p:pic>
        <p:pic>
          <p:nvPicPr>
            <p:cNvPr id="135" name="object 21">
              <a:extLst>
                <a:ext uri="{FF2B5EF4-FFF2-40B4-BE49-F238E27FC236}">
                  <a16:creationId xmlns:a16="http://schemas.microsoft.com/office/drawing/2014/main" id="{DA7E8897-406F-A812-B996-1C193D42BBEA}"/>
                </a:ext>
              </a:extLst>
            </p:cNvPr>
            <p:cNvPicPr/>
            <p:nvPr/>
          </p:nvPicPr>
          <p:blipFill>
            <a:blip r:embed="rId7" cstate="print"/>
            <a:stretch>
              <a:fillRect/>
            </a:stretch>
          </p:blipFill>
          <p:spPr>
            <a:xfrm>
              <a:off x="827312" y="2839485"/>
              <a:ext cx="1050294" cy="1102285"/>
            </a:xfrm>
            <a:prstGeom prst="rect">
              <a:avLst/>
            </a:prstGeom>
          </p:spPr>
        </p:pic>
        <p:sp>
          <p:nvSpPr>
            <p:cNvPr id="136" name="Rectangle 135">
              <a:extLst>
                <a:ext uri="{FF2B5EF4-FFF2-40B4-BE49-F238E27FC236}">
                  <a16:creationId xmlns:a16="http://schemas.microsoft.com/office/drawing/2014/main" id="{C7B2F62F-D45F-C6A8-595D-2F501E7773AE}"/>
                </a:ext>
              </a:extLst>
            </p:cNvPr>
            <p:cNvSpPr/>
            <p:nvPr/>
          </p:nvSpPr>
          <p:spPr>
            <a:xfrm>
              <a:off x="5024976" y="3750256"/>
              <a:ext cx="485775" cy="18218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139" name="Groupe 138">
            <a:extLst>
              <a:ext uri="{FF2B5EF4-FFF2-40B4-BE49-F238E27FC236}">
                <a16:creationId xmlns:a16="http://schemas.microsoft.com/office/drawing/2014/main" id="{C2E416DE-1232-3421-3997-D8C17A412D5D}"/>
              </a:ext>
            </a:extLst>
          </p:cNvPr>
          <p:cNvGrpSpPr/>
          <p:nvPr/>
        </p:nvGrpSpPr>
        <p:grpSpPr>
          <a:xfrm>
            <a:off x="1096295" y="4332898"/>
            <a:ext cx="4245800" cy="2555216"/>
            <a:chOff x="317574" y="1930520"/>
            <a:chExt cx="7635768" cy="4008932"/>
          </a:xfrm>
        </p:grpSpPr>
        <p:grpSp>
          <p:nvGrpSpPr>
            <p:cNvPr id="140" name="object 6">
              <a:extLst>
                <a:ext uri="{FF2B5EF4-FFF2-40B4-BE49-F238E27FC236}">
                  <a16:creationId xmlns:a16="http://schemas.microsoft.com/office/drawing/2014/main" id="{572F0391-71F5-11A6-0F00-EC3448BAE5CC}"/>
                </a:ext>
              </a:extLst>
            </p:cNvPr>
            <p:cNvGrpSpPr/>
            <p:nvPr/>
          </p:nvGrpSpPr>
          <p:grpSpPr>
            <a:xfrm>
              <a:off x="317574" y="3078956"/>
              <a:ext cx="7635768" cy="2860496"/>
              <a:chOff x="2398776" y="3639312"/>
              <a:chExt cx="9483090" cy="3587750"/>
            </a:xfrm>
          </p:grpSpPr>
          <p:pic>
            <p:nvPicPr>
              <p:cNvPr id="145" name="object 7">
                <a:extLst>
                  <a:ext uri="{FF2B5EF4-FFF2-40B4-BE49-F238E27FC236}">
                    <a16:creationId xmlns:a16="http://schemas.microsoft.com/office/drawing/2014/main" id="{6C62C755-7B3C-B332-9957-8DB80C23162D}"/>
                  </a:ext>
                </a:extLst>
              </p:cNvPr>
              <p:cNvPicPr/>
              <p:nvPr/>
            </p:nvPicPr>
            <p:blipFill>
              <a:blip r:embed="rId4" cstate="print"/>
              <a:stretch>
                <a:fillRect/>
              </a:stretch>
            </p:blipFill>
            <p:spPr>
              <a:xfrm>
                <a:off x="2398776" y="3639312"/>
                <a:ext cx="7391400" cy="3282696"/>
              </a:xfrm>
              <a:prstGeom prst="rect">
                <a:avLst/>
              </a:prstGeom>
            </p:spPr>
          </p:pic>
          <p:sp>
            <p:nvSpPr>
              <p:cNvPr id="146" name="object 8">
                <a:extLst>
                  <a:ext uri="{FF2B5EF4-FFF2-40B4-BE49-F238E27FC236}">
                    <a16:creationId xmlns:a16="http://schemas.microsoft.com/office/drawing/2014/main" id="{8DA647DC-9720-A2F9-653A-1539B0839E2F}"/>
                  </a:ext>
                </a:extLst>
              </p:cNvPr>
              <p:cNvSpPr/>
              <p:nvPr/>
            </p:nvSpPr>
            <p:spPr>
              <a:xfrm>
                <a:off x="3906012" y="6853428"/>
                <a:ext cx="7970520" cy="368935"/>
              </a:xfrm>
              <a:custGeom>
                <a:avLst/>
                <a:gdLst/>
                <a:ahLst/>
                <a:cxnLst/>
                <a:rect l="l" t="t" r="r" b="b"/>
                <a:pathLst>
                  <a:path w="7970520" h="368934">
                    <a:moveTo>
                      <a:pt x="0" y="368807"/>
                    </a:moveTo>
                    <a:lnTo>
                      <a:pt x="7970520" y="368807"/>
                    </a:lnTo>
                    <a:lnTo>
                      <a:pt x="7970520" y="0"/>
                    </a:lnTo>
                    <a:lnTo>
                      <a:pt x="0" y="0"/>
                    </a:lnTo>
                    <a:lnTo>
                      <a:pt x="0" y="368807"/>
                    </a:lnTo>
                    <a:close/>
                  </a:path>
                </a:pathLst>
              </a:custGeom>
              <a:ln w="9523">
                <a:solidFill>
                  <a:srgbClr val="FFFFFF"/>
                </a:solidFill>
              </a:ln>
            </p:spPr>
            <p:txBody>
              <a:bodyPr wrap="square" lIns="0" tIns="0" rIns="0" bIns="0" rtlCol="0"/>
              <a:lstStyle/>
              <a:p>
                <a:pPr algn="ctr"/>
                <a:endParaRPr/>
              </a:p>
            </p:txBody>
          </p:sp>
        </p:grpSp>
        <p:pic>
          <p:nvPicPr>
            <p:cNvPr id="141" name="object 20">
              <a:extLst>
                <a:ext uri="{FF2B5EF4-FFF2-40B4-BE49-F238E27FC236}">
                  <a16:creationId xmlns:a16="http://schemas.microsoft.com/office/drawing/2014/main" id="{57834B4E-D0E1-3ECE-156B-7D136A9066DC}"/>
                </a:ext>
              </a:extLst>
            </p:cNvPr>
            <p:cNvPicPr/>
            <p:nvPr/>
          </p:nvPicPr>
          <p:blipFill>
            <a:blip r:embed="rId5" cstate="print"/>
            <a:stretch>
              <a:fillRect/>
            </a:stretch>
          </p:blipFill>
          <p:spPr>
            <a:xfrm>
              <a:off x="4822098" y="3390627"/>
              <a:ext cx="923359" cy="814550"/>
            </a:xfrm>
            <a:prstGeom prst="rect">
              <a:avLst/>
            </a:prstGeom>
          </p:spPr>
        </p:pic>
        <p:pic>
          <p:nvPicPr>
            <p:cNvPr id="142" name="object 18">
              <a:extLst>
                <a:ext uri="{FF2B5EF4-FFF2-40B4-BE49-F238E27FC236}">
                  <a16:creationId xmlns:a16="http://schemas.microsoft.com/office/drawing/2014/main" id="{DF2C3B78-6FA3-4DE4-0788-C8E957EDD66C}"/>
                </a:ext>
              </a:extLst>
            </p:cNvPr>
            <p:cNvPicPr/>
            <p:nvPr/>
          </p:nvPicPr>
          <p:blipFill>
            <a:blip r:embed="rId6" cstate="print"/>
            <a:stretch>
              <a:fillRect/>
            </a:stretch>
          </p:blipFill>
          <p:spPr>
            <a:xfrm>
              <a:off x="2507242" y="1930520"/>
              <a:ext cx="1791197" cy="1681130"/>
            </a:xfrm>
            <a:prstGeom prst="rect">
              <a:avLst/>
            </a:prstGeom>
          </p:spPr>
        </p:pic>
        <p:pic>
          <p:nvPicPr>
            <p:cNvPr id="143" name="object 21">
              <a:extLst>
                <a:ext uri="{FF2B5EF4-FFF2-40B4-BE49-F238E27FC236}">
                  <a16:creationId xmlns:a16="http://schemas.microsoft.com/office/drawing/2014/main" id="{BCB28A0A-2EC2-372F-070E-25F87F2CB524}"/>
                </a:ext>
              </a:extLst>
            </p:cNvPr>
            <p:cNvPicPr/>
            <p:nvPr/>
          </p:nvPicPr>
          <p:blipFill>
            <a:blip r:embed="rId7" cstate="print"/>
            <a:stretch>
              <a:fillRect/>
            </a:stretch>
          </p:blipFill>
          <p:spPr>
            <a:xfrm>
              <a:off x="827312" y="2839485"/>
              <a:ext cx="1050294" cy="1102285"/>
            </a:xfrm>
            <a:prstGeom prst="rect">
              <a:avLst/>
            </a:prstGeom>
          </p:spPr>
        </p:pic>
        <p:sp>
          <p:nvSpPr>
            <p:cNvPr id="144" name="Rectangle 143">
              <a:extLst>
                <a:ext uri="{FF2B5EF4-FFF2-40B4-BE49-F238E27FC236}">
                  <a16:creationId xmlns:a16="http://schemas.microsoft.com/office/drawing/2014/main" id="{71977BED-85E3-BAB2-CF7E-FB16E16AF7B9}"/>
                </a:ext>
              </a:extLst>
            </p:cNvPr>
            <p:cNvSpPr/>
            <p:nvPr/>
          </p:nvSpPr>
          <p:spPr>
            <a:xfrm>
              <a:off x="5024976" y="3750256"/>
              <a:ext cx="485775" cy="18218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47" name="ZoneTexte 146">
            <a:extLst>
              <a:ext uri="{FF2B5EF4-FFF2-40B4-BE49-F238E27FC236}">
                <a16:creationId xmlns:a16="http://schemas.microsoft.com/office/drawing/2014/main" id="{2F5AE675-D62E-83CE-0304-4369DEEAA099}"/>
              </a:ext>
            </a:extLst>
          </p:cNvPr>
          <p:cNvSpPr txBox="1"/>
          <p:nvPr/>
        </p:nvSpPr>
        <p:spPr>
          <a:xfrm>
            <a:off x="5841974" y="3785713"/>
            <a:ext cx="5556886" cy="307777"/>
          </a:xfrm>
          <a:prstGeom prst="rect">
            <a:avLst/>
          </a:prstGeom>
          <a:noFill/>
        </p:spPr>
        <p:txBody>
          <a:bodyPr wrap="square">
            <a:spAutoFit/>
          </a:bodyPr>
          <a:lstStyle/>
          <a:p>
            <a:pPr marL="285750" indent="-285750">
              <a:buClr>
                <a:schemeClr val="tx1">
                  <a:lumMod val="65000"/>
                  <a:lumOff val="35000"/>
                </a:schemeClr>
              </a:buClr>
              <a:buFont typeface="Wingdings" panose="05000000000000000000" pitchFamily="2" charset="2"/>
              <a:buChar char="Ø"/>
            </a:pPr>
            <a:r>
              <a:rPr lang="fr-FR" sz="1400" dirty="0">
                <a:solidFill>
                  <a:schemeClr val="bg2">
                    <a:lumMod val="25000"/>
                  </a:schemeClr>
                </a:solidFill>
                <a:latin typeface="Aptos Display" panose="020B0004020202020204" pitchFamily="34" charset="0"/>
              </a:rPr>
              <a:t>Tunisie Telecom figure au 2éme rang dans le gouvernorat de Ariana. </a:t>
            </a:r>
          </a:p>
        </p:txBody>
      </p:sp>
      <p:sp>
        <p:nvSpPr>
          <p:cNvPr id="148" name="ZoneTexte 147">
            <a:extLst>
              <a:ext uri="{FF2B5EF4-FFF2-40B4-BE49-F238E27FC236}">
                <a16:creationId xmlns:a16="http://schemas.microsoft.com/office/drawing/2014/main" id="{4ACF79F3-14DC-3310-5BA2-4973DA8D2EBC}"/>
              </a:ext>
            </a:extLst>
          </p:cNvPr>
          <p:cNvSpPr txBox="1"/>
          <p:nvPr/>
        </p:nvSpPr>
        <p:spPr>
          <a:xfrm>
            <a:off x="150121" y="6517335"/>
            <a:ext cx="5556886" cy="307777"/>
          </a:xfrm>
          <a:prstGeom prst="rect">
            <a:avLst/>
          </a:prstGeom>
          <a:noFill/>
        </p:spPr>
        <p:txBody>
          <a:bodyPr wrap="square">
            <a:spAutoFit/>
          </a:bodyPr>
          <a:lstStyle/>
          <a:p>
            <a:pPr marL="285750" indent="-285750">
              <a:buClr>
                <a:schemeClr val="tx1">
                  <a:lumMod val="65000"/>
                  <a:lumOff val="35000"/>
                </a:schemeClr>
              </a:buClr>
              <a:buFont typeface="Wingdings" panose="05000000000000000000" pitchFamily="2" charset="2"/>
              <a:buChar char="Ø"/>
            </a:pPr>
            <a:r>
              <a:rPr lang="fr-FR" sz="1400" dirty="0">
                <a:solidFill>
                  <a:schemeClr val="bg2">
                    <a:lumMod val="25000"/>
                  </a:schemeClr>
                </a:solidFill>
                <a:latin typeface="Aptos Display" panose="020B0004020202020204" pitchFamily="34" charset="0"/>
              </a:rPr>
              <a:t>Tunisie Telecom figure au 3éme rang dans le gouvernorat de Tunis. </a:t>
            </a:r>
          </a:p>
        </p:txBody>
      </p:sp>
      <p:sp>
        <p:nvSpPr>
          <p:cNvPr id="149" name="ZoneTexte 148">
            <a:extLst>
              <a:ext uri="{FF2B5EF4-FFF2-40B4-BE49-F238E27FC236}">
                <a16:creationId xmlns:a16="http://schemas.microsoft.com/office/drawing/2014/main" id="{C9E4105E-B096-C069-706E-361520E2710E}"/>
              </a:ext>
            </a:extLst>
          </p:cNvPr>
          <p:cNvSpPr txBox="1"/>
          <p:nvPr/>
        </p:nvSpPr>
        <p:spPr>
          <a:xfrm>
            <a:off x="5962448" y="6486065"/>
            <a:ext cx="5556886" cy="307777"/>
          </a:xfrm>
          <a:prstGeom prst="rect">
            <a:avLst/>
          </a:prstGeom>
          <a:noFill/>
        </p:spPr>
        <p:txBody>
          <a:bodyPr wrap="square">
            <a:spAutoFit/>
          </a:bodyPr>
          <a:lstStyle/>
          <a:p>
            <a:pPr marL="285750" indent="-285750">
              <a:buClr>
                <a:schemeClr val="tx1">
                  <a:lumMod val="65000"/>
                  <a:lumOff val="35000"/>
                </a:schemeClr>
              </a:buClr>
              <a:buFont typeface="Wingdings" panose="05000000000000000000" pitchFamily="2" charset="2"/>
              <a:buChar char="Ø"/>
            </a:pPr>
            <a:r>
              <a:rPr lang="fr-FR" sz="1400" dirty="0">
                <a:solidFill>
                  <a:schemeClr val="bg2">
                    <a:lumMod val="25000"/>
                  </a:schemeClr>
                </a:solidFill>
                <a:latin typeface="Aptos Display" panose="020B0004020202020204" pitchFamily="34" charset="0"/>
              </a:rPr>
              <a:t>Tunisie Telecom figure au 2éme rang dans le gouvernorat de Ben Arous. </a:t>
            </a:r>
          </a:p>
        </p:txBody>
      </p:sp>
      <p:pic>
        <p:nvPicPr>
          <p:cNvPr id="150" name="Picture 6">
            <a:extLst>
              <a:ext uri="{FF2B5EF4-FFF2-40B4-BE49-F238E27FC236}">
                <a16:creationId xmlns:a16="http://schemas.microsoft.com/office/drawing/2014/main" id="{94666D1B-3899-1C5F-8326-3C80DEEEA84B}"/>
              </a:ext>
            </a:extLst>
          </p:cNvPr>
          <p:cNvPicPr/>
          <p:nvPr/>
        </p:nvPicPr>
        <p:blipFill>
          <a:blip r:embed="rId9" cstate="print">
            <a:extLst>
              <a:ext uri="{28A0092B-C50C-407E-A947-70E740481C1C}">
                <a14:useLocalDpi xmlns:a14="http://schemas.microsoft.com/office/drawing/2010/main" val="0"/>
              </a:ext>
            </a:extLst>
          </a:blip>
          <a:stretch>
            <a:fillRect/>
          </a:stretch>
        </p:blipFill>
        <p:spPr>
          <a:xfrm>
            <a:off x="7555121" y="2234774"/>
            <a:ext cx="344921" cy="282377"/>
          </a:xfrm>
          <a:prstGeom prst="rect">
            <a:avLst/>
          </a:prstGeom>
        </p:spPr>
      </p:pic>
      <p:pic>
        <p:nvPicPr>
          <p:cNvPr id="151" name="Picture 8">
            <a:extLst>
              <a:ext uri="{FF2B5EF4-FFF2-40B4-BE49-F238E27FC236}">
                <a16:creationId xmlns:a16="http://schemas.microsoft.com/office/drawing/2014/main" id="{CF110A81-1B67-A3BF-3705-F6A3A085117C}"/>
              </a:ext>
            </a:extLst>
          </p:cNvPr>
          <p:cNvPicPr/>
          <p:nvPr/>
        </p:nvPicPr>
        <p:blipFill>
          <a:blip r:embed="rId10" cstate="print">
            <a:extLst>
              <a:ext uri="{28A0092B-C50C-407E-A947-70E740481C1C}">
                <a14:useLocalDpi xmlns:a14="http://schemas.microsoft.com/office/drawing/2010/main" val="0"/>
              </a:ext>
            </a:extLst>
          </a:blip>
          <a:stretch>
            <a:fillRect/>
          </a:stretch>
        </p:blipFill>
        <p:spPr>
          <a:xfrm>
            <a:off x="9691488" y="2565783"/>
            <a:ext cx="450743" cy="161534"/>
          </a:xfrm>
          <a:prstGeom prst="rect">
            <a:avLst/>
          </a:prstGeom>
        </p:spPr>
      </p:pic>
      <p:pic>
        <p:nvPicPr>
          <p:cNvPr id="152" name="Picture 2">
            <a:extLst>
              <a:ext uri="{FF2B5EF4-FFF2-40B4-BE49-F238E27FC236}">
                <a16:creationId xmlns:a16="http://schemas.microsoft.com/office/drawing/2014/main" id="{92E05463-4069-2D74-E78B-88B28F36603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610600" y="1836480"/>
            <a:ext cx="551659" cy="380149"/>
          </a:xfrm>
          <a:prstGeom prst="rect">
            <a:avLst/>
          </a:prstGeom>
        </p:spPr>
      </p:pic>
      <p:pic>
        <p:nvPicPr>
          <p:cNvPr id="153" name="Picture 6">
            <a:extLst>
              <a:ext uri="{FF2B5EF4-FFF2-40B4-BE49-F238E27FC236}">
                <a16:creationId xmlns:a16="http://schemas.microsoft.com/office/drawing/2014/main" id="{592C17A8-2872-A709-1B9F-BC87739B6571}"/>
              </a:ext>
            </a:extLst>
          </p:cNvPr>
          <p:cNvPicPr/>
          <p:nvPr/>
        </p:nvPicPr>
        <p:blipFill>
          <a:blip r:embed="rId9" cstate="print">
            <a:extLst>
              <a:ext uri="{28A0092B-C50C-407E-A947-70E740481C1C}">
                <a14:useLocalDpi xmlns:a14="http://schemas.microsoft.com/office/drawing/2010/main" val="0"/>
              </a:ext>
            </a:extLst>
          </a:blip>
          <a:stretch>
            <a:fillRect/>
          </a:stretch>
        </p:blipFill>
        <p:spPr>
          <a:xfrm>
            <a:off x="9671304" y="5422626"/>
            <a:ext cx="245415" cy="252474"/>
          </a:xfrm>
          <a:prstGeom prst="rect">
            <a:avLst/>
          </a:prstGeom>
        </p:spPr>
      </p:pic>
      <p:pic>
        <p:nvPicPr>
          <p:cNvPr id="154" name="Picture 8">
            <a:extLst>
              <a:ext uri="{FF2B5EF4-FFF2-40B4-BE49-F238E27FC236}">
                <a16:creationId xmlns:a16="http://schemas.microsoft.com/office/drawing/2014/main" id="{E7588A08-F784-38A6-EF33-B03FE6C7EC30}"/>
              </a:ext>
            </a:extLst>
          </p:cNvPr>
          <p:cNvPicPr/>
          <p:nvPr/>
        </p:nvPicPr>
        <p:blipFill>
          <a:blip r:embed="rId10" cstate="print">
            <a:extLst>
              <a:ext uri="{28A0092B-C50C-407E-A947-70E740481C1C}">
                <a14:useLocalDpi xmlns:a14="http://schemas.microsoft.com/office/drawing/2010/main" val="0"/>
              </a:ext>
            </a:extLst>
          </a:blip>
          <a:stretch>
            <a:fillRect/>
          </a:stretch>
        </p:blipFill>
        <p:spPr>
          <a:xfrm>
            <a:off x="8448675" y="4785663"/>
            <a:ext cx="573647" cy="307776"/>
          </a:xfrm>
          <a:prstGeom prst="rect">
            <a:avLst/>
          </a:prstGeom>
        </p:spPr>
      </p:pic>
      <p:pic>
        <p:nvPicPr>
          <p:cNvPr id="155" name="Picture 2">
            <a:extLst>
              <a:ext uri="{FF2B5EF4-FFF2-40B4-BE49-F238E27FC236}">
                <a16:creationId xmlns:a16="http://schemas.microsoft.com/office/drawing/2014/main" id="{2044F776-A78C-3C72-359E-508915FEFF8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389958" y="5132831"/>
            <a:ext cx="425357" cy="293114"/>
          </a:xfrm>
          <a:prstGeom prst="rect">
            <a:avLst/>
          </a:prstGeom>
        </p:spPr>
      </p:pic>
      <p:pic>
        <p:nvPicPr>
          <p:cNvPr id="156" name="Picture 8">
            <a:extLst>
              <a:ext uri="{FF2B5EF4-FFF2-40B4-BE49-F238E27FC236}">
                <a16:creationId xmlns:a16="http://schemas.microsoft.com/office/drawing/2014/main" id="{D97E5505-F977-C9E6-F6C6-FF04D99E0BBD}"/>
              </a:ext>
            </a:extLst>
          </p:cNvPr>
          <p:cNvPicPr/>
          <p:nvPr/>
        </p:nvPicPr>
        <p:blipFill>
          <a:blip r:embed="rId10" cstate="print">
            <a:extLst>
              <a:ext uri="{28A0092B-C50C-407E-A947-70E740481C1C}">
                <a14:useLocalDpi xmlns:a14="http://schemas.microsoft.com/office/drawing/2010/main" val="0"/>
              </a:ext>
            </a:extLst>
          </a:blip>
          <a:stretch>
            <a:fillRect/>
          </a:stretch>
        </p:blipFill>
        <p:spPr>
          <a:xfrm>
            <a:off x="2477664" y="4763629"/>
            <a:ext cx="647799" cy="317299"/>
          </a:xfrm>
          <a:prstGeom prst="rect">
            <a:avLst/>
          </a:prstGeom>
        </p:spPr>
      </p:pic>
      <p:pic>
        <p:nvPicPr>
          <p:cNvPr id="157" name="Picture 2">
            <a:extLst>
              <a:ext uri="{FF2B5EF4-FFF2-40B4-BE49-F238E27FC236}">
                <a16:creationId xmlns:a16="http://schemas.microsoft.com/office/drawing/2014/main" id="{2E13DD00-C76E-E1A0-D33D-9C51F32CB80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676448" y="5443640"/>
            <a:ext cx="362517" cy="222621"/>
          </a:xfrm>
          <a:prstGeom prst="rect">
            <a:avLst/>
          </a:prstGeom>
        </p:spPr>
      </p:pic>
      <p:pic>
        <p:nvPicPr>
          <p:cNvPr id="158" name="Picture 6">
            <a:extLst>
              <a:ext uri="{FF2B5EF4-FFF2-40B4-BE49-F238E27FC236}">
                <a16:creationId xmlns:a16="http://schemas.microsoft.com/office/drawing/2014/main" id="{E344B591-C246-BCED-01FD-E553B4717635}"/>
              </a:ext>
            </a:extLst>
          </p:cNvPr>
          <p:cNvPicPr/>
          <p:nvPr/>
        </p:nvPicPr>
        <p:blipFill>
          <a:blip r:embed="rId9" cstate="print">
            <a:extLst>
              <a:ext uri="{28A0092B-C50C-407E-A947-70E740481C1C}">
                <a14:useLocalDpi xmlns:a14="http://schemas.microsoft.com/office/drawing/2010/main" val="0"/>
              </a:ext>
            </a:extLst>
          </a:blip>
          <a:stretch>
            <a:fillRect/>
          </a:stretch>
        </p:blipFill>
        <p:spPr>
          <a:xfrm>
            <a:off x="1472262" y="5156214"/>
            <a:ext cx="338197" cy="258740"/>
          </a:xfrm>
          <a:prstGeom prst="rect">
            <a:avLst/>
          </a:prstGeom>
        </p:spPr>
      </p:pic>
      <p:sp>
        <p:nvSpPr>
          <p:cNvPr id="159" name="Espace réservé du numéro de diapositive 7">
            <a:extLst>
              <a:ext uri="{FF2B5EF4-FFF2-40B4-BE49-F238E27FC236}">
                <a16:creationId xmlns:a16="http://schemas.microsoft.com/office/drawing/2014/main" id="{66F20F00-F810-6900-ED73-62595DCE93EA}"/>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2AD7436-ADBA-43B7-9370-5627ADE4336A}" type="slidenum">
              <a:rPr lang="fr-FR" smtClean="0"/>
              <a:pPr/>
              <a:t>8</a:t>
            </a:fld>
            <a:endParaRPr lang="fr-FR"/>
          </a:p>
        </p:txBody>
      </p:sp>
      <p:sp>
        <p:nvSpPr>
          <p:cNvPr id="160" name="ZoneTexte 159">
            <a:extLst>
              <a:ext uri="{FF2B5EF4-FFF2-40B4-BE49-F238E27FC236}">
                <a16:creationId xmlns:a16="http://schemas.microsoft.com/office/drawing/2014/main" id="{D9935E1A-2C2F-5D21-9EF6-D7EC0EAB1635}"/>
              </a:ext>
            </a:extLst>
          </p:cNvPr>
          <p:cNvSpPr txBox="1"/>
          <p:nvPr/>
        </p:nvSpPr>
        <p:spPr>
          <a:xfrm>
            <a:off x="146655" y="1611813"/>
            <a:ext cx="1050294" cy="369332"/>
          </a:xfrm>
          <a:prstGeom prst="rect">
            <a:avLst/>
          </a:prstGeom>
          <a:noFill/>
        </p:spPr>
        <p:txBody>
          <a:bodyPr wrap="square" rtlCol="0">
            <a:spAutoFit/>
          </a:bodyPr>
          <a:lstStyle/>
          <a:p>
            <a:pPr algn="ctr"/>
            <a:r>
              <a:rPr lang="fr-FR" dirty="0">
                <a:solidFill>
                  <a:schemeClr val="bg2">
                    <a:lumMod val="25000"/>
                  </a:schemeClr>
                </a:solidFill>
                <a:latin typeface="Aptos Display" panose="020B0004020202020204" pitchFamily="34" charset="0"/>
              </a:rPr>
              <a:t>Manouba</a:t>
            </a:r>
          </a:p>
        </p:txBody>
      </p:sp>
      <p:sp>
        <p:nvSpPr>
          <p:cNvPr id="161" name="ZoneTexte 160">
            <a:extLst>
              <a:ext uri="{FF2B5EF4-FFF2-40B4-BE49-F238E27FC236}">
                <a16:creationId xmlns:a16="http://schemas.microsoft.com/office/drawing/2014/main" id="{89105F10-EB84-0E3C-D274-B879029A215A}"/>
              </a:ext>
            </a:extLst>
          </p:cNvPr>
          <p:cNvSpPr txBox="1"/>
          <p:nvPr/>
        </p:nvSpPr>
        <p:spPr>
          <a:xfrm>
            <a:off x="5841873" y="1710427"/>
            <a:ext cx="1050294" cy="369332"/>
          </a:xfrm>
          <a:prstGeom prst="rect">
            <a:avLst/>
          </a:prstGeom>
          <a:noFill/>
        </p:spPr>
        <p:txBody>
          <a:bodyPr wrap="square" rtlCol="0">
            <a:spAutoFit/>
          </a:bodyPr>
          <a:lstStyle/>
          <a:p>
            <a:pPr algn="ctr"/>
            <a:r>
              <a:rPr lang="fr-FR" dirty="0">
                <a:solidFill>
                  <a:schemeClr val="bg2">
                    <a:lumMod val="25000"/>
                  </a:schemeClr>
                </a:solidFill>
                <a:latin typeface="Aptos Display" panose="020B0004020202020204" pitchFamily="34" charset="0"/>
              </a:rPr>
              <a:t>Ariana</a:t>
            </a:r>
          </a:p>
        </p:txBody>
      </p:sp>
      <p:sp>
        <p:nvSpPr>
          <p:cNvPr id="162" name="ZoneTexte 161">
            <a:extLst>
              <a:ext uri="{FF2B5EF4-FFF2-40B4-BE49-F238E27FC236}">
                <a16:creationId xmlns:a16="http://schemas.microsoft.com/office/drawing/2014/main" id="{A5862FF8-6357-6E96-AD47-A74775FD1EB5}"/>
              </a:ext>
            </a:extLst>
          </p:cNvPr>
          <p:cNvSpPr txBox="1"/>
          <p:nvPr/>
        </p:nvSpPr>
        <p:spPr>
          <a:xfrm>
            <a:off x="5772541" y="4362510"/>
            <a:ext cx="1381825" cy="369332"/>
          </a:xfrm>
          <a:prstGeom prst="rect">
            <a:avLst/>
          </a:prstGeom>
          <a:noFill/>
        </p:spPr>
        <p:txBody>
          <a:bodyPr wrap="square" rtlCol="0">
            <a:spAutoFit/>
          </a:bodyPr>
          <a:lstStyle/>
          <a:p>
            <a:pPr algn="ctr"/>
            <a:r>
              <a:rPr lang="fr-FR" dirty="0">
                <a:solidFill>
                  <a:schemeClr val="bg2">
                    <a:lumMod val="25000"/>
                  </a:schemeClr>
                </a:solidFill>
                <a:latin typeface="Aptos Display" panose="020B0004020202020204" pitchFamily="34" charset="0"/>
              </a:rPr>
              <a:t>Ben Arous</a:t>
            </a:r>
          </a:p>
        </p:txBody>
      </p:sp>
      <p:sp>
        <p:nvSpPr>
          <p:cNvPr id="163" name="ZoneTexte 162">
            <a:extLst>
              <a:ext uri="{FF2B5EF4-FFF2-40B4-BE49-F238E27FC236}">
                <a16:creationId xmlns:a16="http://schemas.microsoft.com/office/drawing/2014/main" id="{0A573717-2B8D-5F48-16CA-09B5C48A2B5F}"/>
              </a:ext>
            </a:extLst>
          </p:cNvPr>
          <p:cNvSpPr txBox="1"/>
          <p:nvPr/>
        </p:nvSpPr>
        <p:spPr>
          <a:xfrm>
            <a:off x="-21071" y="4423641"/>
            <a:ext cx="1050294" cy="369332"/>
          </a:xfrm>
          <a:prstGeom prst="rect">
            <a:avLst/>
          </a:prstGeom>
          <a:noFill/>
        </p:spPr>
        <p:txBody>
          <a:bodyPr wrap="square" rtlCol="0">
            <a:spAutoFit/>
          </a:bodyPr>
          <a:lstStyle/>
          <a:p>
            <a:pPr algn="ctr"/>
            <a:r>
              <a:rPr lang="fr-FR" dirty="0">
                <a:solidFill>
                  <a:schemeClr val="bg2">
                    <a:lumMod val="25000"/>
                  </a:schemeClr>
                </a:solidFill>
                <a:latin typeface="Aptos Display" panose="020B0004020202020204" pitchFamily="34" charset="0"/>
              </a:rPr>
              <a:t>Tunis</a:t>
            </a:r>
          </a:p>
        </p:txBody>
      </p:sp>
      <p:sp>
        <p:nvSpPr>
          <p:cNvPr id="164" name="ZoneTexte 163">
            <a:extLst>
              <a:ext uri="{FF2B5EF4-FFF2-40B4-BE49-F238E27FC236}">
                <a16:creationId xmlns:a16="http://schemas.microsoft.com/office/drawing/2014/main" id="{3C334B91-D0BB-6003-472D-D7C73AC46BD2}"/>
              </a:ext>
            </a:extLst>
          </p:cNvPr>
          <p:cNvSpPr txBox="1"/>
          <p:nvPr/>
        </p:nvSpPr>
        <p:spPr>
          <a:xfrm>
            <a:off x="1164250" y="2546907"/>
            <a:ext cx="897108" cy="307777"/>
          </a:xfrm>
          <a:prstGeom prst="rect">
            <a:avLst/>
          </a:prstGeom>
          <a:noFill/>
        </p:spPr>
        <p:txBody>
          <a:bodyPr wrap="square" rtlCol="0">
            <a:spAutoFit/>
          </a:bodyPr>
          <a:lstStyle/>
          <a:p>
            <a:pPr algn="ctr"/>
            <a:r>
              <a:rPr lang="fr-FR" sz="1400" dirty="0">
                <a:solidFill>
                  <a:schemeClr val="bg2">
                    <a:lumMod val="25000"/>
                  </a:schemeClr>
                </a:solidFill>
                <a:latin typeface="Aptos Display" panose="020B0004020202020204" pitchFamily="34" charset="0"/>
              </a:rPr>
              <a:t>99,48%</a:t>
            </a:r>
          </a:p>
        </p:txBody>
      </p:sp>
      <p:sp>
        <p:nvSpPr>
          <p:cNvPr id="165" name="ZoneTexte 164">
            <a:extLst>
              <a:ext uri="{FF2B5EF4-FFF2-40B4-BE49-F238E27FC236}">
                <a16:creationId xmlns:a16="http://schemas.microsoft.com/office/drawing/2014/main" id="{0204411C-E339-76F2-3230-10AD1BB589A8}"/>
              </a:ext>
            </a:extLst>
          </p:cNvPr>
          <p:cNvSpPr txBox="1"/>
          <p:nvPr/>
        </p:nvSpPr>
        <p:spPr>
          <a:xfrm>
            <a:off x="2292014" y="2302870"/>
            <a:ext cx="897108" cy="307777"/>
          </a:xfrm>
          <a:prstGeom prst="rect">
            <a:avLst/>
          </a:prstGeom>
          <a:noFill/>
        </p:spPr>
        <p:txBody>
          <a:bodyPr wrap="square" rtlCol="0">
            <a:spAutoFit/>
          </a:bodyPr>
          <a:lstStyle/>
          <a:p>
            <a:pPr algn="ctr"/>
            <a:r>
              <a:rPr lang="fr-FR" sz="1400" dirty="0">
                <a:solidFill>
                  <a:schemeClr val="bg2">
                    <a:lumMod val="25000"/>
                  </a:schemeClr>
                </a:solidFill>
                <a:latin typeface="Aptos Display" panose="020B0004020202020204" pitchFamily="34" charset="0"/>
              </a:rPr>
              <a:t>100%</a:t>
            </a:r>
          </a:p>
        </p:txBody>
      </p:sp>
      <p:sp>
        <p:nvSpPr>
          <p:cNvPr id="166" name="ZoneTexte 165">
            <a:extLst>
              <a:ext uri="{FF2B5EF4-FFF2-40B4-BE49-F238E27FC236}">
                <a16:creationId xmlns:a16="http://schemas.microsoft.com/office/drawing/2014/main" id="{16BF4194-71F0-EB10-1DEB-A9483E0AC14A}"/>
              </a:ext>
            </a:extLst>
          </p:cNvPr>
          <p:cNvSpPr txBox="1"/>
          <p:nvPr/>
        </p:nvSpPr>
        <p:spPr>
          <a:xfrm>
            <a:off x="3351760" y="2747891"/>
            <a:ext cx="897108" cy="307777"/>
          </a:xfrm>
          <a:prstGeom prst="rect">
            <a:avLst/>
          </a:prstGeom>
          <a:noFill/>
        </p:spPr>
        <p:txBody>
          <a:bodyPr wrap="square" rtlCol="0">
            <a:spAutoFit/>
          </a:bodyPr>
          <a:lstStyle/>
          <a:p>
            <a:pPr algn="ctr"/>
            <a:r>
              <a:rPr lang="fr-FR" sz="1400" dirty="0">
                <a:solidFill>
                  <a:schemeClr val="bg2">
                    <a:lumMod val="25000"/>
                  </a:schemeClr>
                </a:solidFill>
                <a:latin typeface="Aptos Display" panose="020B0004020202020204" pitchFamily="34" charset="0"/>
              </a:rPr>
              <a:t>98%</a:t>
            </a:r>
          </a:p>
        </p:txBody>
      </p:sp>
      <p:sp>
        <p:nvSpPr>
          <p:cNvPr id="167" name="ZoneTexte 166">
            <a:extLst>
              <a:ext uri="{FF2B5EF4-FFF2-40B4-BE49-F238E27FC236}">
                <a16:creationId xmlns:a16="http://schemas.microsoft.com/office/drawing/2014/main" id="{5353D185-C8E3-E523-6AB3-FF1D7C3D6F23}"/>
              </a:ext>
            </a:extLst>
          </p:cNvPr>
          <p:cNvSpPr txBox="1"/>
          <p:nvPr/>
        </p:nvSpPr>
        <p:spPr>
          <a:xfrm>
            <a:off x="9458025" y="2801844"/>
            <a:ext cx="917668" cy="307777"/>
          </a:xfrm>
          <a:prstGeom prst="rect">
            <a:avLst/>
          </a:prstGeom>
          <a:noFill/>
        </p:spPr>
        <p:txBody>
          <a:bodyPr wrap="square" rtlCol="0">
            <a:spAutoFit/>
          </a:bodyPr>
          <a:lstStyle/>
          <a:p>
            <a:pPr algn="ctr"/>
            <a:r>
              <a:rPr lang="fr-FR" sz="1400" dirty="0">
                <a:solidFill>
                  <a:schemeClr val="bg2">
                    <a:lumMod val="25000"/>
                  </a:schemeClr>
                </a:solidFill>
                <a:latin typeface="Aptos Display" panose="020B0004020202020204" pitchFamily="34" charset="0"/>
              </a:rPr>
              <a:t>99,52%</a:t>
            </a:r>
          </a:p>
        </p:txBody>
      </p:sp>
      <p:sp>
        <p:nvSpPr>
          <p:cNvPr id="168" name="ZoneTexte 167">
            <a:extLst>
              <a:ext uri="{FF2B5EF4-FFF2-40B4-BE49-F238E27FC236}">
                <a16:creationId xmlns:a16="http://schemas.microsoft.com/office/drawing/2014/main" id="{F59FEE8B-8237-BE21-0103-4E2AD0355AAD}"/>
              </a:ext>
            </a:extLst>
          </p:cNvPr>
          <p:cNvSpPr txBox="1"/>
          <p:nvPr/>
        </p:nvSpPr>
        <p:spPr>
          <a:xfrm>
            <a:off x="8428690" y="2383585"/>
            <a:ext cx="917668" cy="307777"/>
          </a:xfrm>
          <a:prstGeom prst="rect">
            <a:avLst/>
          </a:prstGeom>
          <a:noFill/>
        </p:spPr>
        <p:txBody>
          <a:bodyPr wrap="square" rtlCol="0">
            <a:spAutoFit/>
          </a:bodyPr>
          <a:lstStyle/>
          <a:p>
            <a:pPr algn="ctr"/>
            <a:r>
              <a:rPr lang="fr-FR" sz="1400" dirty="0">
                <a:solidFill>
                  <a:schemeClr val="bg2">
                    <a:lumMod val="25000"/>
                  </a:schemeClr>
                </a:solidFill>
                <a:latin typeface="Aptos Display" panose="020B0004020202020204" pitchFamily="34" charset="0"/>
              </a:rPr>
              <a:t>99,72%</a:t>
            </a:r>
          </a:p>
        </p:txBody>
      </p:sp>
      <p:sp>
        <p:nvSpPr>
          <p:cNvPr id="169" name="ZoneTexte 168">
            <a:extLst>
              <a:ext uri="{FF2B5EF4-FFF2-40B4-BE49-F238E27FC236}">
                <a16:creationId xmlns:a16="http://schemas.microsoft.com/office/drawing/2014/main" id="{2AC446AC-BE0F-1ADB-5D7E-3C7718BECFF5}"/>
              </a:ext>
            </a:extLst>
          </p:cNvPr>
          <p:cNvSpPr txBox="1"/>
          <p:nvPr/>
        </p:nvSpPr>
        <p:spPr>
          <a:xfrm>
            <a:off x="7272588" y="2618428"/>
            <a:ext cx="886908" cy="307777"/>
          </a:xfrm>
          <a:prstGeom prst="rect">
            <a:avLst/>
          </a:prstGeom>
          <a:noFill/>
        </p:spPr>
        <p:txBody>
          <a:bodyPr wrap="square" rtlCol="0">
            <a:spAutoFit/>
          </a:bodyPr>
          <a:lstStyle/>
          <a:p>
            <a:pPr algn="ctr"/>
            <a:r>
              <a:rPr lang="fr-FR" sz="1400" dirty="0">
                <a:solidFill>
                  <a:schemeClr val="bg2">
                    <a:lumMod val="25000"/>
                  </a:schemeClr>
                </a:solidFill>
                <a:latin typeface="Aptos Display" panose="020B0004020202020204" pitchFamily="34" charset="0"/>
              </a:rPr>
              <a:t>99,62%</a:t>
            </a:r>
          </a:p>
        </p:txBody>
      </p:sp>
      <p:sp>
        <p:nvSpPr>
          <p:cNvPr id="170" name="ZoneTexte 169">
            <a:extLst>
              <a:ext uri="{FF2B5EF4-FFF2-40B4-BE49-F238E27FC236}">
                <a16:creationId xmlns:a16="http://schemas.microsoft.com/office/drawing/2014/main" id="{F0408254-5927-7F29-272B-2E730F22CFF8}"/>
              </a:ext>
            </a:extLst>
          </p:cNvPr>
          <p:cNvSpPr txBox="1"/>
          <p:nvPr/>
        </p:nvSpPr>
        <p:spPr>
          <a:xfrm>
            <a:off x="1196949" y="5512775"/>
            <a:ext cx="901911" cy="307777"/>
          </a:xfrm>
          <a:prstGeom prst="rect">
            <a:avLst/>
          </a:prstGeom>
          <a:noFill/>
        </p:spPr>
        <p:txBody>
          <a:bodyPr wrap="square" rtlCol="0">
            <a:spAutoFit/>
          </a:bodyPr>
          <a:lstStyle/>
          <a:p>
            <a:pPr algn="ctr"/>
            <a:r>
              <a:rPr lang="fr-FR" sz="1400" dirty="0">
                <a:solidFill>
                  <a:schemeClr val="bg2">
                    <a:lumMod val="25000"/>
                  </a:schemeClr>
                </a:solidFill>
                <a:latin typeface="Aptos Display" panose="020B0004020202020204" pitchFamily="34" charset="0"/>
              </a:rPr>
              <a:t>99,92%</a:t>
            </a:r>
          </a:p>
        </p:txBody>
      </p:sp>
      <p:sp>
        <p:nvSpPr>
          <p:cNvPr id="171" name="ZoneTexte 170">
            <a:extLst>
              <a:ext uri="{FF2B5EF4-FFF2-40B4-BE49-F238E27FC236}">
                <a16:creationId xmlns:a16="http://schemas.microsoft.com/office/drawing/2014/main" id="{DDF070D9-447E-764B-00DA-22D1E8579536}"/>
              </a:ext>
            </a:extLst>
          </p:cNvPr>
          <p:cNvSpPr txBox="1"/>
          <p:nvPr/>
        </p:nvSpPr>
        <p:spPr>
          <a:xfrm>
            <a:off x="2416444" y="5268738"/>
            <a:ext cx="892484" cy="307777"/>
          </a:xfrm>
          <a:prstGeom prst="rect">
            <a:avLst/>
          </a:prstGeom>
          <a:noFill/>
        </p:spPr>
        <p:txBody>
          <a:bodyPr wrap="square" rtlCol="0">
            <a:spAutoFit/>
          </a:bodyPr>
          <a:lstStyle/>
          <a:p>
            <a:pPr algn="ctr"/>
            <a:r>
              <a:rPr lang="fr-FR" sz="1400" dirty="0">
                <a:solidFill>
                  <a:schemeClr val="bg2">
                    <a:lumMod val="25000"/>
                  </a:schemeClr>
                </a:solidFill>
                <a:latin typeface="Aptos Display" panose="020B0004020202020204" pitchFamily="34" charset="0"/>
              </a:rPr>
              <a:t>100%</a:t>
            </a:r>
          </a:p>
        </p:txBody>
      </p:sp>
      <p:sp>
        <p:nvSpPr>
          <p:cNvPr id="172" name="ZoneTexte 171">
            <a:extLst>
              <a:ext uri="{FF2B5EF4-FFF2-40B4-BE49-F238E27FC236}">
                <a16:creationId xmlns:a16="http://schemas.microsoft.com/office/drawing/2014/main" id="{C2CE1359-6573-D5F4-BDAB-65D8C486BE44}"/>
              </a:ext>
            </a:extLst>
          </p:cNvPr>
          <p:cNvSpPr txBox="1"/>
          <p:nvPr/>
        </p:nvSpPr>
        <p:spPr>
          <a:xfrm>
            <a:off x="3493962" y="5713759"/>
            <a:ext cx="848908" cy="307777"/>
          </a:xfrm>
          <a:prstGeom prst="rect">
            <a:avLst/>
          </a:prstGeom>
          <a:noFill/>
        </p:spPr>
        <p:txBody>
          <a:bodyPr wrap="square" rtlCol="0">
            <a:spAutoFit/>
          </a:bodyPr>
          <a:lstStyle/>
          <a:p>
            <a:pPr algn="ctr"/>
            <a:r>
              <a:rPr lang="fr-FR" sz="1400" dirty="0">
                <a:solidFill>
                  <a:schemeClr val="bg2">
                    <a:lumMod val="25000"/>
                  </a:schemeClr>
                </a:solidFill>
                <a:latin typeface="Aptos Display" panose="020B0004020202020204" pitchFamily="34" charset="0"/>
              </a:rPr>
              <a:t>99,11%</a:t>
            </a:r>
          </a:p>
        </p:txBody>
      </p:sp>
      <p:sp>
        <p:nvSpPr>
          <p:cNvPr id="173" name="ZoneTexte 172">
            <a:extLst>
              <a:ext uri="{FF2B5EF4-FFF2-40B4-BE49-F238E27FC236}">
                <a16:creationId xmlns:a16="http://schemas.microsoft.com/office/drawing/2014/main" id="{1A51CD0C-B6BF-C93F-86D2-15BD9F7C8493}"/>
              </a:ext>
            </a:extLst>
          </p:cNvPr>
          <p:cNvSpPr txBox="1"/>
          <p:nvPr/>
        </p:nvSpPr>
        <p:spPr>
          <a:xfrm>
            <a:off x="7154367" y="5500843"/>
            <a:ext cx="884464" cy="307777"/>
          </a:xfrm>
          <a:prstGeom prst="rect">
            <a:avLst/>
          </a:prstGeom>
          <a:noFill/>
        </p:spPr>
        <p:txBody>
          <a:bodyPr wrap="square" rtlCol="0">
            <a:spAutoFit/>
          </a:bodyPr>
          <a:lstStyle/>
          <a:p>
            <a:pPr algn="ctr"/>
            <a:r>
              <a:rPr lang="fr-FR" sz="1400" dirty="0">
                <a:solidFill>
                  <a:schemeClr val="bg2">
                    <a:lumMod val="25000"/>
                  </a:schemeClr>
                </a:solidFill>
                <a:latin typeface="Aptos Display" panose="020B0004020202020204" pitchFamily="34" charset="0"/>
              </a:rPr>
              <a:t>99,93%</a:t>
            </a:r>
          </a:p>
        </p:txBody>
      </p:sp>
      <p:sp>
        <p:nvSpPr>
          <p:cNvPr id="174" name="ZoneTexte 173">
            <a:extLst>
              <a:ext uri="{FF2B5EF4-FFF2-40B4-BE49-F238E27FC236}">
                <a16:creationId xmlns:a16="http://schemas.microsoft.com/office/drawing/2014/main" id="{B1512398-9B05-5E9E-5709-054BACCC027B}"/>
              </a:ext>
            </a:extLst>
          </p:cNvPr>
          <p:cNvSpPr txBox="1"/>
          <p:nvPr/>
        </p:nvSpPr>
        <p:spPr>
          <a:xfrm>
            <a:off x="8356414" y="5256806"/>
            <a:ext cx="869221" cy="307777"/>
          </a:xfrm>
          <a:prstGeom prst="rect">
            <a:avLst/>
          </a:prstGeom>
          <a:noFill/>
        </p:spPr>
        <p:txBody>
          <a:bodyPr wrap="square" rtlCol="0">
            <a:spAutoFit/>
          </a:bodyPr>
          <a:lstStyle/>
          <a:p>
            <a:pPr algn="ctr"/>
            <a:r>
              <a:rPr lang="fr-FR" sz="1400" dirty="0">
                <a:solidFill>
                  <a:schemeClr val="bg2">
                    <a:lumMod val="25000"/>
                  </a:schemeClr>
                </a:solidFill>
                <a:latin typeface="Aptos Display" panose="020B0004020202020204" pitchFamily="34" charset="0"/>
              </a:rPr>
              <a:t>100%</a:t>
            </a:r>
          </a:p>
        </p:txBody>
      </p:sp>
      <p:sp>
        <p:nvSpPr>
          <p:cNvPr id="175" name="ZoneTexte 174">
            <a:extLst>
              <a:ext uri="{FF2B5EF4-FFF2-40B4-BE49-F238E27FC236}">
                <a16:creationId xmlns:a16="http://schemas.microsoft.com/office/drawing/2014/main" id="{B9564422-74D9-DFA0-7D30-AC5E6DDA893C}"/>
              </a:ext>
            </a:extLst>
          </p:cNvPr>
          <p:cNvSpPr txBox="1"/>
          <p:nvPr/>
        </p:nvSpPr>
        <p:spPr>
          <a:xfrm>
            <a:off x="9433932" y="5701827"/>
            <a:ext cx="884464" cy="307777"/>
          </a:xfrm>
          <a:prstGeom prst="rect">
            <a:avLst/>
          </a:prstGeom>
          <a:noFill/>
        </p:spPr>
        <p:txBody>
          <a:bodyPr wrap="square" rtlCol="0">
            <a:spAutoFit/>
          </a:bodyPr>
          <a:lstStyle/>
          <a:p>
            <a:pPr algn="ctr"/>
            <a:r>
              <a:rPr lang="fr-FR" sz="1400" dirty="0">
                <a:solidFill>
                  <a:schemeClr val="bg2">
                    <a:lumMod val="25000"/>
                  </a:schemeClr>
                </a:solidFill>
                <a:latin typeface="Aptos Display" panose="020B0004020202020204" pitchFamily="34" charset="0"/>
              </a:rPr>
              <a:t>99,29%</a:t>
            </a:r>
          </a:p>
        </p:txBody>
      </p:sp>
    </p:spTree>
    <p:extLst>
      <p:ext uri="{BB962C8B-B14F-4D97-AF65-F5344CB8AC3E}">
        <p14:creationId xmlns:p14="http://schemas.microsoft.com/office/powerpoint/2010/main" val="12404080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3503BE-C778-02B4-7E65-79ADC41751F3}"/>
            </a:ext>
          </a:extLst>
        </p:cNvPr>
        <p:cNvGrpSpPr/>
        <p:nvPr/>
      </p:nvGrpSpPr>
      <p:grpSpPr>
        <a:xfrm>
          <a:off x="0" y="0"/>
          <a:ext cx="0" cy="0"/>
          <a:chOff x="0" y="0"/>
          <a:chExt cx="0" cy="0"/>
        </a:xfrm>
      </p:grpSpPr>
      <p:graphicFrame>
        <p:nvGraphicFramePr>
          <p:cNvPr id="12" name="Tableau 11">
            <a:extLst>
              <a:ext uri="{FF2B5EF4-FFF2-40B4-BE49-F238E27FC236}">
                <a16:creationId xmlns:a16="http://schemas.microsoft.com/office/drawing/2014/main" id="{67278FD7-7E12-F846-285B-BC5F007AADE9}"/>
              </a:ext>
            </a:extLst>
          </p:cNvPr>
          <p:cNvGraphicFramePr>
            <a:graphicFrameLocks noGrp="1"/>
          </p:cNvGraphicFramePr>
          <p:nvPr>
            <p:extLst>
              <p:ext uri="{D42A27DB-BD31-4B8C-83A1-F6EECF244321}">
                <p14:modId xmlns:p14="http://schemas.microsoft.com/office/powerpoint/2010/main" val="617041628"/>
              </p:ext>
            </p:extLst>
          </p:nvPr>
        </p:nvGraphicFramePr>
        <p:xfrm>
          <a:off x="871610" y="3609902"/>
          <a:ext cx="5480392" cy="3127894"/>
        </p:xfrm>
        <a:graphic>
          <a:graphicData uri="http://schemas.openxmlformats.org/drawingml/2006/table">
            <a:tbl>
              <a:tblPr>
                <a:tableStyleId>{5C22544A-7EE6-4342-B048-85BDC9FD1C3A}</a:tableStyleId>
              </a:tblPr>
              <a:tblGrid>
                <a:gridCol w="1953220">
                  <a:extLst>
                    <a:ext uri="{9D8B030D-6E8A-4147-A177-3AD203B41FA5}">
                      <a16:colId xmlns:a16="http://schemas.microsoft.com/office/drawing/2014/main" val="3158904928"/>
                    </a:ext>
                  </a:extLst>
                </a:gridCol>
                <a:gridCol w="1175724">
                  <a:extLst>
                    <a:ext uri="{9D8B030D-6E8A-4147-A177-3AD203B41FA5}">
                      <a16:colId xmlns:a16="http://schemas.microsoft.com/office/drawing/2014/main" val="2538771447"/>
                    </a:ext>
                  </a:extLst>
                </a:gridCol>
                <a:gridCol w="1175724">
                  <a:extLst>
                    <a:ext uri="{9D8B030D-6E8A-4147-A177-3AD203B41FA5}">
                      <a16:colId xmlns:a16="http://schemas.microsoft.com/office/drawing/2014/main" val="829366214"/>
                    </a:ext>
                  </a:extLst>
                </a:gridCol>
                <a:gridCol w="1175724">
                  <a:extLst>
                    <a:ext uri="{9D8B030D-6E8A-4147-A177-3AD203B41FA5}">
                      <a16:colId xmlns:a16="http://schemas.microsoft.com/office/drawing/2014/main" val="3654286735"/>
                    </a:ext>
                  </a:extLst>
                </a:gridCol>
              </a:tblGrid>
              <a:tr h="162133">
                <a:tc>
                  <a:txBody>
                    <a:bodyPr/>
                    <a:lstStyle/>
                    <a:p>
                      <a:pPr algn="ctr" fontAlgn="b">
                        <a:buNone/>
                      </a:pPr>
                      <a:r>
                        <a:rPr lang="fr-FR" sz="1100" b="1" u="none" strike="noStrike" kern="1200" baseline="0" dirty="0" err="1">
                          <a:solidFill>
                            <a:schemeClr val="bg2">
                              <a:lumMod val="25000"/>
                            </a:schemeClr>
                          </a:solidFill>
                        </a:rPr>
                        <a:t>Délegation</a:t>
                      </a:r>
                      <a:endParaRPr lang="fr-FR" sz="1100" b="1" i="0" u="none" strike="noStrike" kern="1200" baseline="0" dirty="0">
                        <a:solidFill>
                          <a:schemeClr val="bg2">
                            <a:lumMod val="25000"/>
                          </a:schemeClr>
                        </a:solidFill>
                        <a:latin typeface="Aptos Display" panose="020B0004020202020204" pitchFamily="34" charset="0"/>
                        <a:ea typeface="+mn-ea"/>
                        <a:cs typeface="+mn-cs"/>
                      </a:endParaRPr>
                    </a:p>
                  </a:txBody>
                  <a:tcPr marL="7620" marR="7620" marT="7620" marB="0" anchor="b">
                    <a:solidFill>
                      <a:schemeClr val="bg1">
                        <a:lumMod val="95000"/>
                      </a:schemeClr>
                    </a:solidFill>
                  </a:tcPr>
                </a:tc>
                <a:tc>
                  <a:txBody>
                    <a:bodyPr/>
                    <a:lstStyle/>
                    <a:p>
                      <a:pPr algn="ctr" fontAlgn="b">
                        <a:buNone/>
                      </a:pPr>
                      <a:r>
                        <a:rPr lang="fr-FR" sz="1400" b="1" u="none" strike="noStrike" dirty="0">
                          <a:solidFill>
                            <a:schemeClr val="tx2">
                              <a:lumMod val="50000"/>
                              <a:lumOff val="50000"/>
                            </a:schemeClr>
                          </a:solidFill>
                          <a:effectLst/>
                        </a:rPr>
                        <a:t>TT</a:t>
                      </a:r>
                      <a:endParaRPr lang="fr-FR" sz="1400" b="1" i="0" u="none" strike="noStrike" dirty="0">
                        <a:solidFill>
                          <a:schemeClr val="tx2">
                            <a:lumMod val="50000"/>
                            <a:lumOff val="50000"/>
                          </a:schemeClr>
                        </a:solidFill>
                        <a:effectLst/>
                        <a:latin typeface="Calibri" panose="020F0502020204030204" pitchFamily="34" charset="0"/>
                      </a:endParaRPr>
                    </a:p>
                  </a:txBody>
                  <a:tcPr marL="7620" marR="7620" marT="7620" marB="0" anchor="b">
                    <a:solidFill>
                      <a:schemeClr val="bg1">
                        <a:lumMod val="95000"/>
                      </a:schemeClr>
                    </a:solidFill>
                  </a:tcPr>
                </a:tc>
                <a:tc>
                  <a:txBody>
                    <a:bodyPr/>
                    <a:lstStyle/>
                    <a:p>
                      <a:pPr algn="ctr" fontAlgn="b">
                        <a:buNone/>
                      </a:pPr>
                      <a:r>
                        <a:rPr lang="fr-FR" sz="1400" b="1" u="none" strike="noStrike" dirty="0">
                          <a:solidFill>
                            <a:srgbClr val="FF0000"/>
                          </a:solidFill>
                          <a:effectLst/>
                        </a:rPr>
                        <a:t>OO</a:t>
                      </a:r>
                      <a:endParaRPr lang="fr-FR" sz="1400" b="1" i="0" u="none" strike="noStrike" dirty="0">
                        <a:solidFill>
                          <a:srgbClr val="FF0000"/>
                        </a:solidFill>
                        <a:effectLst/>
                        <a:latin typeface="Calibri" panose="020F0502020204030204" pitchFamily="34" charset="0"/>
                      </a:endParaRPr>
                    </a:p>
                  </a:txBody>
                  <a:tcPr marL="7620" marR="7620" marT="7620" marB="0" anchor="b">
                    <a:solidFill>
                      <a:schemeClr val="bg1">
                        <a:lumMod val="95000"/>
                      </a:schemeClr>
                    </a:solidFill>
                  </a:tcPr>
                </a:tc>
                <a:tc>
                  <a:txBody>
                    <a:bodyPr/>
                    <a:lstStyle/>
                    <a:p>
                      <a:pPr algn="ctr" fontAlgn="b">
                        <a:buNone/>
                      </a:pPr>
                      <a:r>
                        <a:rPr lang="fr-FR" sz="1400" b="1" u="none" strike="noStrike" dirty="0">
                          <a:solidFill>
                            <a:srgbClr val="E26B0A"/>
                          </a:solidFill>
                          <a:effectLst/>
                        </a:rPr>
                        <a:t>OR</a:t>
                      </a:r>
                      <a:endParaRPr lang="fr-FR" sz="1400" b="1" i="0" u="none" strike="noStrike" dirty="0">
                        <a:solidFill>
                          <a:srgbClr val="E26B0A"/>
                        </a:solidFill>
                        <a:effectLst/>
                        <a:latin typeface="Calibri" panose="020F0502020204030204" pitchFamily="34" charset="0"/>
                      </a:endParaRPr>
                    </a:p>
                  </a:txBody>
                  <a:tcPr marL="7620" marR="7620" marT="7620" marB="0" anchor="b">
                    <a:solidFill>
                      <a:schemeClr val="bg1">
                        <a:lumMod val="95000"/>
                      </a:schemeClr>
                    </a:solidFill>
                  </a:tcPr>
                </a:tc>
                <a:extLst>
                  <a:ext uri="{0D108BD9-81ED-4DB2-BD59-A6C34878D82A}">
                    <a16:rowId xmlns:a16="http://schemas.microsoft.com/office/drawing/2014/main" val="3398549901"/>
                  </a:ext>
                </a:extLst>
              </a:tr>
              <a:tr h="134526">
                <a:tc>
                  <a:txBody>
                    <a:bodyPr/>
                    <a:lstStyle/>
                    <a:p>
                      <a:pPr algn="l" fontAlgn="b">
                        <a:buNone/>
                      </a:pPr>
                      <a:r>
                        <a:rPr lang="fr-FR" sz="900" u="none" strike="noStrike" dirty="0">
                          <a:effectLst/>
                        </a:rPr>
                        <a:t>Bab El </a:t>
                      </a:r>
                      <a:r>
                        <a:rPr lang="fr-FR" sz="900" u="none" strike="noStrike" dirty="0" err="1">
                          <a:effectLst/>
                        </a:rPr>
                        <a:t>Bhar</a:t>
                      </a:r>
                      <a:endParaRPr lang="fr-FR" sz="900" b="0" i="0" u="none" strike="noStrike" dirty="0">
                        <a:solidFill>
                          <a:srgbClr val="000000"/>
                        </a:solidFill>
                        <a:effectLst/>
                        <a:latin typeface="Calibri" panose="020F0502020204030204" pitchFamily="34" charset="0"/>
                      </a:endParaRPr>
                    </a:p>
                  </a:txBody>
                  <a:tcPr marL="7620" marR="7620" marT="7620" marB="0" anchor="b">
                    <a:solidFill>
                      <a:schemeClr val="bg1">
                        <a:lumMod val="85000"/>
                      </a:schemeClr>
                    </a:solidFill>
                  </a:tcPr>
                </a:tc>
                <a:tc>
                  <a:txBody>
                    <a:bodyPr/>
                    <a:lstStyle/>
                    <a:p>
                      <a:pPr marL="0" algn="ctr" defTabSz="914400" rtl="0" eaLnBrk="1" fontAlgn="b" latinLnBrk="0" hangingPunct="1">
                        <a:buNone/>
                      </a:pPr>
                      <a:r>
                        <a:rPr lang="fr-FR" sz="900" b="1" u="none" strike="noStrike" kern="1200" dirty="0">
                          <a:solidFill>
                            <a:srgbClr val="DC615E"/>
                          </a:solidFill>
                          <a:effectLst/>
                          <a:latin typeface="+mn-lt"/>
                          <a:ea typeface="+mn-ea"/>
                          <a:cs typeface="+mn-cs"/>
                        </a:rPr>
                        <a:t>3rd</a:t>
                      </a:r>
                    </a:p>
                  </a:txBody>
                  <a:tcPr marL="7620" marR="7620" marT="7620" marB="0" anchor="b">
                    <a:solidFill>
                      <a:schemeClr val="bg1">
                        <a:lumMod val="85000"/>
                      </a:schemeClr>
                    </a:solidFill>
                  </a:tcPr>
                </a:tc>
                <a:tc>
                  <a:txBody>
                    <a:bodyPr/>
                    <a:lstStyle/>
                    <a:p>
                      <a:pPr marL="0" algn="ctr" defTabSz="914400" rtl="0" eaLnBrk="1" fontAlgn="b" latinLnBrk="0" hangingPunct="1">
                        <a:buNone/>
                      </a:pPr>
                      <a:r>
                        <a:rPr lang="fr-FR" sz="900" b="1" u="none" strike="noStrike" kern="1200" dirty="0">
                          <a:solidFill>
                            <a:schemeClr val="accent6"/>
                          </a:solidFill>
                          <a:effectLst/>
                          <a:latin typeface="+mn-lt"/>
                          <a:ea typeface="+mn-ea"/>
                          <a:cs typeface="+mn-cs"/>
                        </a:rPr>
                        <a:t>1st</a:t>
                      </a:r>
                    </a:p>
                  </a:txBody>
                  <a:tcPr marL="7620" marR="7620" marT="7620" marB="0" anchor="b">
                    <a:solidFill>
                      <a:schemeClr val="bg1">
                        <a:lumMod val="85000"/>
                      </a:schemeClr>
                    </a:solidFill>
                  </a:tcPr>
                </a:tc>
                <a:tc>
                  <a:txBody>
                    <a:bodyPr/>
                    <a:lstStyle/>
                    <a:p>
                      <a:pPr algn="ctr" fontAlgn="b">
                        <a:buNone/>
                      </a:pPr>
                      <a:r>
                        <a:rPr lang="fr-FR" sz="900" b="1" u="none" strike="noStrike" dirty="0">
                          <a:solidFill>
                            <a:srgbClr val="996633"/>
                          </a:solidFill>
                          <a:effectLst/>
                        </a:rPr>
                        <a:t>2nd</a:t>
                      </a:r>
                      <a:endParaRPr lang="fr-FR" sz="900" b="1" i="0" u="none" strike="noStrike" dirty="0">
                        <a:solidFill>
                          <a:srgbClr val="996633"/>
                        </a:solidFill>
                        <a:effectLst/>
                        <a:latin typeface="Calibri" panose="020F0502020204030204" pitchFamily="34" charset="0"/>
                      </a:endParaRPr>
                    </a:p>
                  </a:txBody>
                  <a:tcPr marL="7620" marR="7620" marT="7620" marB="0" anchor="b">
                    <a:solidFill>
                      <a:schemeClr val="bg1">
                        <a:lumMod val="85000"/>
                      </a:schemeClr>
                    </a:solidFill>
                  </a:tcPr>
                </a:tc>
                <a:extLst>
                  <a:ext uri="{0D108BD9-81ED-4DB2-BD59-A6C34878D82A}">
                    <a16:rowId xmlns:a16="http://schemas.microsoft.com/office/drawing/2014/main" val="1828346246"/>
                  </a:ext>
                </a:extLst>
              </a:tr>
              <a:tr h="134526">
                <a:tc>
                  <a:txBody>
                    <a:bodyPr/>
                    <a:lstStyle/>
                    <a:p>
                      <a:pPr algn="l" fontAlgn="b">
                        <a:buNone/>
                      </a:pPr>
                      <a:r>
                        <a:rPr lang="fr-FR" sz="900" u="none" strike="noStrike">
                          <a:effectLst/>
                        </a:rPr>
                        <a:t>Bab Souika</a:t>
                      </a:r>
                      <a:endParaRPr lang="fr-FR" sz="900" b="0" i="0" u="none" strike="noStrike">
                        <a:solidFill>
                          <a:srgbClr val="000000"/>
                        </a:solidFill>
                        <a:effectLst/>
                        <a:latin typeface="Calibri" panose="020F0502020204030204" pitchFamily="34" charset="0"/>
                      </a:endParaRPr>
                    </a:p>
                  </a:txBody>
                  <a:tcPr marL="7620" marR="7620" marT="7620" marB="0" anchor="b">
                    <a:solidFill>
                      <a:schemeClr val="bg1">
                        <a:lumMod val="95000"/>
                      </a:schemeClr>
                    </a:solidFill>
                  </a:tcPr>
                </a:tc>
                <a:tc>
                  <a:txBody>
                    <a:bodyPr/>
                    <a:lstStyle/>
                    <a:p>
                      <a:pPr marL="0" algn="ctr" defTabSz="914400" rtl="0" eaLnBrk="1" fontAlgn="b" latinLnBrk="0" hangingPunct="1">
                        <a:buNone/>
                      </a:pPr>
                      <a:r>
                        <a:rPr lang="fr-FR" sz="900" b="1" u="none" strike="noStrike" kern="1200" dirty="0">
                          <a:solidFill>
                            <a:schemeClr val="accent6"/>
                          </a:solidFill>
                          <a:effectLst/>
                          <a:latin typeface="+mn-lt"/>
                          <a:ea typeface="+mn-ea"/>
                          <a:cs typeface="+mn-cs"/>
                        </a:rPr>
                        <a:t>1st</a:t>
                      </a:r>
                    </a:p>
                  </a:txBody>
                  <a:tcPr marL="7620" marR="7620" marT="7620" marB="0" anchor="b">
                    <a:solidFill>
                      <a:schemeClr val="bg1">
                        <a:lumMod val="95000"/>
                      </a:schemeClr>
                    </a:solidFill>
                  </a:tcPr>
                </a:tc>
                <a:tc>
                  <a:txBody>
                    <a:bodyPr/>
                    <a:lstStyle/>
                    <a:p>
                      <a:pPr marL="0" algn="ctr" defTabSz="914400" rtl="0" eaLnBrk="1" fontAlgn="b" latinLnBrk="0" hangingPunct="1">
                        <a:buNone/>
                      </a:pPr>
                      <a:r>
                        <a:rPr lang="fr-FR" sz="900" b="1" u="none" strike="noStrike" kern="1200" dirty="0">
                          <a:solidFill>
                            <a:schemeClr val="accent6"/>
                          </a:solidFill>
                          <a:effectLst/>
                          <a:latin typeface="+mn-lt"/>
                          <a:ea typeface="+mn-ea"/>
                          <a:cs typeface="+mn-cs"/>
                        </a:rPr>
                        <a:t>1st</a:t>
                      </a:r>
                    </a:p>
                  </a:txBody>
                  <a:tcPr marL="7620" marR="7620" marT="7620" marB="0" anchor="b">
                    <a:solidFill>
                      <a:schemeClr val="bg1">
                        <a:lumMod val="95000"/>
                      </a:schemeClr>
                    </a:solidFill>
                  </a:tcPr>
                </a:tc>
                <a:tc>
                  <a:txBody>
                    <a:bodyPr/>
                    <a:lstStyle/>
                    <a:p>
                      <a:pPr marL="0" algn="ctr" defTabSz="914400" rtl="0" eaLnBrk="1" fontAlgn="b" latinLnBrk="0" hangingPunct="1">
                        <a:buNone/>
                      </a:pPr>
                      <a:r>
                        <a:rPr lang="fr-FR" sz="900" b="1" u="none" strike="noStrike" kern="1200" dirty="0">
                          <a:solidFill>
                            <a:schemeClr val="accent6"/>
                          </a:solidFill>
                          <a:effectLst/>
                          <a:latin typeface="+mn-lt"/>
                          <a:ea typeface="+mn-ea"/>
                          <a:cs typeface="+mn-cs"/>
                        </a:rPr>
                        <a:t>1st</a:t>
                      </a:r>
                    </a:p>
                  </a:txBody>
                  <a:tcPr marL="7620" marR="7620" marT="7620" marB="0" anchor="b">
                    <a:solidFill>
                      <a:schemeClr val="bg1">
                        <a:lumMod val="95000"/>
                      </a:schemeClr>
                    </a:solidFill>
                  </a:tcPr>
                </a:tc>
                <a:extLst>
                  <a:ext uri="{0D108BD9-81ED-4DB2-BD59-A6C34878D82A}">
                    <a16:rowId xmlns:a16="http://schemas.microsoft.com/office/drawing/2014/main" val="645501163"/>
                  </a:ext>
                </a:extLst>
              </a:tr>
              <a:tr h="134526">
                <a:tc>
                  <a:txBody>
                    <a:bodyPr/>
                    <a:lstStyle/>
                    <a:p>
                      <a:pPr algn="l" fontAlgn="b">
                        <a:buNone/>
                      </a:pPr>
                      <a:r>
                        <a:rPr lang="fr-FR" sz="900" u="none" strike="noStrike" dirty="0">
                          <a:effectLst/>
                        </a:rPr>
                        <a:t>Bardo</a:t>
                      </a:r>
                      <a:endParaRPr lang="fr-FR" sz="900" b="0" i="0" u="none" strike="noStrike" dirty="0">
                        <a:solidFill>
                          <a:srgbClr val="000000"/>
                        </a:solidFill>
                        <a:effectLst/>
                        <a:latin typeface="Calibri" panose="020F0502020204030204" pitchFamily="34" charset="0"/>
                      </a:endParaRPr>
                    </a:p>
                  </a:txBody>
                  <a:tcPr marL="7620" marR="7620" marT="7620" marB="0" anchor="b">
                    <a:solidFill>
                      <a:schemeClr val="bg1">
                        <a:lumMod val="85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fr-FR" sz="900" b="1" u="none" strike="noStrike" kern="1200" dirty="0">
                          <a:solidFill>
                            <a:schemeClr val="accent6"/>
                          </a:solidFill>
                          <a:effectLst/>
                          <a:latin typeface="+mn-lt"/>
                          <a:ea typeface="+mn-ea"/>
                          <a:cs typeface="+mn-cs"/>
                        </a:rPr>
                        <a:t>1st</a:t>
                      </a:r>
                    </a:p>
                  </a:txBody>
                  <a:tcPr marL="7620" marR="7620" marT="7620" marB="0" anchor="b">
                    <a:solidFill>
                      <a:schemeClr val="bg1">
                        <a:lumMod val="85000"/>
                      </a:schemeClr>
                    </a:solidFill>
                  </a:tcPr>
                </a:tc>
                <a:tc>
                  <a:txBody>
                    <a:bodyPr/>
                    <a:lstStyle/>
                    <a:p>
                      <a:pPr marL="0" algn="ctr" defTabSz="914400" rtl="0" eaLnBrk="1" fontAlgn="b" latinLnBrk="0" hangingPunct="1">
                        <a:buNone/>
                      </a:pPr>
                      <a:r>
                        <a:rPr lang="fr-FR" sz="900" b="1" u="none" strike="noStrike" kern="1200" dirty="0">
                          <a:solidFill>
                            <a:schemeClr val="accent6"/>
                          </a:solidFill>
                          <a:effectLst/>
                          <a:latin typeface="+mn-lt"/>
                          <a:ea typeface="+mn-ea"/>
                          <a:cs typeface="+mn-cs"/>
                        </a:rPr>
                        <a:t>1st</a:t>
                      </a:r>
                    </a:p>
                  </a:txBody>
                  <a:tcPr marL="7620" marR="7620" marT="7620" marB="0" anchor="b">
                    <a:solidFill>
                      <a:schemeClr val="bg1">
                        <a:lumMod val="85000"/>
                      </a:schemeClr>
                    </a:solidFill>
                  </a:tcPr>
                </a:tc>
                <a:tc>
                  <a:txBody>
                    <a:bodyPr/>
                    <a:lstStyle/>
                    <a:p>
                      <a:pPr marL="0" algn="ctr" defTabSz="914400" rtl="0" eaLnBrk="1" fontAlgn="b" latinLnBrk="0" hangingPunct="1">
                        <a:buNone/>
                      </a:pPr>
                      <a:r>
                        <a:rPr lang="fr-FR" sz="900" b="1" u="none" strike="noStrike" kern="1200" dirty="0">
                          <a:solidFill>
                            <a:schemeClr val="accent6"/>
                          </a:solidFill>
                          <a:effectLst/>
                          <a:latin typeface="+mn-lt"/>
                          <a:ea typeface="+mn-ea"/>
                          <a:cs typeface="+mn-cs"/>
                        </a:rPr>
                        <a:t>1st</a:t>
                      </a:r>
                    </a:p>
                  </a:txBody>
                  <a:tcPr marL="7620" marR="7620" marT="7620" marB="0" anchor="b">
                    <a:solidFill>
                      <a:schemeClr val="bg1">
                        <a:lumMod val="85000"/>
                      </a:schemeClr>
                    </a:solidFill>
                  </a:tcPr>
                </a:tc>
                <a:extLst>
                  <a:ext uri="{0D108BD9-81ED-4DB2-BD59-A6C34878D82A}">
                    <a16:rowId xmlns:a16="http://schemas.microsoft.com/office/drawing/2014/main" val="3020651778"/>
                  </a:ext>
                </a:extLst>
              </a:tr>
              <a:tr h="134526">
                <a:tc>
                  <a:txBody>
                    <a:bodyPr/>
                    <a:lstStyle/>
                    <a:p>
                      <a:pPr algn="l" fontAlgn="b">
                        <a:buNone/>
                      </a:pPr>
                      <a:r>
                        <a:rPr lang="fr-FR" sz="900" u="none" strike="noStrike">
                          <a:effectLst/>
                        </a:rPr>
                        <a:t>Carthage</a:t>
                      </a:r>
                      <a:endParaRPr lang="fr-FR" sz="900" b="0" i="0" u="none" strike="noStrike">
                        <a:solidFill>
                          <a:srgbClr val="000000"/>
                        </a:solidFill>
                        <a:effectLst/>
                        <a:latin typeface="Calibri" panose="020F0502020204030204" pitchFamily="34" charset="0"/>
                      </a:endParaRPr>
                    </a:p>
                  </a:txBody>
                  <a:tcPr marL="7620" marR="7620" marT="7620" marB="0" anchor="b">
                    <a:solidFill>
                      <a:schemeClr val="bg1">
                        <a:lumMod val="95000"/>
                      </a:schemeClr>
                    </a:solidFill>
                  </a:tcPr>
                </a:tc>
                <a:tc>
                  <a:txBody>
                    <a:bodyPr/>
                    <a:lstStyle/>
                    <a:p>
                      <a:pPr marL="0" algn="ctr" defTabSz="914400" rtl="0" eaLnBrk="1" fontAlgn="b" latinLnBrk="0" hangingPunct="1">
                        <a:buNone/>
                      </a:pPr>
                      <a:r>
                        <a:rPr lang="fr-FR" sz="900" b="1" u="none" strike="noStrike" kern="1200" dirty="0">
                          <a:solidFill>
                            <a:schemeClr val="accent6"/>
                          </a:solidFill>
                          <a:effectLst/>
                          <a:latin typeface="+mn-lt"/>
                          <a:ea typeface="+mn-ea"/>
                          <a:cs typeface="+mn-cs"/>
                        </a:rPr>
                        <a:t>1st</a:t>
                      </a:r>
                    </a:p>
                  </a:txBody>
                  <a:tcPr marL="7620" marR="7620" marT="7620" marB="0" anchor="b">
                    <a:solidFill>
                      <a:schemeClr val="bg1">
                        <a:lumMod val="95000"/>
                      </a:schemeClr>
                    </a:solidFill>
                  </a:tcPr>
                </a:tc>
                <a:tc>
                  <a:txBody>
                    <a:bodyPr/>
                    <a:lstStyle/>
                    <a:p>
                      <a:pPr marL="0" algn="ctr" defTabSz="914400" rtl="0" eaLnBrk="1" fontAlgn="b" latinLnBrk="0" hangingPunct="1">
                        <a:buNone/>
                      </a:pPr>
                      <a:r>
                        <a:rPr lang="fr-FR" sz="900" b="1" u="none" strike="noStrike" kern="1200" dirty="0">
                          <a:solidFill>
                            <a:schemeClr val="accent6"/>
                          </a:solidFill>
                          <a:effectLst/>
                          <a:latin typeface="+mn-lt"/>
                          <a:ea typeface="+mn-ea"/>
                          <a:cs typeface="+mn-cs"/>
                        </a:rPr>
                        <a:t>1st</a:t>
                      </a:r>
                    </a:p>
                  </a:txBody>
                  <a:tcPr marL="7620" marR="7620" marT="7620" marB="0" anchor="b">
                    <a:solidFill>
                      <a:schemeClr val="bg1">
                        <a:lumMod val="95000"/>
                      </a:schemeClr>
                    </a:solidFill>
                  </a:tcPr>
                </a:tc>
                <a:tc>
                  <a:txBody>
                    <a:bodyPr/>
                    <a:lstStyle/>
                    <a:p>
                      <a:pPr marL="0" algn="ctr" defTabSz="914400" rtl="0" eaLnBrk="1" fontAlgn="b" latinLnBrk="0" hangingPunct="1">
                        <a:buNone/>
                      </a:pPr>
                      <a:r>
                        <a:rPr lang="fr-FR" sz="900" b="1" u="none" strike="noStrike" kern="1200" dirty="0">
                          <a:solidFill>
                            <a:schemeClr val="accent6"/>
                          </a:solidFill>
                          <a:effectLst/>
                          <a:latin typeface="+mn-lt"/>
                          <a:ea typeface="+mn-ea"/>
                          <a:cs typeface="+mn-cs"/>
                        </a:rPr>
                        <a:t>1st</a:t>
                      </a:r>
                    </a:p>
                  </a:txBody>
                  <a:tcPr marL="7620" marR="7620" marT="7620" marB="0" anchor="b">
                    <a:solidFill>
                      <a:schemeClr val="bg1">
                        <a:lumMod val="95000"/>
                      </a:schemeClr>
                    </a:solidFill>
                  </a:tcPr>
                </a:tc>
                <a:extLst>
                  <a:ext uri="{0D108BD9-81ED-4DB2-BD59-A6C34878D82A}">
                    <a16:rowId xmlns:a16="http://schemas.microsoft.com/office/drawing/2014/main" val="101310167"/>
                  </a:ext>
                </a:extLst>
              </a:tr>
              <a:tr h="134526">
                <a:tc>
                  <a:txBody>
                    <a:bodyPr/>
                    <a:lstStyle/>
                    <a:p>
                      <a:pPr algn="l" fontAlgn="b">
                        <a:buNone/>
                      </a:pPr>
                      <a:r>
                        <a:rPr lang="fr-FR" sz="900" u="none" strike="noStrike" dirty="0">
                          <a:effectLst/>
                        </a:rPr>
                        <a:t>Cite El Khadra</a:t>
                      </a:r>
                      <a:endParaRPr lang="fr-FR" sz="900" b="0" i="0" u="none" strike="noStrike" dirty="0">
                        <a:solidFill>
                          <a:srgbClr val="000000"/>
                        </a:solidFill>
                        <a:effectLst/>
                        <a:latin typeface="Calibri" panose="020F0502020204030204" pitchFamily="34" charset="0"/>
                      </a:endParaRPr>
                    </a:p>
                  </a:txBody>
                  <a:tcPr marL="7620" marR="7620" marT="7620" marB="0" anchor="b">
                    <a:solidFill>
                      <a:schemeClr val="bg1">
                        <a:lumMod val="85000"/>
                      </a:schemeClr>
                    </a:solidFill>
                  </a:tcPr>
                </a:tc>
                <a:tc>
                  <a:txBody>
                    <a:bodyPr/>
                    <a:lstStyle/>
                    <a:p>
                      <a:pPr marL="0" algn="ctr" defTabSz="914400" rtl="0" eaLnBrk="1" fontAlgn="b" latinLnBrk="0" hangingPunct="1">
                        <a:buNone/>
                      </a:pPr>
                      <a:r>
                        <a:rPr lang="fr-FR" sz="900" b="1" u="none" strike="noStrike" kern="1200" dirty="0">
                          <a:solidFill>
                            <a:schemeClr val="accent6"/>
                          </a:solidFill>
                          <a:effectLst/>
                          <a:latin typeface="+mn-lt"/>
                          <a:ea typeface="+mn-ea"/>
                          <a:cs typeface="+mn-cs"/>
                        </a:rPr>
                        <a:t>1st</a:t>
                      </a:r>
                    </a:p>
                  </a:txBody>
                  <a:tcPr marL="7620" marR="7620" marT="7620" marB="0" anchor="b">
                    <a:solidFill>
                      <a:schemeClr val="bg1">
                        <a:lumMod val="85000"/>
                      </a:schemeClr>
                    </a:solidFill>
                  </a:tcPr>
                </a:tc>
                <a:tc>
                  <a:txBody>
                    <a:bodyPr/>
                    <a:lstStyle/>
                    <a:p>
                      <a:pPr marL="0" algn="ctr" defTabSz="914400" rtl="0" eaLnBrk="1" fontAlgn="b" latinLnBrk="0" hangingPunct="1">
                        <a:buNone/>
                      </a:pPr>
                      <a:r>
                        <a:rPr lang="fr-FR" sz="900" b="1" u="none" strike="noStrike" kern="1200" dirty="0">
                          <a:solidFill>
                            <a:schemeClr val="accent6"/>
                          </a:solidFill>
                          <a:effectLst/>
                          <a:latin typeface="+mn-lt"/>
                          <a:ea typeface="+mn-ea"/>
                          <a:cs typeface="+mn-cs"/>
                        </a:rPr>
                        <a:t>1st</a:t>
                      </a:r>
                    </a:p>
                  </a:txBody>
                  <a:tcPr marL="7620" marR="7620" marT="7620" marB="0" anchor="b">
                    <a:solidFill>
                      <a:schemeClr val="bg1">
                        <a:lumMod val="85000"/>
                      </a:schemeClr>
                    </a:solidFill>
                  </a:tcPr>
                </a:tc>
                <a:tc>
                  <a:txBody>
                    <a:bodyPr/>
                    <a:lstStyle/>
                    <a:p>
                      <a:pPr marL="0" algn="ctr" defTabSz="914400" rtl="0" eaLnBrk="1" fontAlgn="b" latinLnBrk="0" hangingPunct="1">
                        <a:buNone/>
                      </a:pPr>
                      <a:r>
                        <a:rPr lang="fr-FR" sz="900" b="1" u="none" strike="noStrike" kern="1200" dirty="0">
                          <a:solidFill>
                            <a:schemeClr val="accent6"/>
                          </a:solidFill>
                          <a:effectLst/>
                          <a:latin typeface="+mn-lt"/>
                          <a:ea typeface="+mn-ea"/>
                          <a:cs typeface="+mn-cs"/>
                        </a:rPr>
                        <a:t>1st</a:t>
                      </a:r>
                    </a:p>
                  </a:txBody>
                  <a:tcPr marL="7620" marR="7620" marT="7620" marB="0" anchor="b">
                    <a:solidFill>
                      <a:schemeClr val="bg1">
                        <a:lumMod val="85000"/>
                      </a:schemeClr>
                    </a:solidFill>
                  </a:tcPr>
                </a:tc>
                <a:extLst>
                  <a:ext uri="{0D108BD9-81ED-4DB2-BD59-A6C34878D82A}">
                    <a16:rowId xmlns:a16="http://schemas.microsoft.com/office/drawing/2014/main" val="2341968337"/>
                  </a:ext>
                </a:extLst>
              </a:tr>
              <a:tr h="156094">
                <a:tc>
                  <a:txBody>
                    <a:bodyPr/>
                    <a:lstStyle/>
                    <a:p>
                      <a:pPr algn="l" fontAlgn="b">
                        <a:buNone/>
                      </a:pPr>
                      <a:r>
                        <a:rPr lang="fr-FR" sz="900" u="none" strike="noStrike" dirty="0">
                          <a:effectLst/>
                        </a:rPr>
                        <a:t>Djebel  </a:t>
                      </a:r>
                      <a:r>
                        <a:rPr lang="fr-FR" sz="900" u="none" strike="noStrike" dirty="0" err="1">
                          <a:effectLst/>
                        </a:rPr>
                        <a:t>Jelloud</a:t>
                      </a:r>
                      <a:endParaRPr lang="fr-FR" sz="900" b="0" i="0" u="none" strike="noStrike" dirty="0">
                        <a:solidFill>
                          <a:srgbClr val="000000"/>
                        </a:solidFill>
                        <a:effectLst/>
                        <a:latin typeface="Calibri" panose="020F0502020204030204" pitchFamily="34" charset="0"/>
                      </a:endParaRPr>
                    </a:p>
                  </a:txBody>
                  <a:tcPr marL="7620" marR="7620" marT="7620" marB="0" anchor="b">
                    <a:solidFill>
                      <a:schemeClr val="bg1">
                        <a:lumMod val="95000"/>
                      </a:schemeClr>
                    </a:solidFill>
                  </a:tcPr>
                </a:tc>
                <a:tc>
                  <a:txBody>
                    <a:bodyPr/>
                    <a:lstStyle/>
                    <a:p>
                      <a:pPr marL="0" algn="ctr" defTabSz="914400" rtl="0" eaLnBrk="1" fontAlgn="b" latinLnBrk="0" hangingPunct="1">
                        <a:buNone/>
                      </a:pPr>
                      <a:r>
                        <a:rPr lang="fr-FR" sz="900" b="1" u="none" strike="noStrike" kern="1200" dirty="0">
                          <a:solidFill>
                            <a:srgbClr val="DC615E"/>
                          </a:solidFill>
                          <a:effectLst/>
                          <a:latin typeface="+mn-lt"/>
                          <a:ea typeface="+mn-ea"/>
                          <a:cs typeface="+mn-cs"/>
                        </a:rPr>
                        <a:t>3rd</a:t>
                      </a:r>
                    </a:p>
                  </a:txBody>
                  <a:tcPr marL="7620" marR="7620" marT="7620" marB="0" anchor="b">
                    <a:solidFill>
                      <a:schemeClr val="bg1">
                        <a:lumMod val="95000"/>
                      </a:schemeClr>
                    </a:solidFill>
                  </a:tcPr>
                </a:tc>
                <a:tc>
                  <a:txBody>
                    <a:bodyPr/>
                    <a:lstStyle/>
                    <a:p>
                      <a:pPr marL="0" algn="ctr" defTabSz="914400" rtl="0" eaLnBrk="1" fontAlgn="b" latinLnBrk="0" hangingPunct="1">
                        <a:buNone/>
                      </a:pPr>
                      <a:r>
                        <a:rPr lang="fr-FR" sz="900" b="1" u="none" strike="noStrike" kern="1200" dirty="0">
                          <a:solidFill>
                            <a:schemeClr val="accent6"/>
                          </a:solidFill>
                          <a:effectLst/>
                          <a:latin typeface="+mn-lt"/>
                          <a:ea typeface="+mn-ea"/>
                          <a:cs typeface="+mn-cs"/>
                        </a:rPr>
                        <a:t>1st</a:t>
                      </a:r>
                    </a:p>
                  </a:txBody>
                  <a:tcPr marL="7620" marR="7620" marT="7620" marB="0" anchor="b">
                    <a:solidFill>
                      <a:schemeClr val="bg1">
                        <a:lumMod val="95000"/>
                      </a:schemeClr>
                    </a:solidFill>
                  </a:tcPr>
                </a:tc>
                <a:tc>
                  <a:txBody>
                    <a:bodyPr/>
                    <a:lstStyle/>
                    <a:p>
                      <a:pPr marL="0" algn="ctr" defTabSz="914400" rtl="0" eaLnBrk="1" fontAlgn="b" latinLnBrk="0" hangingPunct="1">
                        <a:buNone/>
                      </a:pPr>
                      <a:r>
                        <a:rPr lang="fr-FR" sz="900" b="1" u="none" strike="noStrike" kern="1200" dirty="0">
                          <a:solidFill>
                            <a:schemeClr val="accent6"/>
                          </a:solidFill>
                          <a:effectLst/>
                          <a:latin typeface="+mn-lt"/>
                          <a:ea typeface="+mn-ea"/>
                          <a:cs typeface="+mn-cs"/>
                        </a:rPr>
                        <a:t>1st</a:t>
                      </a:r>
                    </a:p>
                  </a:txBody>
                  <a:tcPr marL="7620" marR="7620" marT="7620" marB="0" anchor="b">
                    <a:solidFill>
                      <a:schemeClr val="bg1">
                        <a:lumMod val="95000"/>
                      </a:schemeClr>
                    </a:solidFill>
                  </a:tcPr>
                </a:tc>
                <a:extLst>
                  <a:ext uri="{0D108BD9-81ED-4DB2-BD59-A6C34878D82A}">
                    <a16:rowId xmlns:a16="http://schemas.microsoft.com/office/drawing/2014/main" val="3916300706"/>
                  </a:ext>
                </a:extLst>
              </a:tr>
              <a:tr h="134526">
                <a:tc>
                  <a:txBody>
                    <a:bodyPr/>
                    <a:lstStyle/>
                    <a:p>
                      <a:pPr algn="l" fontAlgn="b">
                        <a:buNone/>
                      </a:pPr>
                      <a:r>
                        <a:rPr lang="fr-FR" sz="900" u="none" strike="noStrike" dirty="0">
                          <a:effectLst/>
                        </a:rPr>
                        <a:t>El </a:t>
                      </a:r>
                      <a:r>
                        <a:rPr lang="fr-FR" sz="900" u="none" strike="noStrike" dirty="0" err="1">
                          <a:effectLst/>
                        </a:rPr>
                        <a:t>Omrane</a:t>
                      </a:r>
                      <a:endParaRPr lang="fr-FR" sz="900" b="0" i="0" u="none" strike="noStrike" dirty="0">
                        <a:solidFill>
                          <a:srgbClr val="000000"/>
                        </a:solidFill>
                        <a:effectLst/>
                        <a:latin typeface="Calibri" panose="020F0502020204030204" pitchFamily="34" charset="0"/>
                      </a:endParaRPr>
                    </a:p>
                  </a:txBody>
                  <a:tcPr marL="7620" marR="7620" marT="7620" marB="0" anchor="b">
                    <a:solidFill>
                      <a:schemeClr val="bg1">
                        <a:lumMod val="85000"/>
                      </a:schemeClr>
                    </a:solidFill>
                  </a:tcPr>
                </a:tc>
                <a:tc>
                  <a:txBody>
                    <a:bodyPr/>
                    <a:lstStyle/>
                    <a:p>
                      <a:pPr marL="0" algn="ctr" defTabSz="914400" rtl="0" eaLnBrk="1" fontAlgn="b" latinLnBrk="0" hangingPunct="1">
                        <a:buNone/>
                      </a:pPr>
                      <a:r>
                        <a:rPr lang="fr-FR" sz="900" b="1" u="none" strike="noStrike" kern="1200" dirty="0">
                          <a:solidFill>
                            <a:schemeClr val="accent6"/>
                          </a:solidFill>
                          <a:effectLst/>
                          <a:latin typeface="+mn-lt"/>
                          <a:ea typeface="+mn-ea"/>
                          <a:cs typeface="+mn-cs"/>
                        </a:rPr>
                        <a:t>1st</a:t>
                      </a:r>
                    </a:p>
                  </a:txBody>
                  <a:tcPr marL="7620" marR="7620" marT="7620" marB="0" anchor="b">
                    <a:solidFill>
                      <a:schemeClr val="bg1">
                        <a:lumMod val="85000"/>
                      </a:schemeClr>
                    </a:solidFill>
                  </a:tcPr>
                </a:tc>
                <a:tc>
                  <a:txBody>
                    <a:bodyPr/>
                    <a:lstStyle/>
                    <a:p>
                      <a:pPr marL="0" algn="ctr" defTabSz="914400" rtl="0" eaLnBrk="1" fontAlgn="b" latinLnBrk="0" hangingPunct="1">
                        <a:buNone/>
                      </a:pPr>
                      <a:r>
                        <a:rPr lang="fr-FR" sz="900" b="1" u="none" strike="noStrike" kern="1200" dirty="0">
                          <a:solidFill>
                            <a:schemeClr val="accent6"/>
                          </a:solidFill>
                          <a:effectLst/>
                          <a:latin typeface="+mn-lt"/>
                          <a:ea typeface="+mn-ea"/>
                          <a:cs typeface="+mn-cs"/>
                        </a:rPr>
                        <a:t>1st</a:t>
                      </a:r>
                    </a:p>
                  </a:txBody>
                  <a:tcPr marL="7620" marR="7620" marT="7620" marB="0" anchor="b">
                    <a:solidFill>
                      <a:schemeClr val="bg1">
                        <a:lumMod val="85000"/>
                      </a:schemeClr>
                    </a:solidFill>
                  </a:tcPr>
                </a:tc>
                <a:tc>
                  <a:txBody>
                    <a:bodyPr/>
                    <a:lstStyle/>
                    <a:p>
                      <a:pPr marL="0" algn="ctr" defTabSz="914400" rtl="0" eaLnBrk="1" fontAlgn="b" latinLnBrk="0" hangingPunct="1">
                        <a:buNone/>
                      </a:pPr>
                      <a:r>
                        <a:rPr lang="fr-FR" sz="900" b="1" u="none" strike="noStrike" kern="1200" dirty="0">
                          <a:solidFill>
                            <a:schemeClr val="accent6"/>
                          </a:solidFill>
                          <a:effectLst/>
                          <a:latin typeface="+mn-lt"/>
                          <a:ea typeface="+mn-ea"/>
                          <a:cs typeface="+mn-cs"/>
                        </a:rPr>
                        <a:t>1st</a:t>
                      </a:r>
                    </a:p>
                  </a:txBody>
                  <a:tcPr marL="7620" marR="7620" marT="7620" marB="0" anchor="b">
                    <a:solidFill>
                      <a:schemeClr val="bg1">
                        <a:lumMod val="85000"/>
                      </a:schemeClr>
                    </a:solidFill>
                  </a:tcPr>
                </a:tc>
                <a:extLst>
                  <a:ext uri="{0D108BD9-81ED-4DB2-BD59-A6C34878D82A}">
                    <a16:rowId xmlns:a16="http://schemas.microsoft.com/office/drawing/2014/main" val="1604935465"/>
                  </a:ext>
                </a:extLst>
              </a:tr>
              <a:tr h="134526">
                <a:tc>
                  <a:txBody>
                    <a:bodyPr/>
                    <a:lstStyle/>
                    <a:p>
                      <a:pPr algn="l" fontAlgn="b">
                        <a:buNone/>
                      </a:pPr>
                      <a:r>
                        <a:rPr lang="fr-FR" sz="900" u="none" strike="noStrike">
                          <a:effectLst/>
                        </a:rPr>
                        <a:t>El Omrane Superieru</a:t>
                      </a:r>
                      <a:endParaRPr lang="fr-FR" sz="900" b="0" i="0" u="none" strike="noStrike">
                        <a:solidFill>
                          <a:srgbClr val="000000"/>
                        </a:solidFill>
                        <a:effectLst/>
                        <a:latin typeface="Calibri" panose="020F0502020204030204" pitchFamily="34" charset="0"/>
                      </a:endParaRPr>
                    </a:p>
                  </a:txBody>
                  <a:tcPr marL="7620" marR="7620" marT="7620" marB="0" anchor="b">
                    <a:solidFill>
                      <a:schemeClr val="bg1">
                        <a:lumMod val="95000"/>
                      </a:schemeClr>
                    </a:solidFill>
                  </a:tcPr>
                </a:tc>
                <a:tc>
                  <a:txBody>
                    <a:bodyPr/>
                    <a:lstStyle/>
                    <a:p>
                      <a:pPr marL="0" algn="ctr" defTabSz="914400" rtl="0" eaLnBrk="1" fontAlgn="b" latinLnBrk="0" hangingPunct="1">
                        <a:buNone/>
                      </a:pPr>
                      <a:r>
                        <a:rPr lang="fr-FR" sz="900" b="1" u="none" strike="noStrike" kern="1200" dirty="0">
                          <a:solidFill>
                            <a:schemeClr val="accent6"/>
                          </a:solidFill>
                          <a:effectLst/>
                          <a:latin typeface="+mn-lt"/>
                          <a:ea typeface="+mn-ea"/>
                          <a:cs typeface="+mn-cs"/>
                        </a:rPr>
                        <a:t>1st</a:t>
                      </a:r>
                    </a:p>
                  </a:txBody>
                  <a:tcPr marL="7620" marR="7620" marT="7620" marB="0" anchor="b">
                    <a:solidFill>
                      <a:schemeClr val="bg1">
                        <a:lumMod val="95000"/>
                      </a:schemeClr>
                    </a:solidFill>
                  </a:tcPr>
                </a:tc>
                <a:tc>
                  <a:txBody>
                    <a:bodyPr/>
                    <a:lstStyle/>
                    <a:p>
                      <a:pPr marL="0" algn="ctr" defTabSz="914400" rtl="0" eaLnBrk="1" fontAlgn="b" latinLnBrk="0" hangingPunct="1">
                        <a:buNone/>
                      </a:pPr>
                      <a:r>
                        <a:rPr lang="fr-FR" sz="900" b="1" u="none" strike="noStrike" kern="1200" dirty="0">
                          <a:solidFill>
                            <a:schemeClr val="accent6"/>
                          </a:solidFill>
                          <a:effectLst/>
                          <a:latin typeface="+mn-lt"/>
                          <a:ea typeface="+mn-ea"/>
                          <a:cs typeface="+mn-cs"/>
                        </a:rPr>
                        <a:t>1st</a:t>
                      </a:r>
                    </a:p>
                  </a:txBody>
                  <a:tcPr marL="7620" marR="7620" marT="7620" marB="0" anchor="b">
                    <a:solidFill>
                      <a:schemeClr val="bg1">
                        <a:lumMod val="95000"/>
                      </a:schemeClr>
                    </a:solidFill>
                  </a:tcPr>
                </a:tc>
                <a:tc>
                  <a:txBody>
                    <a:bodyPr/>
                    <a:lstStyle/>
                    <a:p>
                      <a:pPr marL="0" algn="ctr" defTabSz="914400" rtl="0" eaLnBrk="1" fontAlgn="b" latinLnBrk="0" hangingPunct="1">
                        <a:buNone/>
                      </a:pPr>
                      <a:r>
                        <a:rPr lang="fr-FR" sz="900" b="1" u="none" strike="noStrike" kern="1200" dirty="0">
                          <a:solidFill>
                            <a:schemeClr val="accent6"/>
                          </a:solidFill>
                          <a:effectLst/>
                          <a:latin typeface="+mn-lt"/>
                          <a:ea typeface="+mn-ea"/>
                          <a:cs typeface="+mn-cs"/>
                        </a:rPr>
                        <a:t>1st</a:t>
                      </a:r>
                    </a:p>
                  </a:txBody>
                  <a:tcPr marL="7620" marR="7620" marT="7620" marB="0" anchor="b">
                    <a:solidFill>
                      <a:schemeClr val="bg1">
                        <a:lumMod val="95000"/>
                      </a:schemeClr>
                    </a:solidFill>
                  </a:tcPr>
                </a:tc>
                <a:extLst>
                  <a:ext uri="{0D108BD9-81ED-4DB2-BD59-A6C34878D82A}">
                    <a16:rowId xmlns:a16="http://schemas.microsoft.com/office/drawing/2014/main" val="3902765757"/>
                  </a:ext>
                </a:extLst>
              </a:tr>
              <a:tr h="134526">
                <a:tc>
                  <a:txBody>
                    <a:bodyPr/>
                    <a:lstStyle/>
                    <a:p>
                      <a:pPr algn="l" fontAlgn="b">
                        <a:buNone/>
                      </a:pPr>
                      <a:r>
                        <a:rPr lang="fr-FR" sz="900" u="none" strike="noStrike" dirty="0">
                          <a:effectLst/>
                        </a:rPr>
                        <a:t>El </a:t>
                      </a:r>
                      <a:r>
                        <a:rPr lang="fr-FR" sz="900" u="none" strike="noStrike" dirty="0" err="1">
                          <a:effectLst/>
                        </a:rPr>
                        <a:t>Ouardia</a:t>
                      </a:r>
                      <a:endParaRPr lang="fr-FR" sz="900" b="0" i="0" u="none" strike="noStrike" dirty="0">
                        <a:solidFill>
                          <a:srgbClr val="000000"/>
                        </a:solidFill>
                        <a:effectLst/>
                        <a:latin typeface="Calibri" panose="020F0502020204030204" pitchFamily="34" charset="0"/>
                      </a:endParaRPr>
                    </a:p>
                  </a:txBody>
                  <a:tcPr marL="7620" marR="7620" marT="7620" marB="0" anchor="b">
                    <a:solidFill>
                      <a:schemeClr val="bg1">
                        <a:lumMod val="85000"/>
                      </a:schemeClr>
                    </a:solidFill>
                  </a:tcPr>
                </a:tc>
                <a:tc>
                  <a:txBody>
                    <a:bodyPr/>
                    <a:lstStyle/>
                    <a:p>
                      <a:pPr marL="0" algn="ctr" defTabSz="914400" rtl="0" eaLnBrk="1" fontAlgn="b" latinLnBrk="0" hangingPunct="1">
                        <a:buNone/>
                      </a:pPr>
                      <a:r>
                        <a:rPr lang="fr-FR" sz="900" b="1" u="none" strike="noStrike" kern="1200" dirty="0">
                          <a:solidFill>
                            <a:schemeClr val="accent6"/>
                          </a:solidFill>
                          <a:effectLst/>
                          <a:latin typeface="+mn-lt"/>
                          <a:ea typeface="+mn-ea"/>
                          <a:cs typeface="+mn-cs"/>
                        </a:rPr>
                        <a:t>1st</a:t>
                      </a:r>
                    </a:p>
                  </a:txBody>
                  <a:tcPr marL="7620" marR="7620" marT="7620" marB="0" anchor="b">
                    <a:solidFill>
                      <a:schemeClr val="bg1">
                        <a:lumMod val="85000"/>
                      </a:schemeClr>
                    </a:solidFill>
                  </a:tcPr>
                </a:tc>
                <a:tc>
                  <a:txBody>
                    <a:bodyPr/>
                    <a:lstStyle/>
                    <a:p>
                      <a:pPr marL="0" algn="ctr" defTabSz="914400" rtl="0" eaLnBrk="1" fontAlgn="b" latinLnBrk="0" hangingPunct="1">
                        <a:buNone/>
                      </a:pPr>
                      <a:r>
                        <a:rPr lang="fr-FR" sz="900" b="1" u="none" strike="noStrike" kern="1200" dirty="0">
                          <a:solidFill>
                            <a:schemeClr val="accent6"/>
                          </a:solidFill>
                          <a:effectLst/>
                          <a:latin typeface="+mn-lt"/>
                          <a:ea typeface="+mn-ea"/>
                          <a:cs typeface="+mn-cs"/>
                        </a:rPr>
                        <a:t>1st</a:t>
                      </a:r>
                    </a:p>
                  </a:txBody>
                  <a:tcPr marL="7620" marR="7620" marT="7620" marB="0" anchor="b">
                    <a:solidFill>
                      <a:schemeClr val="bg1">
                        <a:lumMod val="85000"/>
                      </a:schemeClr>
                    </a:solidFill>
                  </a:tcPr>
                </a:tc>
                <a:tc>
                  <a:txBody>
                    <a:bodyPr/>
                    <a:lstStyle/>
                    <a:p>
                      <a:pPr marL="0" algn="ctr" defTabSz="914400" rtl="0" eaLnBrk="1" fontAlgn="b" latinLnBrk="0" hangingPunct="1">
                        <a:buNone/>
                      </a:pPr>
                      <a:r>
                        <a:rPr lang="fr-FR" sz="900" b="1" u="none" strike="noStrike" kern="1200" dirty="0">
                          <a:solidFill>
                            <a:schemeClr val="accent6"/>
                          </a:solidFill>
                          <a:effectLst/>
                          <a:latin typeface="+mn-lt"/>
                          <a:ea typeface="+mn-ea"/>
                          <a:cs typeface="+mn-cs"/>
                        </a:rPr>
                        <a:t>1st</a:t>
                      </a:r>
                    </a:p>
                  </a:txBody>
                  <a:tcPr marL="7620" marR="7620" marT="7620" marB="0" anchor="b">
                    <a:solidFill>
                      <a:schemeClr val="bg1">
                        <a:lumMod val="85000"/>
                      </a:schemeClr>
                    </a:solidFill>
                  </a:tcPr>
                </a:tc>
                <a:extLst>
                  <a:ext uri="{0D108BD9-81ED-4DB2-BD59-A6C34878D82A}">
                    <a16:rowId xmlns:a16="http://schemas.microsoft.com/office/drawing/2014/main" val="2742836606"/>
                  </a:ext>
                </a:extLst>
              </a:tr>
              <a:tr h="134526">
                <a:tc>
                  <a:txBody>
                    <a:bodyPr/>
                    <a:lstStyle/>
                    <a:p>
                      <a:pPr algn="l" fontAlgn="b">
                        <a:buNone/>
                      </a:pPr>
                      <a:r>
                        <a:rPr lang="fr-FR" sz="900" u="none" strike="noStrike">
                          <a:effectLst/>
                        </a:rPr>
                        <a:t>Ettahrir</a:t>
                      </a:r>
                      <a:endParaRPr lang="fr-FR" sz="900" b="0" i="0" u="none" strike="noStrike">
                        <a:solidFill>
                          <a:srgbClr val="000000"/>
                        </a:solidFill>
                        <a:effectLst/>
                        <a:latin typeface="Calibri" panose="020F0502020204030204" pitchFamily="34" charset="0"/>
                      </a:endParaRPr>
                    </a:p>
                  </a:txBody>
                  <a:tcPr marL="7620" marR="7620" marT="7620" marB="0" anchor="b">
                    <a:solidFill>
                      <a:schemeClr val="bg1">
                        <a:lumMod val="95000"/>
                      </a:schemeClr>
                    </a:solidFill>
                  </a:tcPr>
                </a:tc>
                <a:tc>
                  <a:txBody>
                    <a:bodyPr/>
                    <a:lstStyle/>
                    <a:p>
                      <a:pPr marL="0" algn="ctr" defTabSz="914400" rtl="0" eaLnBrk="1" fontAlgn="b" latinLnBrk="0" hangingPunct="1">
                        <a:buNone/>
                      </a:pPr>
                      <a:r>
                        <a:rPr lang="fr-FR" sz="900" b="1" u="none" strike="noStrike" kern="1200" dirty="0">
                          <a:solidFill>
                            <a:srgbClr val="DC615E"/>
                          </a:solidFill>
                          <a:effectLst/>
                          <a:latin typeface="+mn-lt"/>
                          <a:ea typeface="+mn-ea"/>
                          <a:cs typeface="+mn-cs"/>
                        </a:rPr>
                        <a:t>3rd</a:t>
                      </a:r>
                    </a:p>
                  </a:txBody>
                  <a:tcPr marL="7620" marR="7620" marT="7620" marB="0" anchor="b">
                    <a:solidFill>
                      <a:schemeClr val="bg1">
                        <a:lumMod val="95000"/>
                      </a:schemeClr>
                    </a:solidFill>
                  </a:tcPr>
                </a:tc>
                <a:tc>
                  <a:txBody>
                    <a:bodyPr/>
                    <a:lstStyle/>
                    <a:p>
                      <a:pPr marL="0" algn="ctr" defTabSz="914400" rtl="0" eaLnBrk="1" fontAlgn="b" latinLnBrk="0" hangingPunct="1">
                        <a:buNone/>
                      </a:pPr>
                      <a:r>
                        <a:rPr lang="fr-FR" sz="900" b="1" u="none" strike="noStrike" kern="1200" dirty="0">
                          <a:solidFill>
                            <a:schemeClr val="accent6"/>
                          </a:solidFill>
                          <a:effectLst/>
                          <a:latin typeface="+mn-lt"/>
                          <a:ea typeface="+mn-ea"/>
                          <a:cs typeface="+mn-cs"/>
                        </a:rPr>
                        <a:t>1st</a:t>
                      </a:r>
                    </a:p>
                  </a:txBody>
                  <a:tcPr marL="7620" marR="7620" marT="7620" marB="0" anchor="b">
                    <a:solidFill>
                      <a:schemeClr val="bg1">
                        <a:lumMod val="95000"/>
                      </a:schemeClr>
                    </a:solidFill>
                  </a:tcPr>
                </a:tc>
                <a:tc>
                  <a:txBody>
                    <a:bodyPr/>
                    <a:lstStyle/>
                    <a:p>
                      <a:pPr marL="0" algn="ctr" defTabSz="914400" rtl="0" eaLnBrk="1" fontAlgn="b" latinLnBrk="0" hangingPunct="1">
                        <a:buNone/>
                      </a:pPr>
                      <a:r>
                        <a:rPr lang="fr-FR" sz="900" b="1" u="none" strike="noStrike" kern="1200" dirty="0">
                          <a:solidFill>
                            <a:schemeClr val="accent6"/>
                          </a:solidFill>
                          <a:effectLst/>
                          <a:latin typeface="+mn-lt"/>
                          <a:ea typeface="+mn-ea"/>
                          <a:cs typeface="+mn-cs"/>
                        </a:rPr>
                        <a:t>1st</a:t>
                      </a:r>
                    </a:p>
                  </a:txBody>
                  <a:tcPr marL="7620" marR="7620" marT="7620" marB="0" anchor="b">
                    <a:solidFill>
                      <a:schemeClr val="bg1">
                        <a:lumMod val="95000"/>
                      </a:schemeClr>
                    </a:solidFill>
                  </a:tcPr>
                </a:tc>
                <a:extLst>
                  <a:ext uri="{0D108BD9-81ED-4DB2-BD59-A6C34878D82A}">
                    <a16:rowId xmlns:a16="http://schemas.microsoft.com/office/drawing/2014/main" val="970345388"/>
                  </a:ext>
                </a:extLst>
              </a:tr>
              <a:tr h="134526">
                <a:tc>
                  <a:txBody>
                    <a:bodyPr/>
                    <a:lstStyle/>
                    <a:p>
                      <a:pPr algn="l" fontAlgn="b">
                        <a:buNone/>
                      </a:pPr>
                      <a:r>
                        <a:rPr lang="fr-FR" sz="900" u="none" strike="noStrike" dirty="0">
                          <a:effectLst/>
                        </a:rPr>
                        <a:t>Ezzouhour</a:t>
                      </a:r>
                      <a:endParaRPr lang="fr-FR" sz="900" b="0" i="0" u="none" strike="noStrike" dirty="0">
                        <a:solidFill>
                          <a:srgbClr val="000000"/>
                        </a:solidFill>
                        <a:effectLst/>
                        <a:latin typeface="Calibri" panose="020F0502020204030204" pitchFamily="34" charset="0"/>
                      </a:endParaRPr>
                    </a:p>
                  </a:txBody>
                  <a:tcPr marL="7620" marR="7620" marT="7620" marB="0" anchor="b">
                    <a:solidFill>
                      <a:schemeClr val="bg1">
                        <a:lumMod val="85000"/>
                      </a:schemeClr>
                    </a:solidFill>
                  </a:tcPr>
                </a:tc>
                <a:tc>
                  <a:txBody>
                    <a:bodyPr/>
                    <a:lstStyle/>
                    <a:p>
                      <a:pPr marL="0" algn="ctr" defTabSz="914400" rtl="0" eaLnBrk="1" fontAlgn="b" latinLnBrk="0" hangingPunct="1">
                        <a:buNone/>
                      </a:pPr>
                      <a:r>
                        <a:rPr lang="fr-FR" sz="900" b="1" u="none" strike="noStrike" kern="1200" dirty="0">
                          <a:solidFill>
                            <a:schemeClr val="accent6"/>
                          </a:solidFill>
                          <a:effectLst/>
                          <a:latin typeface="+mn-lt"/>
                          <a:ea typeface="+mn-ea"/>
                          <a:cs typeface="+mn-cs"/>
                        </a:rPr>
                        <a:t>1st</a:t>
                      </a:r>
                    </a:p>
                  </a:txBody>
                  <a:tcPr marL="7620" marR="7620" marT="7620" marB="0" anchor="b">
                    <a:solidFill>
                      <a:schemeClr val="bg1">
                        <a:lumMod val="85000"/>
                      </a:schemeClr>
                    </a:solidFill>
                  </a:tcPr>
                </a:tc>
                <a:tc>
                  <a:txBody>
                    <a:bodyPr/>
                    <a:lstStyle/>
                    <a:p>
                      <a:pPr marL="0" algn="ctr" defTabSz="914400" rtl="0" eaLnBrk="1" fontAlgn="b" latinLnBrk="0" hangingPunct="1">
                        <a:buNone/>
                      </a:pPr>
                      <a:r>
                        <a:rPr lang="fr-FR" sz="900" b="1" u="none" strike="noStrike" kern="1200" dirty="0">
                          <a:solidFill>
                            <a:schemeClr val="accent6"/>
                          </a:solidFill>
                          <a:effectLst/>
                          <a:latin typeface="+mn-lt"/>
                          <a:ea typeface="+mn-ea"/>
                          <a:cs typeface="+mn-cs"/>
                        </a:rPr>
                        <a:t>1st</a:t>
                      </a:r>
                    </a:p>
                  </a:txBody>
                  <a:tcPr marL="7620" marR="7620" marT="7620" marB="0" anchor="b">
                    <a:solidFill>
                      <a:schemeClr val="bg1">
                        <a:lumMod val="85000"/>
                      </a:schemeClr>
                    </a:solidFill>
                  </a:tcPr>
                </a:tc>
                <a:tc>
                  <a:txBody>
                    <a:bodyPr/>
                    <a:lstStyle/>
                    <a:p>
                      <a:pPr marL="0" algn="ctr" defTabSz="914400" rtl="0" eaLnBrk="1" fontAlgn="b" latinLnBrk="0" hangingPunct="1">
                        <a:buNone/>
                      </a:pPr>
                      <a:r>
                        <a:rPr lang="fr-FR" sz="900" b="1" u="none" strike="noStrike" kern="1200" dirty="0">
                          <a:solidFill>
                            <a:schemeClr val="accent6"/>
                          </a:solidFill>
                          <a:effectLst/>
                          <a:latin typeface="+mn-lt"/>
                          <a:ea typeface="+mn-ea"/>
                          <a:cs typeface="+mn-cs"/>
                        </a:rPr>
                        <a:t>1st</a:t>
                      </a:r>
                    </a:p>
                  </a:txBody>
                  <a:tcPr marL="7620" marR="7620" marT="7620" marB="0" anchor="b">
                    <a:solidFill>
                      <a:schemeClr val="bg1">
                        <a:lumMod val="85000"/>
                      </a:schemeClr>
                    </a:solidFill>
                  </a:tcPr>
                </a:tc>
                <a:extLst>
                  <a:ext uri="{0D108BD9-81ED-4DB2-BD59-A6C34878D82A}">
                    <a16:rowId xmlns:a16="http://schemas.microsoft.com/office/drawing/2014/main" val="3697709619"/>
                  </a:ext>
                </a:extLst>
              </a:tr>
              <a:tr h="134526">
                <a:tc>
                  <a:txBody>
                    <a:bodyPr/>
                    <a:lstStyle/>
                    <a:p>
                      <a:pPr algn="l" fontAlgn="b">
                        <a:buNone/>
                      </a:pPr>
                      <a:r>
                        <a:rPr lang="fr-FR" sz="900" u="none" strike="noStrike">
                          <a:effectLst/>
                        </a:rPr>
                        <a:t>Hrairia</a:t>
                      </a:r>
                      <a:endParaRPr lang="fr-FR" sz="900" b="0" i="0" u="none" strike="noStrike">
                        <a:solidFill>
                          <a:srgbClr val="000000"/>
                        </a:solidFill>
                        <a:effectLst/>
                        <a:latin typeface="Calibri" panose="020F0502020204030204" pitchFamily="34" charset="0"/>
                      </a:endParaRPr>
                    </a:p>
                  </a:txBody>
                  <a:tcPr marL="7620" marR="7620" marT="7620" marB="0" anchor="b">
                    <a:solidFill>
                      <a:schemeClr val="bg1">
                        <a:lumMod val="95000"/>
                      </a:schemeClr>
                    </a:solidFill>
                  </a:tcPr>
                </a:tc>
                <a:tc>
                  <a:txBody>
                    <a:bodyPr/>
                    <a:lstStyle/>
                    <a:p>
                      <a:pPr marL="0" algn="ctr" defTabSz="914400" rtl="0" eaLnBrk="1" fontAlgn="b" latinLnBrk="0" hangingPunct="1">
                        <a:buNone/>
                      </a:pPr>
                      <a:r>
                        <a:rPr lang="fr-FR" sz="900" b="1" u="none" strike="noStrike" kern="1200" dirty="0">
                          <a:solidFill>
                            <a:srgbClr val="DC615E"/>
                          </a:solidFill>
                          <a:effectLst/>
                          <a:latin typeface="+mn-lt"/>
                          <a:ea typeface="+mn-ea"/>
                          <a:cs typeface="+mn-cs"/>
                        </a:rPr>
                        <a:t>3rd</a:t>
                      </a:r>
                    </a:p>
                  </a:txBody>
                  <a:tcPr marL="7620" marR="7620" marT="7620" marB="0" anchor="b">
                    <a:solidFill>
                      <a:schemeClr val="bg1">
                        <a:lumMod val="95000"/>
                      </a:schemeClr>
                    </a:solidFill>
                  </a:tcPr>
                </a:tc>
                <a:tc>
                  <a:txBody>
                    <a:bodyPr/>
                    <a:lstStyle/>
                    <a:p>
                      <a:pPr marL="0" algn="ctr" defTabSz="914400" rtl="0" eaLnBrk="1" fontAlgn="b" latinLnBrk="0" hangingPunct="1">
                        <a:buNone/>
                      </a:pPr>
                      <a:r>
                        <a:rPr lang="fr-FR" sz="900" b="1" u="none" strike="noStrike" kern="1200" dirty="0">
                          <a:solidFill>
                            <a:schemeClr val="accent6"/>
                          </a:solidFill>
                          <a:effectLst/>
                          <a:latin typeface="+mn-lt"/>
                          <a:ea typeface="+mn-ea"/>
                          <a:cs typeface="+mn-cs"/>
                        </a:rPr>
                        <a:t>1st</a:t>
                      </a:r>
                    </a:p>
                  </a:txBody>
                  <a:tcPr marL="7620" marR="7620" marT="7620" marB="0" anchor="b">
                    <a:solidFill>
                      <a:schemeClr val="bg1">
                        <a:lumMod val="95000"/>
                      </a:schemeClr>
                    </a:solidFill>
                  </a:tcPr>
                </a:tc>
                <a:tc>
                  <a:txBody>
                    <a:bodyPr/>
                    <a:lstStyle/>
                    <a:p>
                      <a:pPr marL="0" algn="ctr" defTabSz="914400" rtl="0" eaLnBrk="1" fontAlgn="b" latinLnBrk="0" hangingPunct="1">
                        <a:buNone/>
                      </a:pPr>
                      <a:r>
                        <a:rPr lang="fr-FR" sz="900" b="1" u="none" strike="noStrike" kern="1200" dirty="0">
                          <a:solidFill>
                            <a:schemeClr val="accent6"/>
                          </a:solidFill>
                          <a:effectLst/>
                          <a:latin typeface="+mn-lt"/>
                          <a:ea typeface="+mn-ea"/>
                          <a:cs typeface="+mn-cs"/>
                        </a:rPr>
                        <a:t>1st</a:t>
                      </a:r>
                    </a:p>
                  </a:txBody>
                  <a:tcPr marL="7620" marR="7620" marT="7620" marB="0" anchor="b">
                    <a:solidFill>
                      <a:schemeClr val="bg1">
                        <a:lumMod val="95000"/>
                      </a:schemeClr>
                    </a:solidFill>
                  </a:tcPr>
                </a:tc>
                <a:extLst>
                  <a:ext uri="{0D108BD9-81ED-4DB2-BD59-A6C34878D82A}">
                    <a16:rowId xmlns:a16="http://schemas.microsoft.com/office/drawing/2014/main" val="2359659123"/>
                  </a:ext>
                </a:extLst>
              </a:tr>
              <a:tr h="134526">
                <a:tc>
                  <a:txBody>
                    <a:bodyPr/>
                    <a:lstStyle/>
                    <a:p>
                      <a:pPr algn="l" fontAlgn="b">
                        <a:buNone/>
                      </a:pPr>
                      <a:r>
                        <a:rPr lang="fr-FR" sz="900" u="none" strike="noStrike" dirty="0" err="1">
                          <a:effectLst/>
                        </a:rPr>
                        <a:t>Kabaria</a:t>
                      </a:r>
                      <a:endParaRPr lang="fr-FR" sz="900" b="0" i="0" u="none" strike="noStrike" dirty="0">
                        <a:solidFill>
                          <a:srgbClr val="000000"/>
                        </a:solidFill>
                        <a:effectLst/>
                        <a:latin typeface="Calibri" panose="020F0502020204030204" pitchFamily="34" charset="0"/>
                      </a:endParaRPr>
                    </a:p>
                  </a:txBody>
                  <a:tcPr marL="7620" marR="7620" marT="7620" marB="0" anchor="b">
                    <a:solidFill>
                      <a:schemeClr val="bg1">
                        <a:lumMod val="85000"/>
                      </a:schemeClr>
                    </a:solidFill>
                  </a:tcPr>
                </a:tc>
                <a:tc>
                  <a:txBody>
                    <a:bodyPr/>
                    <a:lstStyle/>
                    <a:p>
                      <a:pPr marL="0" algn="ctr" defTabSz="914400" rtl="0" eaLnBrk="1" fontAlgn="b" latinLnBrk="0" hangingPunct="1">
                        <a:buNone/>
                      </a:pPr>
                      <a:r>
                        <a:rPr lang="fr-FR" sz="900" b="1" u="none" strike="noStrike" kern="1200" dirty="0">
                          <a:solidFill>
                            <a:schemeClr val="accent6"/>
                          </a:solidFill>
                          <a:effectLst/>
                          <a:latin typeface="+mn-lt"/>
                          <a:ea typeface="+mn-ea"/>
                          <a:cs typeface="+mn-cs"/>
                        </a:rPr>
                        <a:t>1st</a:t>
                      </a:r>
                    </a:p>
                  </a:txBody>
                  <a:tcPr marL="7620" marR="7620" marT="7620" marB="0" anchor="b">
                    <a:solidFill>
                      <a:schemeClr val="bg1">
                        <a:lumMod val="85000"/>
                      </a:schemeClr>
                    </a:solidFill>
                  </a:tcPr>
                </a:tc>
                <a:tc>
                  <a:txBody>
                    <a:bodyPr/>
                    <a:lstStyle/>
                    <a:p>
                      <a:pPr marL="0" algn="ctr" defTabSz="914400" rtl="0" eaLnBrk="1" fontAlgn="b" latinLnBrk="0" hangingPunct="1">
                        <a:buNone/>
                      </a:pPr>
                      <a:r>
                        <a:rPr lang="fr-FR" sz="900" b="1" u="none" strike="noStrike" kern="1200" dirty="0">
                          <a:solidFill>
                            <a:schemeClr val="accent6"/>
                          </a:solidFill>
                          <a:effectLst/>
                          <a:latin typeface="+mn-lt"/>
                          <a:ea typeface="+mn-ea"/>
                          <a:cs typeface="+mn-cs"/>
                        </a:rPr>
                        <a:t>1st</a:t>
                      </a:r>
                    </a:p>
                  </a:txBody>
                  <a:tcPr marL="7620" marR="7620" marT="7620" marB="0" anchor="b">
                    <a:solidFill>
                      <a:schemeClr val="bg1">
                        <a:lumMod val="85000"/>
                      </a:schemeClr>
                    </a:solidFill>
                  </a:tcPr>
                </a:tc>
                <a:tc>
                  <a:txBody>
                    <a:bodyPr/>
                    <a:lstStyle/>
                    <a:p>
                      <a:pPr marL="0" algn="ctr" defTabSz="914400" rtl="0" eaLnBrk="1" fontAlgn="b" latinLnBrk="0" hangingPunct="1">
                        <a:buNone/>
                      </a:pPr>
                      <a:r>
                        <a:rPr lang="fr-FR" sz="900" b="1" u="none" strike="noStrike" kern="1200" dirty="0">
                          <a:solidFill>
                            <a:schemeClr val="accent6"/>
                          </a:solidFill>
                          <a:effectLst/>
                          <a:latin typeface="+mn-lt"/>
                          <a:ea typeface="+mn-ea"/>
                          <a:cs typeface="+mn-cs"/>
                        </a:rPr>
                        <a:t>1st</a:t>
                      </a:r>
                    </a:p>
                  </a:txBody>
                  <a:tcPr marL="7620" marR="7620" marT="7620" marB="0" anchor="b">
                    <a:solidFill>
                      <a:schemeClr val="bg1">
                        <a:lumMod val="85000"/>
                      </a:schemeClr>
                    </a:solidFill>
                  </a:tcPr>
                </a:tc>
                <a:extLst>
                  <a:ext uri="{0D108BD9-81ED-4DB2-BD59-A6C34878D82A}">
                    <a16:rowId xmlns:a16="http://schemas.microsoft.com/office/drawing/2014/main" val="3583399291"/>
                  </a:ext>
                </a:extLst>
              </a:tr>
              <a:tr h="134526">
                <a:tc>
                  <a:txBody>
                    <a:bodyPr/>
                    <a:lstStyle/>
                    <a:p>
                      <a:pPr algn="l" fontAlgn="b">
                        <a:buNone/>
                      </a:pPr>
                      <a:r>
                        <a:rPr lang="fr-FR" sz="900" u="none" strike="noStrike" dirty="0">
                          <a:effectLst/>
                        </a:rPr>
                        <a:t>Kram</a:t>
                      </a:r>
                      <a:endParaRPr lang="fr-FR" sz="900" b="0" i="0" u="none" strike="noStrike" dirty="0">
                        <a:solidFill>
                          <a:srgbClr val="000000"/>
                        </a:solidFill>
                        <a:effectLst/>
                        <a:latin typeface="Calibri" panose="020F0502020204030204" pitchFamily="34" charset="0"/>
                      </a:endParaRPr>
                    </a:p>
                  </a:txBody>
                  <a:tcPr marL="7620" marR="7620" marT="7620" marB="0" anchor="b">
                    <a:solidFill>
                      <a:schemeClr val="bg1">
                        <a:lumMod val="95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fr-FR" sz="900" b="1" u="none" strike="noStrike" kern="1200" dirty="0">
                          <a:solidFill>
                            <a:schemeClr val="accent6"/>
                          </a:solidFill>
                          <a:effectLst/>
                          <a:latin typeface="+mn-lt"/>
                          <a:ea typeface="+mn-ea"/>
                          <a:cs typeface="+mn-cs"/>
                        </a:rPr>
                        <a:t>1st</a:t>
                      </a:r>
                    </a:p>
                  </a:txBody>
                  <a:tcPr marL="7620" marR="7620" marT="7620" marB="0" anchor="b">
                    <a:solidFill>
                      <a:schemeClr val="bg1">
                        <a:lumMod val="95000"/>
                      </a:schemeClr>
                    </a:solidFill>
                  </a:tcPr>
                </a:tc>
                <a:tc>
                  <a:txBody>
                    <a:bodyPr/>
                    <a:lstStyle/>
                    <a:p>
                      <a:pPr marL="0" algn="ctr" defTabSz="914400" rtl="0" eaLnBrk="1" fontAlgn="b" latinLnBrk="0" hangingPunct="1">
                        <a:buNone/>
                      </a:pPr>
                      <a:r>
                        <a:rPr lang="fr-FR" sz="900" b="1" u="none" strike="noStrike" kern="1200" dirty="0">
                          <a:solidFill>
                            <a:schemeClr val="accent6"/>
                          </a:solidFill>
                          <a:effectLst/>
                          <a:latin typeface="+mn-lt"/>
                          <a:ea typeface="+mn-ea"/>
                          <a:cs typeface="+mn-cs"/>
                        </a:rPr>
                        <a:t>1st</a:t>
                      </a:r>
                    </a:p>
                  </a:txBody>
                  <a:tcPr marL="7620" marR="7620" marT="7620" marB="0" anchor="b">
                    <a:solidFill>
                      <a:schemeClr val="bg1">
                        <a:lumMod val="95000"/>
                      </a:schemeClr>
                    </a:solidFill>
                  </a:tcPr>
                </a:tc>
                <a:tc>
                  <a:txBody>
                    <a:bodyPr/>
                    <a:lstStyle/>
                    <a:p>
                      <a:pPr marL="0" algn="ctr" defTabSz="914400" rtl="0" eaLnBrk="1" fontAlgn="b" latinLnBrk="0" hangingPunct="1">
                        <a:buNone/>
                      </a:pPr>
                      <a:r>
                        <a:rPr lang="fr-FR" sz="900" b="1" u="none" strike="noStrike" kern="1200" dirty="0">
                          <a:solidFill>
                            <a:schemeClr val="accent6"/>
                          </a:solidFill>
                          <a:effectLst/>
                          <a:latin typeface="+mn-lt"/>
                          <a:ea typeface="+mn-ea"/>
                          <a:cs typeface="+mn-cs"/>
                        </a:rPr>
                        <a:t>1st</a:t>
                      </a:r>
                    </a:p>
                  </a:txBody>
                  <a:tcPr marL="7620" marR="7620" marT="7620" marB="0" anchor="b">
                    <a:solidFill>
                      <a:schemeClr val="bg1">
                        <a:lumMod val="95000"/>
                      </a:schemeClr>
                    </a:solidFill>
                  </a:tcPr>
                </a:tc>
                <a:extLst>
                  <a:ext uri="{0D108BD9-81ED-4DB2-BD59-A6C34878D82A}">
                    <a16:rowId xmlns:a16="http://schemas.microsoft.com/office/drawing/2014/main" val="167972612"/>
                  </a:ext>
                </a:extLst>
              </a:tr>
              <a:tr h="134526">
                <a:tc>
                  <a:txBody>
                    <a:bodyPr/>
                    <a:lstStyle/>
                    <a:p>
                      <a:pPr algn="l" fontAlgn="b">
                        <a:buNone/>
                      </a:pPr>
                      <a:r>
                        <a:rPr lang="fr-FR" sz="900" u="none" strike="noStrike" dirty="0">
                          <a:effectLst/>
                        </a:rPr>
                        <a:t>La Goulette</a:t>
                      </a:r>
                      <a:endParaRPr lang="fr-FR" sz="900" b="0" i="0" u="none" strike="noStrike" dirty="0">
                        <a:solidFill>
                          <a:srgbClr val="000000"/>
                        </a:solidFill>
                        <a:effectLst/>
                        <a:latin typeface="Calibri" panose="020F0502020204030204" pitchFamily="34" charset="0"/>
                      </a:endParaRPr>
                    </a:p>
                  </a:txBody>
                  <a:tcPr marL="7620" marR="7620" marT="7620" marB="0" anchor="b">
                    <a:solidFill>
                      <a:schemeClr val="bg1">
                        <a:lumMod val="85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fr-FR" sz="900" b="1" u="none" strike="noStrike" kern="1200" dirty="0">
                          <a:solidFill>
                            <a:schemeClr val="accent6"/>
                          </a:solidFill>
                          <a:effectLst/>
                          <a:latin typeface="+mn-lt"/>
                          <a:ea typeface="+mn-ea"/>
                          <a:cs typeface="+mn-cs"/>
                        </a:rPr>
                        <a:t>1st</a:t>
                      </a:r>
                    </a:p>
                  </a:txBody>
                  <a:tcPr marL="7620" marR="7620" marT="7620" marB="0" anchor="b">
                    <a:solidFill>
                      <a:schemeClr val="bg1">
                        <a:lumMod val="85000"/>
                      </a:schemeClr>
                    </a:solidFill>
                  </a:tcPr>
                </a:tc>
                <a:tc>
                  <a:txBody>
                    <a:bodyPr/>
                    <a:lstStyle/>
                    <a:p>
                      <a:pPr marL="0" algn="ctr" defTabSz="914400" rtl="0" eaLnBrk="1" fontAlgn="b" latinLnBrk="0" hangingPunct="1">
                        <a:buNone/>
                      </a:pPr>
                      <a:r>
                        <a:rPr lang="fr-FR" sz="900" b="1" u="none" strike="noStrike" kern="1200" dirty="0">
                          <a:solidFill>
                            <a:schemeClr val="accent6"/>
                          </a:solidFill>
                          <a:effectLst/>
                          <a:latin typeface="+mn-lt"/>
                          <a:ea typeface="+mn-ea"/>
                          <a:cs typeface="+mn-cs"/>
                        </a:rPr>
                        <a:t>1st</a:t>
                      </a:r>
                    </a:p>
                  </a:txBody>
                  <a:tcPr marL="7620" marR="7620" marT="7620" marB="0" anchor="b">
                    <a:solidFill>
                      <a:schemeClr val="bg1">
                        <a:lumMod val="85000"/>
                      </a:schemeClr>
                    </a:solidFill>
                  </a:tcPr>
                </a:tc>
                <a:tc>
                  <a:txBody>
                    <a:bodyPr/>
                    <a:lstStyle/>
                    <a:p>
                      <a:pPr marL="0" algn="ctr" defTabSz="914400" rtl="0" eaLnBrk="1" fontAlgn="b" latinLnBrk="0" hangingPunct="1">
                        <a:buNone/>
                      </a:pPr>
                      <a:r>
                        <a:rPr lang="fr-FR" sz="900" b="1" u="none" strike="noStrike" kern="1200" dirty="0">
                          <a:solidFill>
                            <a:schemeClr val="accent6"/>
                          </a:solidFill>
                          <a:effectLst/>
                          <a:latin typeface="+mn-lt"/>
                          <a:ea typeface="+mn-ea"/>
                          <a:cs typeface="+mn-cs"/>
                        </a:rPr>
                        <a:t>1st</a:t>
                      </a:r>
                    </a:p>
                  </a:txBody>
                  <a:tcPr marL="7620" marR="7620" marT="7620" marB="0" anchor="b">
                    <a:solidFill>
                      <a:schemeClr val="bg1">
                        <a:lumMod val="85000"/>
                      </a:schemeClr>
                    </a:solidFill>
                  </a:tcPr>
                </a:tc>
                <a:extLst>
                  <a:ext uri="{0D108BD9-81ED-4DB2-BD59-A6C34878D82A}">
                    <a16:rowId xmlns:a16="http://schemas.microsoft.com/office/drawing/2014/main" val="1804786935"/>
                  </a:ext>
                </a:extLst>
              </a:tr>
              <a:tr h="134526">
                <a:tc>
                  <a:txBody>
                    <a:bodyPr/>
                    <a:lstStyle/>
                    <a:p>
                      <a:pPr algn="l" fontAlgn="b">
                        <a:buNone/>
                      </a:pPr>
                      <a:r>
                        <a:rPr lang="fr-FR" sz="900" u="none" strike="noStrike">
                          <a:effectLst/>
                        </a:rPr>
                        <a:t>La Madina</a:t>
                      </a:r>
                      <a:endParaRPr lang="fr-FR" sz="900" b="0" i="0" u="none" strike="noStrike">
                        <a:solidFill>
                          <a:srgbClr val="000000"/>
                        </a:solidFill>
                        <a:effectLst/>
                        <a:latin typeface="Calibri" panose="020F0502020204030204" pitchFamily="34" charset="0"/>
                      </a:endParaRPr>
                    </a:p>
                  </a:txBody>
                  <a:tcPr marL="7620" marR="7620" marT="7620" marB="0" anchor="b">
                    <a:solidFill>
                      <a:schemeClr val="bg1">
                        <a:lumMod val="95000"/>
                      </a:schemeClr>
                    </a:solidFill>
                  </a:tcPr>
                </a:tc>
                <a:tc>
                  <a:txBody>
                    <a:bodyPr/>
                    <a:lstStyle/>
                    <a:p>
                      <a:pPr marL="0" algn="ctr" defTabSz="914400" rtl="0" eaLnBrk="1" fontAlgn="b" latinLnBrk="0" hangingPunct="1">
                        <a:buNone/>
                      </a:pPr>
                      <a:r>
                        <a:rPr lang="fr-FR" sz="900" b="1" u="none" strike="noStrike" kern="1200" dirty="0">
                          <a:solidFill>
                            <a:schemeClr val="accent6"/>
                          </a:solidFill>
                          <a:effectLst/>
                          <a:latin typeface="+mn-lt"/>
                          <a:ea typeface="+mn-ea"/>
                          <a:cs typeface="+mn-cs"/>
                        </a:rPr>
                        <a:t>1st</a:t>
                      </a:r>
                    </a:p>
                  </a:txBody>
                  <a:tcPr marL="7620" marR="7620" marT="7620" marB="0" anchor="b">
                    <a:solidFill>
                      <a:schemeClr val="bg1">
                        <a:lumMod val="95000"/>
                      </a:schemeClr>
                    </a:solidFill>
                  </a:tcPr>
                </a:tc>
                <a:tc>
                  <a:txBody>
                    <a:bodyPr/>
                    <a:lstStyle/>
                    <a:p>
                      <a:pPr marL="0" algn="ctr" defTabSz="914400" rtl="0" eaLnBrk="1" fontAlgn="b" latinLnBrk="0" hangingPunct="1">
                        <a:buNone/>
                      </a:pPr>
                      <a:r>
                        <a:rPr lang="fr-FR" sz="900" b="1" u="none" strike="noStrike" kern="1200" dirty="0">
                          <a:solidFill>
                            <a:schemeClr val="accent6"/>
                          </a:solidFill>
                          <a:effectLst/>
                          <a:latin typeface="+mn-lt"/>
                          <a:ea typeface="+mn-ea"/>
                          <a:cs typeface="+mn-cs"/>
                        </a:rPr>
                        <a:t>1st</a:t>
                      </a:r>
                    </a:p>
                  </a:txBody>
                  <a:tcPr marL="7620" marR="7620" marT="7620" marB="0" anchor="b">
                    <a:solidFill>
                      <a:schemeClr val="bg1">
                        <a:lumMod val="95000"/>
                      </a:schemeClr>
                    </a:solidFill>
                  </a:tcPr>
                </a:tc>
                <a:tc>
                  <a:txBody>
                    <a:bodyPr/>
                    <a:lstStyle/>
                    <a:p>
                      <a:pPr marL="0" algn="ctr" defTabSz="914400" rtl="0" eaLnBrk="1" fontAlgn="b" latinLnBrk="0" hangingPunct="1">
                        <a:buNone/>
                      </a:pPr>
                      <a:r>
                        <a:rPr lang="fr-FR" sz="900" b="1" u="none" strike="noStrike" kern="1200" dirty="0">
                          <a:solidFill>
                            <a:schemeClr val="accent6"/>
                          </a:solidFill>
                          <a:effectLst/>
                          <a:latin typeface="+mn-lt"/>
                          <a:ea typeface="+mn-ea"/>
                          <a:cs typeface="+mn-cs"/>
                        </a:rPr>
                        <a:t>1st</a:t>
                      </a:r>
                    </a:p>
                  </a:txBody>
                  <a:tcPr marL="7620" marR="7620" marT="7620" marB="0" anchor="b">
                    <a:solidFill>
                      <a:schemeClr val="bg1">
                        <a:lumMod val="95000"/>
                      </a:schemeClr>
                    </a:solidFill>
                  </a:tcPr>
                </a:tc>
                <a:extLst>
                  <a:ext uri="{0D108BD9-81ED-4DB2-BD59-A6C34878D82A}">
                    <a16:rowId xmlns:a16="http://schemas.microsoft.com/office/drawing/2014/main" val="2192181766"/>
                  </a:ext>
                </a:extLst>
              </a:tr>
              <a:tr h="134526">
                <a:tc>
                  <a:txBody>
                    <a:bodyPr/>
                    <a:lstStyle/>
                    <a:p>
                      <a:pPr algn="l" fontAlgn="b">
                        <a:buNone/>
                      </a:pPr>
                      <a:r>
                        <a:rPr lang="fr-FR" sz="900" u="none" strike="noStrike" dirty="0" err="1">
                          <a:effectLst/>
                        </a:rPr>
                        <a:t>Manzah</a:t>
                      </a:r>
                      <a:endParaRPr lang="fr-FR" sz="900" b="0" i="0" u="none" strike="noStrike" dirty="0">
                        <a:solidFill>
                          <a:srgbClr val="000000"/>
                        </a:solidFill>
                        <a:effectLst/>
                        <a:latin typeface="Calibri" panose="020F0502020204030204" pitchFamily="34" charset="0"/>
                      </a:endParaRPr>
                    </a:p>
                  </a:txBody>
                  <a:tcPr marL="7620" marR="7620" marT="7620" marB="0" anchor="b">
                    <a:solidFill>
                      <a:schemeClr val="bg1">
                        <a:lumMod val="85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fr-FR" sz="900" b="1" u="none" strike="noStrike" kern="1200" dirty="0">
                          <a:solidFill>
                            <a:schemeClr val="accent6"/>
                          </a:solidFill>
                          <a:effectLst/>
                          <a:latin typeface="+mn-lt"/>
                          <a:ea typeface="+mn-ea"/>
                          <a:cs typeface="+mn-cs"/>
                        </a:rPr>
                        <a:t>1st</a:t>
                      </a:r>
                    </a:p>
                  </a:txBody>
                  <a:tcPr marL="7620" marR="7620" marT="7620" marB="0" anchor="b">
                    <a:solidFill>
                      <a:schemeClr val="bg1">
                        <a:lumMod val="85000"/>
                      </a:schemeClr>
                    </a:solidFill>
                  </a:tcPr>
                </a:tc>
                <a:tc>
                  <a:txBody>
                    <a:bodyPr/>
                    <a:lstStyle/>
                    <a:p>
                      <a:pPr marL="0" algn="ctr" defTabSz="914400" rtl="0" eaLnBrk="1" fontAlgn="b" latinLnBrk="0" hangingPunct="1">
                        <a:buNone/>
                      </a:pPr>
                      <a:r>
                        <a:rPr lang="fr-FR" sz="900" b="1" u="none" strike="noStrike" kern="1200" dirty="0">
                          <a:solidFill>
                            <a:schemeClr val="accent6"/>
                          </a:solidFill>
                          <a:effectLst/>
                          <a:latin typeface="+mn-lt"/>
                          <a:ea typeface="+mn-ea"/>
                          <a:cs typeface="+mn-cs"/>
                        </a:rPr>
                        <a:t>1st</a:t>
                      </a:r>
                    </a:p>
                  </a:txBody>
                  <a:tcPr marL="7620" marR="7620" marT="7620" marB="0" anchor="b">
                    <a:solidFill>
                      <a:schemeClr val="bg1">
                        <a:lumMod val="85000"/>
                      </a:schemeClr>
                    </a:solidFill>
                  </a:tcPr>
                </a:tc>
                <a:tc>
                  <a:txBody>
                    <a:bodyPr/>
                    <a:lstStyle/>
                    <a:p>
                      <a:pPr marL="0" algn="ctr" defTabSz="914400" rtl="0" eaLnBrk="1" fontAlgn="b" latinLnBrk="0" hangingPunct="1">
                        <a:buNone/>
                      </a:pPr>
                      <a:r>
                        <a:rPr lang="fr-FR" sz="900" b="1" u="none" strike="noStrike" kern="1200" dirty="0">
                          <a:solidFill>
                            <a:schemeClr val="accent6"/>
                          </a:solidFill>
                          <a:effectLst/>
                          <a:latin typeface="+mn-lt"/>
                          <a:ea typeface="+mn-ea"/>
                          <a:cs typeface="+mn-cs"/>
                        </a:rPr>
                        <a:t>1st</a:t>
                      </a:r>
                    </a:p>
                  </a:txBody>
                  <a:tcPr marL="7620" marR="7620" marT="7620" marB="0" anchor="b">
                    <a:solidFill>
                      <a:schemeClr val="bg1">
                        <a:lumMod val="85000"/>
                      </a:schemeClr>
                    </a:solidFill>
                  </a:tcPr>
                </a:tc>
                <a:extLst>
                  <a:ext uri="{0D108BD9-81ED-4DB2-BD59-A6C34878D82A}">
                    <a16:rowId xmlns:a16="http://schemas.microsoft.com/office/drawing/2014/main" val="726833248"/>
                  </a:ext>
                </a:extLst>
              </a:tr>
              <a:tr h="134526">
                <a:tc>
                  <a:txBody>
                    <a:bodyPr/>
                    <a:lstStyle/>
                    <a:p>
                      <a:pPr algn="l" fontAlgn="b">
                        <a:buNone/>
                      </a:pPr>
                      <a:r>
                        <a:rPr lang="fr-FR" sz="900" u="none" strike="noStrike">
                          <a:effectLst/>
                        </a:rPr>
                        <a:t>Marsa</a:t>
                      </a:r>
                      <a:endParaRPr lang="fr-FR" sz="900" b="0" i="0" u="none" strike="noStrike">
                        <a:solidFill>
                          <a:srgbClr val="000000"/>
                        </a:solidFill>
                        <a:effectLst/>
                        <a:latin typeface="Calibri" panose="020F0502020204030204" pitchFamily="34" charset="0"/>
                      </a:endParaRPr>
                    </a:p>
                  </a:txBody>
                  <a:tcPr marL="7620" marR="7620" marT="7620" marB="0" anchor="b">
                    <a:solidFill>
                      <a:schemeClr val="bg1">
                        <a:lumMod val="95000"/>
                      </a:schemeClr>
                    </a:solidFill>
                  </a:tcPr>
                </a:tc>
                <a:tc>
                  <a:txBody>
                    <a:bodyPr/>
                    <a:lstStyle/>
                    <a:p>
                      <a:pPr marL="0" algn="ctr" defTabSz="914400" rtl="0" eaLnBrk="1" fontAlgn="b" latinLnBrk="0" hangingPunct="1">
                        <a:buNone/>
                      </a:pPr>
                      <a:r>
                        <a:rPr lang="fr-FR" sz="900" b="1" u="none" strike="noStrike" kern="1200" dirty="0">
                          <a:solidFill>
                            <a:schemeClr val="accent6"/>
                          </a:solidFill>
                          <a:effectLst/>
                          <a:latin typeface="+mn-lt"/>
                          <a:ea typeface="+mn-ea"/>
                          <a:cs typeface="+mn-cs"/>
                        </a:rPr>
                        <a:t>1st</a:t>
                      </a:r>
                    </a:p>
                  </a:txBody>
                  <a:tcPr marL="7620" marR="7620" marT="7620" marB="0" anchor="b">
                    <a:solidFill>
                      <a:schemeClr val="bg1">
                        <a:lumMod val="95000"/>
                      </a:schemeClr>
                    </a:solidFill>
                  </a:tcPr>
                </a:tc>
                <a:tc>
                  <a:txBody>
                    <a:bodyPr/>
                    <a:lstStyle/>
                    <a:p>
                      <a:pPr marL="0" algn="ctr" defTabSz="914400" rtl="0" eaLnBrk="1" fontAlgn="b" latinLnBrk="0" hangingPunct="1">
                        <a:buNone/>
                      </a:pPr>
                      <a:r>
                        <a:rPr lang="fr-FR" sz="900" b="1" u="none" strike="noStrike" kern="1200" dirty="0">
                          <a:solidFill>
                            <a:schemeClr val="accent6"/>
                          </a:solidFill>
                          <a:effectLst/>
                          <a:latin typeface="+mn-lt"/>
                          <a:ea typeface="+mn-ea"/>
                          <a:cs typeface="+mn-cs"/>
                        </a:rPr>
                        <a:t>1st</a:t>
                      </a:r>
                    </a:p>
                  </a:txBody>
                  <a:tcPr marL="7620" marR="7620" marT="7620" marB="0" anchor="b">
                    <a:solidFill>
                      <a:schemeClr val="bg1">
                        <a:lumMod val="95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fr-FR" sz="900" b="1" u="none" strike="noStrike" kern="1200" dirty="0">
                          <a:solidFill>
                            <a:schemeClr val="accent6"/>
                          </a:solidFill>
                          <a:effectLst/>
                          <a:latin typeface="+mn-lt"/>
                          <a:ea typeface="+mn-ea"/>
                          <a:cs typeface="+mn-cs"/>
                        </a:rPr>
                        <a:t>1st</a:t>
                      </a:r>
                    </a:p>
                  </a:txBody>
                  <a:tcPr marL="7620" marR="7620" marT="7620" marB="0" anchor="b">
                    <a:solidFill>
                      <a:schemeClr val="bg1">
                        <a:lumMod val="95000"/>
                      </a:schemeClr>
                    </a:solidFill>
                  </a:tcPr>
                </a:tc>
                <a:extLst>
                  <a:ext uri="{0D108BD9-81ED-4DB2-BD59-A6C34878D82A}">
                    <a16:rowId xmlns:a16="http://schemas.microsoft.com/office/drawing/2014/main" val="3603575526"/>
                  </a:ext>
                </a:extLst>
              </a:tr>
              <a:tr h="134526">
                <a:tc>
                  <a:txBody>
                    <a:bodyPr/>
                    <a:lstStyle/>
                    <a:p>
                      <a:pPr algn="l" fontAlgn="b">
                        <a:buNone/>
                      </a:pPr>
                      <a:r>
                        <a:rPr lang="fr-FR" sz="900" u="none" strike="noStrike" dirty="0" err="1">
                          <a:effectLst/>
                        </a:rPr>
                        <a:t>Sejoumi</a:t>
                      </a:r>
                      <a:endParaRPr lang="fr-FR" sz="900" b="0" i="0" u="none" strike="noStrike" dirty="0">
                        <a:solidFill>
                          <a:srgbClr val="000000"/>
                        </a:solidFill>
                        <a:effectLst/>
                        <a:latin typeface="Calibri" panose="020F0502020204030204" pitchFamily="34" charset="0"/>
                      </a:endParaRPr>
                    </a:p>
                  </a:txBody>
                  <a:tcPr marL="7620" marR="7620" marT="7620" marB="0" anchor="b">
                    <a:solidFill>
                      <a:schemeClr val="bg1">
                        <a:lumMod val="85000"/>
                      </a:schemeClr>
                    </a:solidFill>
                  </a:tcPr>
                </a:tc>
                <a:tc>
                  <a:txBody>
                    <a:bodyPr/>
                    <a:lstStyle/>
                    <a:p>
                      <a:pPr marL="0" algn="ctr" defTabSz="914400" rtl="0" eaLnBrk="1" fontAlgn="b" latinLnBrk="0" hangingPunct="1">
                        <a:buNone/>
                      </a:pPr>
                      <a:r>
                        <a:rPr lang="fr-FR" sz="900" b="1" u="none" strike="noStrike" kern="1200" dirty="0">
                          <a:solidFill>
                            <a:srgbClr val="DC615E"/>
                          </a:solidFill>
                          <a:effectLst/>
                          <a:latin typeface="+mn-lt"/>
                          <a:ea typeface="+mn-ea"/>
                          <a:cs typeface="+mn-cs"/>
                        </a:rPr>
                        <a:t>3rd</a:t>
                      </a:r>
                    </a:p>
                  </a:txBody>
                  <a:tcPr marL="7620" marR="7620" marT="7620" marB="0" anchor="b">
                    <a:solidFill>
                      <a:schemeClr val="bg1">
                        <a:lumMod val="85000"/>
                      </a:schemeClr>
                    </a:solidFill>
                  </a:tcPr>
                </a:tc>
                <a:tc>
                  <a:txBody>
                    <a:bodyPr/>
                    <a:lstStyle/>
                    <a:p>
                      <a:pPr marL="0" algn="ctr" defTabSz="914400" rtl="0" eaLnBrk="1" fontAlgn="b" latinLnBrk="0" hangingPunct="1">
                        <a:buNone/>
                      </a:pPr>
                      <a:r>
                        <a:rPr lang="fr-FR" sz="900" b="1" u="none" strike="noStrike" kern="1200" dirty="0">
                          <a:solidFill>
                            <a:schemeClr val="accent6"/>
                          </a:solidFill>
                          <a:effectLst/>
                          <a:latin typeface="+mn-lt"/>
                          <a:ea typeface="+mn-ea"/>
                          <a:cs typeface="+mn-cs"/>
                        </a:rPr>
                        <a:t>1st</a:t>
                      </a:r>
                    </a:p>
                  </a:txBody>
                  <a:tcPr marL="7620" marR="7620" marT="7620" marB="0" anchor="b">
                    <a:solidFill>
                      <a:schemeClr val="bg1">
                        <a:lumMod val="85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fr-FR" sz="900" b="1" u="none" strike="noStrike" kern="1200" dirty="0">
                          <a:solidFill>
                            <a:schemeClr val="accent6"/>
                          </a:solidFill>
                          <a:effectLst/>
                          <a:latin typeface="+mn-lt"/>
                          <a:ea typeface="+mn-ea"/>
                          <a:cs typeface="+mn-cs"/>
                        </a:rPr>
                        <a:t>1st</a:t>
                      </a:r>
                    </a:p>
                  </a:txBody>
                  <a:tcPr marL="7620" marR="7620" marT="7620" marB="0" anchor="b">
                    <a:solidFill>
                      <a:schemeClr val="bg1">
                        <a:lumMod val="85000"/>
                      </a:schemeClr>
                    </a:solidFill>
                  </a:tcPr>
                </a:tc>
                <a:extLst>
                  <a:ext uri="{0D108BD9-81ED-4DB2-BD59-A6C34878D82A}">
                    <a16:rowId xmlns:a16="http://schemas.microsoft.com/office/drawing/2014/main" val="2588682994"/>
                  </a:ext>
                </a:extLst>
              </a:tr>
              <a:tr h="134526">
                <a:tc>
                  <a:txBody>
                    <a:bodyPr/>
                    <a:lstStyle/>
                    <a:p>
                      <a:pPr algn="l" fontAlgn="b">
                        <a:buNone/>
                      </a:pPr>
                      <a:r>
                        <a:rPr lang="fr-FR" sz="900" u="none" strike="noStrike">
                          <a:effectLst/>
                        </a:rPr>
                        <a:t>Sidi El Bachir</a:t>
                      </a:r>
                      <a:endParaRPr lang="fr-FR" sz="900" b="0" i="0" u="none" strike="noStrike">
                        <a:solidFill>
                          <a:srgbClr val="000000"/>
                        </a:solidFill>
                        <a:effectLst/>
                        <a:latin typeface="Calibri" panose="020F0502020204030204" pitchFamily="34" charset="0"/>
                      </a:endParaRPr>
                    </a:p>
                  </a:txBody>
                  <a:tcPr marL="7620" marR="7620" marT="7620" marB="0" anchor="b">
                    <a:solidFill>
                      <a:schemeClr val="bg1">
                        <a:lumMod val="95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fr-FR" sz="900" b="1" u="none" strike="noStrike" kern="1200" dirty="0">
                          <a:solidFill>
                            <a:schemeClr val="accent6"/>
                          </a:solidFill>
                          <a:effectLst/>
                          <a:latin typeface="+mn-lt"/>
                          <a:ea typeface="+mn-ea"/>
                          <a:cs typeface="+mn-cs"/>
                        </a:rPr>
                        <a:t>1st</a:t>
                      </a:r>
                    </a:p>
                  </a:txBody>
                  <a:tcPr marL="7620" marR="7620" marT="7620" marB="0" anchor="b">
                    <a:solidFill>
                      <a:schemeClr val="bg1">
                        <a:lumMod val="95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fr-FR" sz="900" b="1" u="none" strike="noStrike" kern="1200" dirty="0">
                          <a:solidFill>
                            <a:schemeClr val="accent6"/>
                          </a:solidFill>
                          <a:effectLst/>
                          <a:latin typeface="+mn-lt"/>
                          <a:ea typeface="+mn-ea"/>
                          <a:cs typeface="+mn-cs"/>
                        </a:rPr>
                        <a:t>1st</a:t>
                      </a:r>
                    </a:p>
                  </a:txBody>
                  <a:tcPr marL="7620" marR="7620" marT="7620" marB="0" anchor="b">
                    <a:solidFill>
                      <a:schemeClr val="bg1">
                        <a:lumMod val="95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fr-FR" sz="900" b="1" u="none" strike="noStrike" kern="1200" dirty="0">
                          <a:solidFill>
                            <a:schemeClr val="accent6"/>
                          </a:solidFill>
                          <a:effectLst/>
                          <a:latin typeface="+mn-lt"/>
                          <a:ea typeface="+mn-ea"/>
                          <a:cs typeface="+mn-cs"/>
                        </a:rPr>
                        <a:t>1st</a:t>
                      </a:r>
                    </a:p>
                  </a:txBody>
                  <a:tcPr marL="7620" marR="7620" marT="7620" marB="0" anchor="b">
                    <a:solidFill>
                      <a:schemeClr val="bg1">
                        <a:lumMod val="95000"/>
                      </a:schemeClr>
                    </a:solidFill>
                  </a:tcPr>
                </a:tc>
                <a:extLst>
                  <a:ext uri="{0D108BD9-81ED-4DB2-BD59-A6C34878D82A}">
                    <a16:rowId xmlns:a16="http://schemas.microsoft.com/office/drawing/2014/main" val="3510492747"/>
                  </a:ext>
                </a:extLst>
              </a:tr>
            </a:tbl>
          </a:graphicData>
        </a:graphic>
      </p:graphicFrame>
      <p:pic>
        <p:nvPicPr>
          <p:cNvPr id="18" name="Picture 4" descr="Telcotec Tunisie | LinkedIn">
            <a:extLst>
              <a:ext uri="{FF2B5EF4-FFF2-40B4-BE49-F238E27FC236}">
                <a16:creationId xmlns:a16="http://schemas.microsoft.com/office/drawing/2014/main" id="{0F9ECF84-2A67-08AD-DADF-29BCD3B0C9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98596" y="45425"/>
            <a:ext cx="1065276" cy="1065276"/>
          </a:xfrm>
          <a:prstGeom prst="rect">
            <a:avLst/>
          </a:prstGeom>
          <a:noFill/>
          <a:extLst>
            <a:ext uri="{909E8E84-426E-40DD-AFC4-6F175D3DCCD1}">
              <a14:hiddenFill xmlns:a14="http://schemas.microsoft.com/office/drawing/2010/main">
                <a:solidFill>
                  <a:srgbClr val="FFFFFF"/>
                </a:solidFill>
              </a14:hiddenFill>
            </a:ext>
          </a:extLst>
        </p:spPr>
      </p:pic>
      <p:pic>
        <p:nvPicPr>
          <p:cNvPr id="19" name="object 11">
            <a:extLst>
              <a:ext uri="{FF2B5EF4-FFF2-40B4-BE49-F238E27FC236}">
                <a16:creationId xmlns:a16="http://schemas.microsoft.com/office/drawing/2014/main" id="{321DDC61-D5C7-D1C6-3BF1-26E2BF42C007}"/>
              </a:ext>
            </a:extLst>
          </p:cNvPr>
          <p:cNvPicPr/>
          <p:nvPr/>
        </p:nvPicPr>
        <p:blipFill>
          <a:blip r:embed="rId3" cstate="print"/>
          <a:stretch>
            <a:fillRect/>
          </a:stretch>
        </p:blipFill>
        <p:spPr>
          <a:xfrm>
            <a:off x="183254" y="120204"/>
            <a:ext cx="1158240" cy="829932"/>
          </a:xfrm>
          <a:prstGeom prst="rect">
            <a:avLst/>
          </a:prstGeom>
        </p:spPr>
      </p:pic>
      <p:sp>
        <p:nvSpPr>
          <p:cNvPr id="21" name="object 12">
            <a:extLst>
              <a:ext uri="{FF2B5EF4-FFF2-40B4-BE49-F238E27FC236}">
                <a16:creationId xmlns:a16="http://schemas.microsoft.com/office/drawing/2014/main" id="{FC19346B-B9BD-FAA7-716D-369A503D697C}"/>
              </a:ext>
            </a:extLst>
          </p:cNvPr>
          <p:cNvSpPr txBox="1"/>
          <p:nvPr/>
        </p:nvSpPr>
        <p:spPr>
          <a:xfrm>
            <a:off x="3827967" y="444869"/>
            <a:ext cx="4784156" cy="505267"/>
          </a:xfrm>
          <a:prstGeom prst="rect">
            <a:avLst/>
          </a:prstGeom>
        </p:spPr>
        <p:txBody>
          <a:bodyPr vert="horz" wrap="square" lIns="0" tIns="12700" rIns="0" bIns="0" rtlCol="0">
            <a:spAutoFit/>
          </a:bodyPr>
          <a:lstStyle/>
          <a:p>
            <a:pPr marL="12700" algn="ctr">
              <a:spcBef>
                <a:spcPts val="100"/>
              </a:spcBef>
            </a:pPr>
            <a:r>
              <a:rPr lang="fr-FR" sz="3200" b="1" dirty="0">
                <a:solidFill>
                  <a:schemeClr val="bg2">
                    <a:lumMod val="25000"/>
                  </a:schemeClr>
                </a:solidFill>
                <a:latin typeface="Aptos Display" panose="020B0004020202020204" pitchFamily="34" charset="0"/>
              </a:rPr>
              <a:t>Méthodologie de l’INT</a:t>
            </a:r>
          </a:p>
        </p:txBody>
      </p:sp>
      <p:sp>
        <p:nvSpPr>
          <p:cNvPr id="2" name="ZoneTexte 1">
            <a:extLst>
              <a:ext uri="{FF2B5EF4-FFF2-40B4-BE49-F238E27FC236}">
                <a16:creationId xmlns:a16="http://schemas.microsoft.com/office/drawing/2014/main" id="{3E42FC69-733F-D9E1-C673-39F9B93ECB0E}"/>
              </a:ext>
            </a:extLst>
          </p:cNvPr>
          <p:cNvSpPr txBox="1"/>
          <p:nvPr/>
        </p:nvSpPr>
        <p:spPr>
          <a:xfrm>
            <a:off x="8038610" y="744471"/>
            <a:ext cx="707366" cy="338554"/>
          </a:xfrm>
          <a:prstGeom prst="rect">
            <a:avLst/>
          </a:prstGeom>
          <a:noFill/>
        </p:spPr>
        <p:txBody>
          <a:bodyPr wrap="square" rtlCol="0">
            <a:spAutoFit/>
          </a:bodyPr>
          <a:lstStyle/>
          <a:p>
            <a:r>
              <a:rPr lang="fr-FR" sz="1600" dirty="0">
                <a:solidFill>
                  <a:schemeClr val="bg2">
                    <a:lumMod val="25000"/>
                  </a:schemeClr>
                </a:solidFill>
                <a:latin typeface="Aptos Display" panose="020B0004020202020204" pitchFamily="34" charset="0"/>
              </a:rPr>
              <a:t>3/3</a:t>
            </a:r>
          </a:p>
        </p:txBody>
      </p:sp>
      <p:sp>
        <p:nvSpPr>
          <p:cNvPr id="4" name="Espace réservé du numéro de diapositive 3">
            <a:extLst>
              <a:ext uri="{FF2B5EF4-FFF2-40B4-BE49-F238E27FC236}">
                <a16:creationId xmlns:a16="http://schemas.microsoft.com/office/drawing/2014/main" id="{B9414A30-E7D5-644D-D55F-5D779591B1DF}"/>
              </a:ext>
            </a:extLst>
          </p:cNvPr>
          <p:cNvSpPr>
            <a:spLocks noGrp="1"/>
          </p:cNvSpPr>
          <p:nvPr>
            <p:ph type="sldNum" sz="quarter" idx="12"/>
          </p:nvPr>
        </p:nvSpPr>
        <p:spPr/>
        <p:txBody>
          <a:bodyPr/>
          <a:lstStyle/>
          <a:p>
            <a:fld id="{B2AD7436-ADBA-43B7-9370-5627ADE4336A}" type="slidenum">
              <a:rPr lang="fr-FR" smtClean="0"/>
              <a:t>9</a:t>
            </a:fld>
            <a:endParaRPr lang="fr-FR"/>
          </a:p>
        </p:txBody>
      </p:sp>
      <p:sp>
        <p:nvSpPr>
          <p:cNvPr id="14" name="ZoneTexte 13">
            <a:extLst>
              <a:ext uri="{FF2B5EF4-FFF2-40B4-BE49-F238E27FC236}">
                <a16:creationId xmlns:a16="http://schemas.microsoft.com/office/drawing/2014/main" id="{1830F668-2DE6-C566-38A0-5D6B8F3ADF35}"/>
              </a:ext>
            </a:extLst>
          </p:cNvPr>
          <p:cNvSpPr txBox="1"/>
          <p:nvPr/>
        </p:nvSpPr>
        <p:spPr>
          <a:xfrm>
            <a:off x="481425" y="1001454"/>
            <a:ext cx="11149809" cy="523220"/>
          </a:xfrm>
          <a:prstGeom prst="rect">
            <a:avLst/>
          </a:prstGeom>
          <a:noFill/>
        </p:spPr>
        <p:txBody>
          <a:bodyPr wrap="square">
            <a:spAutoFit/>
          </a:bodyPr>
          <a:lstStyle>
            <a:defPPr>
              <a:defRPr lang="fr-FR"/>
            </a:defPPr>
            <a:lvl1pPr marL="171450" indent="-171450">
              <a:buClr>
                <a:schemeClr val="tx1">
                  <a:lumMod val="65000"/>
                  <a:lumOff val="35000"/>
                </a:schemeClr>
              </a:buClr>
              <a:buFont typeface="Wingdings" panose="05000000000000000000" pitchFamily="2" charset="2"/>
              <a:buChar char="Ø"/>
              <a:defRPr b="0" i="0" u="none" strike="noStrike" baseline="0">
                <a:solidFill>
                  <a:schemeClr val="bg2">
                    <a:lumMod val="25000"/>
                  </a:schemeClr>
                </a:solidFill>
                <a:latin typeface="Aptos Display" panose="020B0004020202020204" pitchFamily="34" charset="0"/>
              </a:defRPr>
            </a:lvl1pPr>
          </a:lstStyle>
          <a:p>
            <a:r>
              <a:rPr lang="fr-FR" sz="1400" dirty="0"/>
              <a:t> Selon le score de l’INT, TT est plus performant principalement dans les zones de </a:t>
            </a:r>
            <a:r>
              <a:rPr lang="fr-FR" sz="1400" dirty="0" err="1"/>
              <a:t>Manouba</a:t>
            </a:r>
            <a:r>
              <a:rPr lang="fr-FR" sz="1400" dirty="0"/>
              <a:t>, Ariana et Ben Arous, où il occupe plusieurs fois la 1ère place, tandis qu’il est moins performant sur Tunis.</a:t>
            </a:r>
          </a:p>
        </p:txBody>
      </p:sp>
      <p:cxnSp>
        <p:nvCxnSpPr>
          <p:cNvPr id="117" name="Connecteur droit 116">
            <a:extLst>
              <a:ext uri="{FF2B5EF4-FFF2-40B4-BE49-F238E27FC236}">
                <a16:creationId xmlns:a16="http://schemas.microsoft.com/office/drawing/2014/main" id="{CBE7C0E5-6ED5-5C74-F404-079E55F73302}"/>
              </a:ext>
            </a:extLst>
          </p:cNvPr>
          <p:cNvCxnSpPr>
            <a:cxnSpLocks/>
          </p:cNvCxnSpPr>
          <p:nvPr/>
        </p:nvCxnSpPr>
        <p:spPr>
          <a:xfrm>
            <a:off x="6729418" y="1508008"/>
            <a:ext cx="30677" cy="5349992"/>
          </a:xfrm>
          <a:prstGeom prst="line">
            <a:avLst/>
          </a:prstGeom>
          <a:ln>
            <a:prstDash val="lgDash"/>
          </a:ln>
        </p:spPr>
        <p:style>
          <a:lnRef idx="2">
            <a:schemeClr val="accent1"/>
          </a:lnRef>
          <a:fillRef idx="0">
            <a:schemeClr val="accent1"/>
          </a:fillRef>
          <a:effectRef idx="1">
            <a:schemeClr val="accent1"/>
          </a:effectRef>
          <a:fontRef idx="minor">
            <a:schemeClr val="tx1"/>
          </a:fontRef>
        </p:style>
      </p:cxnSp>
      <p:sp>
        <p:nvSpPr>
          <p:cNvPr id="159" name="Espace réservé du numéro de diapositive 7">
            <a:extLst>
              <a:ext uri="{FF2B5EF4-FFF2-40B4-BE49-F238E27FC236}">
                <a16:creationId xmlns:a16="http://schemas.microsoft.com/office/drawing/2014/main" id="{C7F95C7D-6406-68BB-68F1-544949B3E5BB}"/>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2AD7436-ADBA-43B7-9370-5627ADE4336A}" type="slidenum">
              <a:rPr lang="fr-FR" smtClean="0"/>
              <a:pPr/>
              <a:t>9</a:t>
            </a:fld>
            <a:endParaRPr lang="fr-FR"/>
          </a:p>
        </p:txBody>
      </p:sp>
      <p:cxnSp>
        <p:nvCxnSpPr>
          <p:cNvPr id="3" name="Connecteur droit 2">
            <a:extLst>
              <a:ext uri="{FF2B5EF4-FFF2-40B4-BE49-F238E27FC236}">
                <a16:creationId xmlns:a16="http://schemas.microsoft.com/office/drawing/2014/main" id="{AC53CD56-F068-7E4A-6431-E1297A0956DC}"/>
              </a:ext>
            </a:extLst>
          </p:cNvPr>
          <p:cNvCxnSpPr>
            <a:cxnSpLocks/>
          </p:cNvCxnSpPr>
          <p:nvPr/>
        </p:nvCxnSpPr>
        <p:spPr>
          <a:xfrm flipH="1">
            <a:off x="183254" y="3495970"/>
            <a:ext cx="11417874" cy="47690"/>
          </a:xfrm>
          <a:prstGeom prst="line">
            <a:avLst/>
          </a:prstGeom>
          <a:ln>
            <a:prstDash val="lgDash"/>
          </a:ln>
        </p:spPr>
        <p:style>
          <a:lnRef idx="2">
            <a:schemeClr val="accent1"/>
          </a:lnRef>
          <a:fillRef idx="0">
            <a:schemeClr val="accent1"/>
          </a:fillRef>
          <a:effectRef idx="1">
            <a:schemeClr val="accent1"/>
          </a:effectRef>
          <a:fontRef idx="minor">
            <a:schemeClr val="tx1"/>
          </a:fontRef>
        </p:style>
      </p:cxnSp>
      <p:graphicFrame>
        <p:nvGraphicFramePr>
          <p:cNvPr id="6" name="Tableau 5">
            <a:extLst>
              <a:ext uri="{FF2B5EF4-FFF2-40B4-BE49-F238E27FC236}">
                <a16:creationId xmlns:a16="http://schemas.microsoft.com/office/drawing/2014/main" id="{D382FA69-C5FE-86E7-F3EC-B576CC21907E}"/>
              </a:ext>
            </a:extLst>
          </p:cNvPr>
          <p:cNvGraphicFramePr>
            <a:graphicFrameLocks noGrp="1"/>
          </p:cNvGraphicFramePr>
          <p:nvPr>
            <p:extLst>
              <p:ext uri="{D42A27DB-BD31-4B8C-83A1-F6EECF244321}">
                <p14:modId xmlns:p14="http://schemas.microsoft.com/office/powerpoint/2010/main" val="1745976150"/>
              </p:ext>
            </p:extLst>
          </p:nvPr>
        </p:nvGraphicFramePr>
        <p:xfrm>
          <a:off x="1486251" y="1646920"/>
          <a:ext cx="4578850" cy="1748801"/>
        </p:xfrm>
        <a:graphic>
          <a:graphicData uri="http://schemas.openxmlformats.org/drawingml/2006/table">
            <a:tbl>
              <a:tblPr>
                <a:tableStyleId>{5C22544A-7EE6-4342-B048-85BDC9FD1C3A}</a:tableStyleId>
              </a:tblPr>
              <a:tblGrid>
                <a:gridCol w="1631908">
                  <a:extLst>
                    <a:ext uri="{9D8B030D-6E8A-4147-A177-3AD203B41FA5}">
                      <a16:colId xmlns:a16="http://schemas.microsoft.com/office/drawing/2014/main" val="3157234687"/>
                    </a:ext>
                  </a:extLst>
                </a:gridCol>
                <a:gridCol w="982314">
                  <a:extLst>
                    <a:ext uri="{9D8B030D-6E8A-4147-A177-3AD203B41FA5}">
                      <a16:colId xmlns:a16="http://schemas.microsoft.com/office/drawing/2014/main" val="3021905967"/>
                    </a:ext>
                  </a:extLst>
                </a:gridCol>
                <a:gridCol w="982314">
                  <a:extLst>
                    <a:ext uri="{9D8B030D-6E8A-4147-A177-3AD203B41FA5}">
                      <a16:colId xmlns:a16="http://schemas.microsoft.com/office/drawing/2014/main" val="1587178806"/>
                    </a:ext>
                  </a:extLst>
                </a:gridCol>
                <a:gridCol w="982314">
                  <a:extLst>
                    <a:ext uri="{9D8B030D-6E8A-4147-A177-3AD203B41FA5}">
                      <a16:colId xmlns:a16="http://schemas.microsoft.com/office/drawing/2014/main" val="2694303292"/>
                    </a:ext>
                  </a:extLst>
                </a:gridCol>
              </a:tblGrid>
              <a:tr h="193223">
                <a:tc>
                  <a:txBody>
                    <a:bodyPr/>
                    <a:lstStyle/>
                    <a:p>
                      <a:pPr algn="ctr" fontAlgn="b">
                        <a:buNone/>
                      </a:pPr>
                      <a:r>
                        <a:rPr lang="fr-FR" sz="1100" b="1" i="0" u="none" strike="noStrike" kern="1200" baseline="0" dirty="0" err="1">
                          <a:solidFill>
                            <a:schemeClr val="bg2">
                              <a:lumMod val="25000"/>
                            </a:schemeClr>
                          </a:solidFill>
                          <a:latin typeface="Aptos Display" panose="020B0004020202020204" pitchFamily="34" charset="0"/>
                          <a:ea typeface="+mn-ea"/>
                          <a:cs typeface="+mn-cs"/>
                        </a:rPr>
                        <a:t>Délegation</a:t>
                      </a:r>
                      <a:endParaRPr lang="fr-FR" sz="1100" b="1" i="0" u="none" strike="noStrike" kern="1200" baseline="0" dirty="0">
                        <a:solidFill>
                          <a:schemeClr val="bg2">
                            <a:lumMod val="25000"/>
                          </a:schemeClr>
                        </a:solidFill>
                        <a:latin typeface="Aptos Display" panose="020B0004020202020204" pitchFamily="34" charset="0"/>
                        <a:ea typeface="+mn-ea"/>
                        <a:cs typeface="+mn-cs"/>
                      </a:endParaRPr>
                    </a:p>
                  </a:txBody>
                  <a:tcPr marL="7620" marR="7620" marT="7620" marB="0" anchor="b">
                    <a:solidFill>
                      <a:schemeClr val="bg1">
                        <a:lumMod val="95000"/>
                      </a:schemeClr>
                    </a:solidFill>
                  </a:tcPr>
                </a:tc>
                <a:tc>
                  <a:txBody>
                    <a:bodyPr/>
                    <a:lstStyle/>
                    <a:p>
                      <a:pPr algn="ctr" fontAlgn="b">
                        <a:buNone/>
                      </a:pPr>
                      <a:r>
                        <a:rPr lang="fr-FR" sz="1400" b="1" i="0" u="none" strike="noStrike" dirty="0">
                          <a:solidFill>
                            <a:schemeClr val="tx2">
                              <a:lumMod val="50000"/>
                              <a:lumOff val="50000"/>
                            </a:schemeClr>
                          </a:solidFill>
                          <a:effectLst/>
                          <a:latin typeface="Calibri" panose="020F0502020204030204" pitchFamily="34" charset="0"/>
                        </a:rPr>
                        <a:t>TT</a:t>
                      </a:r>
                    </a:p>
                  </a:txBody>
                  <a:tcPr marL="7620" marR="7620" marT="7620" marB="0" anchor="b">
                    <a:solidFill>
                      <a:schemeClr val="bg1">
                        <a:lumMod val="95000"/>
                      </a:schemeClr>
                    </a:solidFill>
                  </a:tcPr>
                </a:tc>
                <a:tc>
                  <a:txBody>
                    <a:bodyPr/>
                    <a:lstStyle/>
                    <a:p>
                      <a:pPr algn="ctr" fontAlgn="b">
                        <a:buNone/>
                      </a:pPr>
                      <a:r>
                        <a:rPr lang="fr-FR" sz="1400" b="1" i="0" u="none" strike="noStrike" dirty="0">
                          <a:solidFill>
                            <a:srgbClr val="FF0000"/>
                          </a:solidFill>
                          <a:effectLst/>
                          <a:latin typeface="Calibri" panose="020F0502020204030204" pitchFamily="34" charset="0"/>
                        </a:rPr>
                        <a:t>OO</a:t>
                      </a:r>
                    </a:p>
                  </a:txBody>
                  <a:tcPr marL="7620" marR="7620" marT="7620" marB="0" anchor="b">
                    <a:solidFill>
                      <a:schemeClr val="bg1">
                        <a:lumMod val="95000"/>
                      </a:schemeClr>
                    </a:solidFill>
                  </a:tcPr>
                </a:tc>
                <a:tc>
                  <a:txBody>
                    <a:bodyPr/>
                    <a:lstStyle/>
                    <a:p>
                      <a:pPr algn="ctr" fontAlgn="b">
                        <a:buNone/>
                      </a:pPr>
                      <a:r>
                        <a:rPr lang="fr-FR" sz="1400" b="1" i="0" u="none" strike="noStrike" dirty="0">
                          <a:solidFill>
                            <a:srgbClr val="E26B0A"/>
                          </a:solidFill>
                          <a:effectLst/>
                          <a:latin typeface="Calibri" panose="020F0502020204030204" pitchFamily="34" charset="0"/>
                        </a:rPr>
                        <a:t>OR</a:t>
                      </a:r>
                    </a:p>
                  </a:txBody>
                  <a:tcPr marL="7620" marR="7620" marT="7620" marB="0" anchor="b">
                    <a:solidFill>
                      <a:schemeClr val="bg1">
                        <a:lumMod val="95000"/>
                      </a:schemeClr>
                    </a:solidFill>
                  </a:tcPr>
                </a:tc>
                <a:extLst>
                  <a:ext uri="{0D108BD9-81ED-4DB2-BD59-A6C34878D82A}">
                    <a16:rowId xmlns:a16="http://schemas.microsoft.com/office/drawing/2014/main" val="2655940535"/>
                  </a:ext>
                </a:extLst>
              </a:tr>
              <a:tr h="193223">
                <a:tc>
                  <a:txBody>
                    <a:bodyPr/>
                    <a:lstStyle/>
                    <a:p>
                      <a:pPr algn="l" fontAlgn="b">
                        <a:buNone/>
                      </a:pPr>
                      <a:r>
                        <a:rPr lang="fr-FR" sz="1100" b="0" i="0" u="none" strike="noStrike" kern="1200" baseline="0" dirty="0">
                          <a:solidFill>
                            <a:schemeClr val="bg2">
                              <a:lumMod val="25000"/>
                            </a:schemeClr>
                          </a:solidFill>
                          <a:latin typeface="Aptos Display" panose="020B0004020202020204" pitchFamily="34" charset="0"/>
                          <a:ea typeface="+mn-ea"/>
                          <a:cs typeface="+mn-cs"/>
                        </a:rPr>
                        <a:t>Borj El Amri</a:t>
                      </a:r>
                    </a:p>
                  </a:txBody>
                  <a:tcPr marL="7620" marR="7620" marT="7620" marB="0" anchor="b">
                    <a:solidFill>
                      <a:schemeClr val="bg1">
                        <a:lumMod val="85000"/>
                      </a:schemeClr>
                    </a:solidFill>
                  </a:tcPr>
                </a:tc>
                <a:tc>
                  <a:txBody>
                    <a:bodyPr/>
                    <a:lstStyle/>
                    <a:p>
                      <a:pPr algn="ctr" fontAlgn="b">
                        <a:buNone/>
                      </a:pPr>
                      <a:r>
                        <a:rPr lang="fr-FR" sz="1100" b="1" u="none" strike="noStrike" dirty="0">
                          <a:solidFill>
                            <a:schemeClr val="accent6"/>
                          </a:solidFill>
                          <a:effectLst/>
                        </a:rPr>
                        <a:t>1st</a:t>
                      </a:r>
                      <a:endParaRPr lang="fr-FR" sz="1100" b="1" i="0" u="none" strike="noStrike" dirty="0">
                        <a:solidFill>
                          <a:schemeClr val="accent6"/>
                        </a:solidFill>
                        <a:effectLst/>
                        <a:latin typeface="Calibri" panose="020F0502020204030204" pitchFamily="34" charset="0"/>
                      </a:endParaRPr>
                    </a:p>
                  </a:txBody>
                  <a:tcPr marL="7620" marR="7620" marT="7620" marB="0" anchor="b">
                    <a:solidFill>
                      <a:schemeClr val="bg1">
                        <a:lumMod val="85000"/>
                      </a:schemeClr>
                    </a:solidFill>
                  </a:tcPr>
                </a:tc>
                <a:tc>
                  <a:txBody>
                    <a:bodyPr/>
                    <a:lstStyle/>
                    <a:p>
                      <a:pPr algn="ctr" fontAlgn="b">
                        <a:buNone/>
                      </a:pPr>
                      <a:r>
                        <a:rPr lang="fr-FR" sz="1100" b="1" u="none" strike="noStrike" dirty="0">
                          <a:solidFill>
                            <a:srgbClr val="DC615E"/>
                          </a:solidFill>
                          <a:effectLst/>
                        </a:rPr>
                        <a:t>3rd</a:t>
                      </a:r>
                      <a:endParaRPr lang="fr-FR" sz="1100" b="1" i="0" u="none" strike="noStrike" dirty="0">
                        <a:solidFill>
                          <a:srgbClr val="DC615E"/>
                        </a:solidFill>
                        <a:effectLst/>
                        <a:latin typeface="Calibri" panose="020F0502020204030204" pitchFamily="34" charset="0"/>
                      </a:endParaRPr>
                    </a:p>
                  </a:txBody>
                  <a:tcPr marL="7620" marR="7620" marT="7620" marB="0" anchor="b">
                    <a:solidFill>
                      <a:schemeClr val="bg1">
                        <a:lumMod val="85000"/>
                      </a:schemeClr>
                    </a:solidFill>
                  </a:tcPr>
                </a:tc>
                <a:tc>
                  <a:txBody>
                    <a:bodyPr/>
                    <a:lstStyle/>
                    <a:p>
                      <a:pPr marL="0" algn="ctr" defTabSz="914400" rtl="0" eaLnBrk="1" fontAlgn="b" latinLnBrk="0" hangingPunct="1">
                        <a:buNone/>
                      </a:pPr>
                      <a:r>
                        <a:rPr lang="fr-FR" sz="1100" b="1" u="none" strike="noStrike" kern="1200" dirty="0">
                          <a:solidFill>
                            <a:schemeClr val="accent6"/>
                          </a:solidFill>
                          <a:effectLst/>
                          <a:latin typeface="+mn-lt"/>
                          <a:ea typeface="+mn-ea"/>
                          <a:cs typeface="+mn-cs"/>
                        </a:rPr>
                        <a:t>1st</a:t>
                      </a:r>
                    </a:p>
                  </a:txBody>
                  <a:tcPr marL="7620" marR="7620" marT="7620" marB="0" anchor="b">
                    <a:solidFill>
                      <a:schemeClr val="bg1">
                        <a:lumMod val="85000"/>
                      </a:schemeClr>
                    </a:solidFill>
                  </a:tcPr>
                </a:tc>
                <a:extLst>
                  <a:ext uri="{0D108BD9-81ED-4DB2-BD59-A6C34878D82A}">
                    <a16:rowId xmlns:a16="http://schemas.microsoft.com/office/drawing/2014/main" val="3141392454"/>
                  </a:ext>
                </a:extLst>
              </a:tr>
              <a:tr h="193223">
                <a:tc>
                  <a:txBody>
                    <a:bodyPr/>
                    <a:lstStyle/>
                    <a:p>
                      <a:pPr algn="l" fontAlgn="b">
                        <a:buNone/>
                      </a:pPr>
                      <a:r>
                        <a:rPr lang="fr-FR" sz="1100" b="0" i="0" u="none" strike="noStrike" kern="1200" baseline="0" dirty="0" err="1">
                          <a:solidFill>
                            <a:schemeClr val="bg2">
                              <a:lumMod val="25000"/>
                            </a:schemeClr>
                          </a:solidFill>
                          <a:latin typeface="Aptos Display" panose="020B0004020202020204" pitchFamily="34" charset="0"/>
                          <a:ea typeface="+mn-ea"/>
                          <a:cs typeface="+mn-cs"/>
                        </a:rPr>
                        <a:t>Djeidaida</a:t>
                      </a:r>
                      <a:endParaRPr lang="fr-FR" sz="1100" b="0" i="0" u="none" strike="noStrike" kern="1200" baseline="0" dirty="0">
                        <a:solidFill>
                          <a:schemeClr val="bg2">
                            <a:lumMod val="25000"/>
                          </a:schemeClr>
                        </a:solidFill>
                        <a:latin typeface="Aptos Display" panose="020B0004020202020204" pitchFamily="34" charset="0"/>
                        <a:ea typeface="+mn-ea"/>
                        <a:cs typeface="+mn-cs"/>
                      </a:endParaRPr>
                    </a:p>
                  </a:txBody>
                  <a:tcPr marL="7620" marR="7620" marT="7620" marB="0" anchor="b">
                    <a:solidFill>
                      <a:schemeClr val="bg1">
                        <a:lumMod val="95000"/>
                      </a:schemeClr>
                    </a:solidFill>
                  </a:tcPr>
                </a:tc>
                <a:tc>
                  <a:txBody>
                    <a:bodyPr/>
                    <a:lstStyle/>
                    <a:p>
                      <a:pPr marL="0" algn="ctr" defTabSz="914400" rtl="0" eaLnBrk="1" fontAlgn="b" latinLnBrk="0" hangingPunct="1">
                        <a:buNone/>
                      </a:pPr>
                      <a:r>
                        <a:rPr lang="fr-FR" sz="1100" b="1" u="none" strike="noStrike" kern="1200" dirty="0">
                          <a:solidFill>
                            <a:schemeClr val="accent6"/>
                          </a:solidFill>
                          <a:effectLst/>
                          <a:latin typeface="+mn-lt"/>
                          <a:ea typeface="+mn-ea"/>
                          <a:cs typeface="+mn-cs"/>
                        </a:rPr>
                        <a:t>1st</a:t>
                      </a:r>
                    </a:p>
                  </a:txBody>
                  <a:tcPr marL="7620" marR="7620" marT="7620" marB="0" anchor="b">
                    <a:solidFill>
                      <a:schemeClr val="bg1">
                        <a:lumMod val="95000"/>
                      </a:schemeClr>
                    </a:solidFill>
                  </a:tcPr>
                </a:tc>
                <a:tc>
                  <a:txBody>
                    <a:bodyPr/>
                    <a:lstStyle/>
                    <a:p>
                      <a:pPr marL="0" algn="ctr" defTabSz="914400" rtl="0" eaLnBrk="1" fontAlgn="b" latinLnBrk="0" hangingPunct="1">
                        <a:buNone/>
                      </a:pPr>
                      <a:r>
                        <a:rPr lang="fr-FR" sz="1100" b="1" u="none" strike="noStrike" kern="1200" dirty="0">
                          <a:solidFill>
                            <a:srgbClr val="DC615E"/>
                          </a:solidFill>
                          <a:effectLst/>
                          <a:latin typeface="+mn-lt"/>
                          <a:ea typeface="+mn-ea"/>
                          <a:cs typeface="+mn-cs"/>
                        </a:rPr>
                        <a:t>3rd</a:t>
                      </a:r>
                    </a:p>
                  </a:txBody>
                  <a:tcPr marL="7620" marR="7620" marT="7620" marB="0" anchor="b">
                    <a:solidFill>
                      <a:schemeClr val="bg1">
                        <a:lumMod val="95000"/>
                      </a:schemeClr>
                    </a:solidFill>
                  </a:tcPr>
                </a:tc>
                <a:tc>
                  <a:txBody>
                    <a:bodyPr/>
                    <a:lstStyle/>
                    <a:p>
                      <a:pPr marL="0" algn="ctr" defTabSz="914400" rtl="0" eaLnBrk="1" fontAlgn="b" latinLnBrk="0" hangingPunct="1">
                        <a:buNone/>
                      </a:pPr>
                      <a:r>
                        <a:rPr lang="fr-FR" sz="1100" b="1" u="none" strike="noStrike" kern="1200" dirty="0">
                          <a:solidFill>
                            <a:schemeClr val="accent6"/>
                          </a:solidFill>
                          <a:effectLst/>
                          <a:latin typeface="+mn-lt"/>
                          <a:ea typeface="+mn-ea"/>
                          <a:cs typeface="+mn-cs"/>
                        </a:rPr>
                        <a:t>1st</a:t>
                      </a:r>
                    </a:p>
                  </a:txBody>
                  <a:tcPr marL="7620" marR="7620" marT="7620" marB="0" anchor="b">
                    <a:solidFill>
                      <a:schemeClr val="bg1">
                        <a:lumMod val="95000"/>
                      </a:schemeClr>
                    </a:solidFill>
                  </a:tcPr>
                </a:tc>
                <a:extLst>
                  <a:ext uri="{0D108BD9-81ED-4DB2-BD59-A6C34878D82A}">
                    <a16:rowId xmlns:a16="http://schemas.microsoft.com/office/drawing/2014/main" val="3716844580"/>
                  </a:ext>
                </a:extLst>
              </a:tr>
              <a:tr h="193223">
                <a:tc>
                  <a:txBody>
                    <a:bodyPr/>
                    <a:lstStyle/>
                    <a:p>
                      <a:pPr algn="l" fontAlgn="b">
                        <a:buNone/>
                      </a:pPr>
                      <a:r>
                        <a:rPr lang="fr-FR" sz="1100" b="0" i="0" u="none" strike="noStrike" kern="1200" baseline="0" dirty="0" err="1">
                          <a:solidFill>
                            <a:schemeClr val="bg2">
                              <a:lumMod val="25000"/>
                            </a:schemeClr>
                          </a:solidFill>
                          <a:latin typeface="Aptos Display" panose="020B0004020202020204" pitchFamily="34" charset="0"/>
                          <a:ea typeface="+mn-ea"/>
                          <a:cs typeface="+mn-cs"/>
                        </a:rPr>
                        <a:t>Douar_Hicher</a:t>
                      </a:r>
                      <a:endParaRPr lang="fr-FR" sz="1100" b="0" i="0" u="none" strike="noStrike" kern="1200" baseline="0" dirty="0">
                        <a:solidFill>
                          <a:schemeClr val="bg2">
                            <a:lumMod val="25000"/>
                          </a:schemeClr>
                        </a:solidFill>
                        <a:latin typeface="Aptos Display" panose="020B0004020202020204" pitchFamily="34" charset="0"/>
                        <a:ea typeface="+mn-ea"/>
                        <a:cs typeface="+mn-cs"/>
                      </a:endParaRPr>
                    </a:p>
                  </a:txBody>
                  <a:tcPr marL="7620" marR="7620" marT="7620" marB="0" anchor="b">
                    <a:solidFill>
                      <a:schemeClr val="bg1">
                        <a:lumMod val="85000"/>
                      </a:schemeClr>
                    </a:solidFill>
                  </a:tcPr>
                </a:tc>
                <a:tc>
                  <a:txBody>
                    <a:bodyPr/>
                    <a:lstStyle/>
                    <a:p>
                      <a:pPr marL="0" algn="ctr" defTabSz="914400" rtl="0" eaLnBrk="1" fontAlgn="b" latinLnBrk="0" hangingPunct="1">
                        <a:buNone/>
                      </a:pPr>
                      <a:r>
                        <a:rPr lang="fr-FR" sz="1100" b="1" u="none" strike="noStrike" kern="1200" dirty="0">
                          <a:solidFill>
                            <a:schemeClr val="accent6"/>
                          </a:solidFill>
                          <a:effectLst/>
                          <a:latin typeface="+mn-lt"/>
                          <a:ea typeface="+mn-ea"/>
                          <a:cs typeface="+mn-cs"/>
                        </a:rPr>
                        <a:t>1st</a:t>
                      </a:r>
                    </a:p>
                  </a:txBody>
                  <a:tcPr marL="7620" marR="7620" marT="7620" marB="0" anchor="b">
                    <a:solidFill>
                      <a:schemeClr val="bg1">
                        <a:lumMod val="85000"/>
                      </a:schemeClr>
                    </a:solidFill>
                  </a:tcPr>
                </a:tc>
                <a:tc>
                  <a:txBody>
                    <a:bodyPr/>
                    <a:lstStyle/>
                    <a:p>
                      <a:pPr marL="0" algn="ctr" defTabSz="914400" rtl="0" eaLnBrk="1" fontAlgn="b" latinLnBrk="0" hangingPunct="1">
                        <a:buNone/>
                      </a:pPr>
                      <a:r>
                        <a:rPr lang="fr-FR" sz="1100" b="1" u="none" strike="noStrike" kern="1200" dirty="0">
                          <a:solidFill>
                            <a:schemeClr val="accent6"/>
                          </a:solidFill>
                          <a:effectLst/>
                          <a:latin typeface="+mn-lt"/>
                          <a:ea typeface="+mn-ea"/>
                          <a:cs typeface="+mn-cs"/>
                        </a:rPr>
                        <a:t>1st</a:t>
                      </a:r>
                    </a:p>
                  </a:txBody>
                  <a:tcPr marL="7620" marR="7620" marT="7620" marB="0" anchor="b">
                    <a:solidFill>
                      <a:schemeClr val="bg1">
                        <a:lumMod val="85000"/>
                      </a:schemeClr>
                    </a:solidFill>
                  </a:tcPr>
                </a:tc>
                <a:tc>
                  <a:txBody>
                    <a:bodyPr/>
                    <a:lstStyle/>
                    <a:p>
                      <a:pPr marL="0" algn="ctr" defTabSz="914400" rtl="0" eaLnBrk="1" fontAlgn="b" latinLnBrk="0" hangingPunct="1">
                        <a:buNone/>
                      </a:pPr>
                      <a:r>
                        <a:rPr lang="fr-FR" sz="1100" b="1" u="none" strike="noStrike" kern="1200" dirty="0">
                          <a:solidFill>
                            <a:schemeClr val="accent6"/>
                          </a:solidFill>
                          <a:effectLst/>
                          <a:latin typeface="+mn-lt"/>
                          <a:ea typeface="+mn-ea"/>
                          <a:cs typeface="+mn-cs"/>
                        </a:rPr>
                        <a:t>1st</a:t>
                      </a:r>
                    </a:p>
                  </a:txBody>
                  <a:tcPr marL="7620" marR="7620" marT="7620" marB="0" anchor="b">
                    <a:solidFill>
                      <a:schemeClr val="bg1">
                        <a:lumMod val="85000"/>
                      </a:schemeClr>
                    </a:solidFill>
                  </a:tcPr>
                </a:tc>
                <a:extLst>
                  <a:ext uri="{0D108BD9-81ED-4DB2-BD59-A6C34878D82A}">
                    <a16:rowId xmlns:a16="http://schemas.microsoft.com/office/drawing/2014/main" val="764286137"/>
                  </a:ext>
                </a:extLst>
              </a:tr>
              <a:tr h="193223">
                <a:tc>
                  <a:txBody>
                    <a:bodyPr/>
                    <a:lstStyle/>
                    <a:p>
                      <a:pPr algn="l" fontAlgn="b">
                        <a:buNone/>
                      </a:pPr>
                      <a:r>
                        <a:rPr lang="fr-FR" sz="1100" b="0" i="0" u="none" strike="noStrike" kern="1200" baseline="0" dirty="0" err="1">
                          <a:solidFill>
                            <a:schemeClr val="bg2">
                              <a:lumMod val="25000"/>
                            </a:schemeClr>
                          </a:solidFill>
                          <a:latin typeface="Aptos Display" panose="020B0004020202020204" pitchFamily="34" charset="0"/>
                          <a:ea typeface="+mn-ea"/>
                          <a:cs typeface="+mn-cs"/>
                        </a:rPr>
                        <a:t>El_Battane</a:t>
                      </a:r>
                      <a:endParaRPr lang="fr-FR" sz="1100" b="0" i="0" u="none" strike="noStrike" kern="1200" baseline="0" dirty="0">
                        <a:solidFill>
                          <a:schemeClr val="bg2">
                            <a:lumMod val="25000"/>
                          </a:schemeClr>
                        </a:solidFill>
                        <a:latin typeface="Aptos Display" panose="020B0004020202020204" pitchFamily="34" charset="0"/>
                        <a:ea typeface="+mn-ea"/>
                        <a:cs typeface="+mn-cs"/>
                      </a:endParaRPr>
                    </a:p>
                  </a:txBody>
                  <a:tcPr marL="7620" marR="7620" marT="7620" marB="0" anchor="b">
                    <a:solidFill>
                      <a:schemeClr val="bg1">
                        <a:lumMod val="95000"/>
                      </a:schemeClr>
                    </a:solidFill>
                  </a:tcPr>
                </a:tc>
                <a:tc>
                  <a:txBody>
                    <a:bodyPr/>
                    <a:lstStyle/>
                    <a:p>
                      <a:pPr marL="0" algn="ctr" defTabSz="914400" rtl="0" eaLnBrk="1" fontAlgn="b" latinLnBrk="0" hangingPunct="1">
                        <a:buNone/>
                      </a:pPr>
                      <a:r>
                        <a:rPr lang="fr-FR" sz="1100" b="1" u="none" strike="noStrike" kern="1200" dirty="0">
                          <a:solidFill>
                            <a:schemeClr val="accent6"/>
                          </a:solidFill>
                          <a:effectLst/>
                          <a:latin typeface="+mn-lt"/>
                          <a:ea typeface="+mn-ea"/>
                          <a:cs typeface="+mn-cs"/>
                        </a:rPr>
                        <a:t>1st</a:t>
                      </a:r>
                    </a:p>
                  </a:txBody>
                  <a:tcPr marL="7620" marR="7620" marT="7620" marB="0" anchor="b">
                    <a:solidFill>
                      <a:schemeClr val="bg1">
                        <a:lumMod val="95000"/>
                      </a:schemeClr>
                    </a:solidFill>
                  </a:tcPr>
                </a:tc>
                <a:tc>
                  <a:txBody>
                    <a:bodyPr/>
                    <a:lstStyle/>
                    <a:p>
                      <a:pPr marL="0" algn="ctr" defTabSz="914400" rtl="0" eaLnBrk="1" fontAlgn="b" latinLnBrk="0" hangingPunct="1">
                        <a:buNone/>
                      </a:pPr>
                      <a:r>
                        <a:rPr lang="fr-FR" sz="1100" b="1" u="none" strike="noStrike" kern="1200" dirty="0">
                          <a:solidFill>
                            <a:schemeClr val="accent6"/>
                          </a:solidFill>
                          <a:effectLst/>
                          <a:latin typeface="+mn-lt"/>
                          <a:ea typeface="+mn-ea"/>
                          <a:cs typeface="+mn-cs"/>
                        </a:rPr>
                        <a:t>1st</a:t>
                      </a:r>
                    </a:p>
                  </a:txBody>
                  <a:tcPr marL="7620" marR="7620" marT="7620" marB="0" anchor="b">
                    <a:solidFill>
                      <a:schemeClr val="bg1">
                        <a:lumMod val="95000"/>
                      </a:schemeClr>
                    </a:solidFill>
                  </a:tcPr>
                </a:tc>
                <a:tc>
                  <a:txBody>
                    <a:bodyPr/>
                    <a:lstStyle/>
                    <a:p>
                      <a:pPr marL="0" algn="ctr" defTabSz="914400" rtl="0" eaLnBrk="1" fontAlgn="b" latinLnBrk="0" hangingPunct="1">
                        <a:buNone/>
                      </a:pPr>
                      <a:r>
                        <a:rPr lang="fr-FR" sz="1100" b="1" u="none" strike="noStrike" kern="1200" dirty="0">
                          <a:solidFill>
                            <a:srgbClr val="DC615E"/>
                          </a:solidFill>
                          <a:effectLst/>
                          <a:latin typeface="+mn-lt"/>
                          <a:ea typeface="+mn-ea"/>
                          <a:cs typeface="+mn-cs"/>
                        </a:rPr>
                        <a:t>3rd</a:t>
                      </a:r>
                    </a:p>
                  </a:txBody>
                  <a:tcPr marL="7620" marR="7620" marT="7620" marB="0" anchor="b">
                    <a:solidFill>
                      <a:schemeClr val="bg1">
                        <a:lumMod val="95000"/>
                      </a:schemeClr>
                    </a:solidFill>
                  </a:tcPr>
                </a:tc>
                <a:extLst>
                  <a:ext uri="{0D108BD9-81ED-4DB2-BD59-A6C34878D82A}">
                    <a16:rowId xmlns:a16="http://schemas.microsoft.com/office/drawing/2014/main" val="3038914723"/>
                  </a:ext>
                </a:extLst>
              </a:tr>
              <a:tr h="193223">
                <a:tc>
                  <a:txBody>
                    <a:bodyPr/>
                    <a:lstStyle/>
                    <a:p>
                      <a:pPr algn="l" fontAlgn="b">
                        <a:buNone/>
                      </a:pPr>
                      <a:r>
                        <a:rPr lang="fr-FR" sz="1100" b="0" i="0" u="none" strike="noStrike" kern="1200" baseline="0" dirty="0" err="1">
                          <a:solidFill>
                            <a:schemeClr val="bg2">
                              <a:lumMod val="25000"/>
                            </a:schemeClr>
                          </a:solidFill>
                          <a:latin typeface="Aptos Display" panose="020B0004020202020204" pitchFamily="34" charset="0"/>
                          <a:ea typeface="+mn-ea"/>
                          <a:cs typeface="+mn-cs"/>
                        </a:rPr>
                        <a:t>Mannouba</a:t>
                      </a:r>
                      <a:endParaRPr lang="fr-FR" sz="1100" b="0" i="0" u="none" strike="noStrike" kern="1200" baseline="0" dirty="0">
                        <a:solidFill>
                          <a:schemeClr val="bg2">
                            <a:lumMod val="25000"/>
                          </a:schemeClr>
                        </a:solidFill>
                        <a:latin typeface="Aptos Display" panose="020B0004020202020204" pitchFamily="34" charset="0"/>
                        <a:ea typeface="+mn-ea"/>
                        <a:cs typeface="+mn-cs"/>
                      </a:endParaRPr>
                    </a:p>
                  </a:txBody>
                  <a:tcPr marL="7620" marR="7620" marT="7620" marB="0" anchor="b">
                    <a:solidFill>
                      <a:schemeClr val="bg1">
                        <a:lumMod val="85000"/>
                      </a:schemeClr>
                    </a:solidFill>
                  </a:tcPr>
                </a:tc>
                <a:tc>
                  <a:txBody>
                    <a:bodyPr/>
                    <a:lstStyle/>
                    <a:p>
                      <a:pPr marL="0" algn="ctr" defTabSz="914400" rtl="0" eaLnBrk="1" fontAlgn="b" latinLnBrk="0" hangingPunct="1">
                        <a:buNone/>
                      </a:pPr>
                      <a:r>
                        <a:rPr lang="fr-FR" sz="1100" b="1" u="none" strike="noStrike" kern="1200" dirty="0">
                          <a:solidFill>
                            <a:schemeClr val="accent6"/>
                          </a:solidFill>
                          <a:effectLst/>
                          <a:latin typeface="+mn-lt"/>
                          <a:ea typeface="+mn-ea"/>
                          <a:cs typeface="+mn-cs"/>
                        </a:rPr>
                        <a:t>1st</a:t>
                      </a:r>
                    </a:p>
                  </a:txBody>
                  <a:tcPr marL="7620" marR="7620" marT="7620" marB="0" anchor="b">
                    <a:solidFill>
                      <a:schemeClr val="bg1">
                        <a:lumMod val="85000"/>
                      </a:schemeClr>
                    </a:solidFill>
                  </a:tcPr>
                </a:tc>
                <a:tc>
                  <a:txBody>
                    <a:bodyPr/>
                    <a:lstStyle/>
                    <a:p>
                      <a:pPr marL="0" algn="ctr" defTabSz="914400" rtl="0" eaLnBrk="1" fontAlgn="b" latinLnBrk="0" hangingPunct="1">
                        <a:buNone/>
                      </a:pPr>
                      <a:r>
                        <a:rPr lang="fr-FR" sz="1100" b="1" u="none" strike="noStrike" kern="1200" dirty="0">
                          <a:solidFill>
                            <a:schemeClr val="accent6"/>
                          </a:solidFill>
                          <a:effectLst/>
                          <a:latin typeface="+mn-lt"/>
                          <a:ea typeface="+mn-ea"/>
                          <a:cs typeface="+mn-cs"/>
                        </a:rPr>
                        <a:t>1st</a:t>
                      </a:r>
                    </a:p>
                  </a:txBody>
                  <a:tcPr marL="7620" marR="7620" marT="7620" marB="0" anchor="b">
                    <a:solidFill>
                      <a:schemeClr val="bg1">
                        <a:lumMod val="85000"/>
                      </a:schemeClr>
                    </a:solidFill>
                  </a:tcPr>
                </a:tc>
                <a:tc>
                  <a:txBody>
                    <a:bodyPr/>
                    <a:lstStyle/>
                    <a:p>
                      <a:pPr marL="0" algn="ctr" defTabSz="914400" rtl="0" eaLnBrk="1" fontAlgn="b" latinLnBrk="0" hangingPunct="1">
                        <a:buNone/>
                      </a:pPr>
                      <a:r>
                        <a:rPr lang="fr-FR" sz="1100" b="1" u="none" strike="noStrike" kern="1200" dirty="0">
                          <a:solidFill>
                            <a:schemeClr val="accent6"/>
                          </a:solidFill>
                          <a:effectLst/>
                          <a:latin typeface="+mn-lt"/>
                          <a:ea typeface="+mn-ea"/>
                          <a:cs typeface="+mn-cs"/>
                        </a:rPr>
                        <a:t>1st</a:t>
                      </a:r>
                    </a:p>
                  </a:txBody>
                  <a:tcPr marL="7620" marR="7620" marT="7620" marB="0" anchor="b">
                    <a:solidFill>
                      <a:schemeClr val="bg1">
                        <a:lumMod val="85000"/>
                      </a:schemeClr>
                    </a:solidFill>
                  </a:tcPr>
                </a:tc>
                <a:extLst>
                  <a:ext uri="{0D108BD9-81ED-4DB2-BD59-A6C34878D82A}">
                    <a16:rowId xmlns:a16="http://schemas.microsoft.com/office/drawing/2014/main" val="844944398"/>
                  </a:ext>
                </a:extLst>
              </a:tr>
              <a:tr h="193223">
                <a:tc>
                  <a:txBody>
                    <a:bodyPr/>
                    <a:lstStyle/>
                    <a:p>
                      <a:pPr algn="l" fontAlgn="b">
                        <a:buNone/>
                      </a:pPr>
                      <a:r>
                        <a:rPr lang="fr-FR" sz="1100" b="0" i="0" u="none" strike="noStrike" kern="1200" baseline="0" dirty="0" err="1">
                          <a:solidFill>
                            <a:schemeClr val="bg2">
                              <a:lumMod val="25000"/>
                            </a:schemeClr>
                          </a:solidFill>
                          <a:latin typeface="Aptos Display" panose="020B0004020202020204" pitchFamily="34" charset="0"/>
                          <a:ea typeface="+mn-ea"/>
                          <a:cs typeface="+mn-cs"/>
                        </a:rPr>
                        <a:t>Mornaguia</a:t>
                      </a:r>
                      <a:endParaRPr lang="fr-FR" sz="1100" b="0" i="0" u="none" strike="noStrike" kern="1200" baseline="0" dirty="0">
                        <a:solidFill>
                          <a:schemeClr val="bg2">
                            <a:lumMod val="25000"/>
                          </a:schemeClr>
                        </a:solidFill>
                        <a:latin typeface="Aptos Display" panose="020B0004020202020204" pitchFamily="34" charset="0"/>
                        <a:ea typeface="+mn-ea"/>
                        <a:cs typeface="+mn-cs"/>
                      </a:endParaRPr>
                    </a:p>
                  </a:txBody>
                  <a:tcPr marL="7620" marR="7620" marT="7620" marB="0" anchor="b">
                    <a:solidFill>
                      <a:schemeClr val="bg1">
                        <a:lumMod val="95000"/>
                      </a:schemeClr>
                    </a:solidFill>
                  </a:tcPr>
                </a:tc>
                <a:tc>
                  <a:txBody>
                    <a:bodyPr/>
                    <a:lstStyle/>
                    <a:p>
                      <a:pPr marL="0" algn="ctr" defTabSz="914400" rtl="0" eaLnBrk="1" fontAlgn="b" latinLnBrk="0" hangingPunct="1">
                        <a:buNone/>
                      </a:pPr>
                      <a:r>
                        <a:rPr lang="fr-FR" sz="1100" b="1" u="none" strike="noStrike" kern="1200" dirty="0">
                          <a:solidFill>
                            <a:schemeClr val="accent6"/>
                          </a:solidFill>
                          <a:effectLst/>
                          <a:latin typeface="+mn-lt"/>
                          <a:ea typeface="+mn-ea"/>
                          <a:cs typeface="+mn-cs"/>
                        </a:rPr>
                        <a:t>1st</a:t>
                      </a:r>
                    </a:p>
                  </a:txBody>
                  <a:tcPr marL="7620" marR="7620" marT="7620" marB="0" anchor="b">
                    <a:solidFill>
                      <a:schemeClr val="bg1">
                        <a:lumMod val="95000"/>
                      </a:schemeClr>
                    </a:solidFill>
                  </a:tcPr>
                </a:tc>
                <a:tc>
                  <a:txBody>
                    <a:bodyPr/>
                    <a:lstStyle/>
                    <a:p>
                      <a:pPr marL="0" algn="ctr" defTabSz="914400" rtl="0" eaLnBrk="1" fontAlgn="b" latinLnBrk="0" hangingPunct="1">
                        <a:buNone/>
                      </a:pPr>
                      <a:r>
                        <a:rPr lang="fr-FR" sz="1100" b="1" u="none" strike="noStrike" kern="1200" dirty="0">
                          <a:solidFill>
                            <a:srgbClr val="DC615E"/>
                          </a:solidFill>
                          <a:effectLst/>
                          <a:latin typeface="+mn-lt"/>
                          <a:ea typeface="+mn-ea"/>
                          <a:cs typeface="+mn-cs"/>
                        </a:rPr>
                        <a:t>3rd</a:t>
                      </a:r>
                    </a:p>
                  </a:txBody>
                  <a:tcPr marL="7620" marR="7620" marT="7620" marB="0" anchor="b">
                    <a:solidFill>
                      <a:schemeClr val="bg1">
                        <a:lumMod val="95000"/>
                      </a:schemeClr>
                    </a:solidFill>
                  </a:tcPr>
                </a:tc>
                <a:tc>
                  <a:txBody>
                    <a:bodyPr/>
                    <a:lstStyle/>
                    <a:p>
                      <a:pPr marL="0" algn="ctr" defTabSz="914400" rtl="0" eaLnBrk="1" fontAlgn="b" latinLnBrk="0" hangingPunct="1">
                        <a:buNone/>
                      </a:pPr>
                      <a:r>
                        <a:rPr lang="fr-FR" sz="1100" b="1" u="none" strike="noStrike" kern="1200" dirty="0">
                          <a:solidFill>
                            <a:schemeClr val="accent6"/>
                          </a:solidFill>
                          <a:effectLst/>
                          <a:latin typeface="+mn-lt"/>
                          <a:ea typeface="+mn-ea"/>
                          <a:cs typeface="+mn-cs"/>
                        </a:rPr>
                        <a:t>1st</a:t>
                      </a:r>
                    </a:p>
                  </a:txBody>
                  <a:tcPr marL="7620" marR="7620" marT="7620" marB="0" anchor="b">
                    <a:solidFill>
                      <a:schemeClr val="bg1">
                        <a:lumMod val="95000"/>
                      </a:schemeClr>
                    </a:solidFill>
                  </a:tcPr>
                </a:tc>
                <a:extLst>
                  <a:ext uri="{0D108BD9-81ED-4DB2-BD59-A6C34878D82A}">
                    <a16:rowId xmlns:a16="http://schemas.microsoft.com/office/drawing/2014/main" val="1765742915"/>
                  </a:ext>
                </a:extLst>
              </a:tr>
              <a:tr h="193223">
                <a:tc>
                  <a:txBody>
                    <a:bodyPr/>
                    <a:lstStyle/>
                    <a:p>
                      <a:pPr algn="l" fontAlgn="b">
                        <a:buNone/>
                      </a:pPr>
                      <a:r>
                        <a:rPr lang="fr-FR" sz="1100" b="0" i="0" u="none" strike="noStrike" kern="1200" baseline="0" dirty="0">
                          <a:solidFill>
                            <a:schemeClr val="bg2">
                              <a:lumMod val="25000"/>
                            </a:schemeClr>
                          </a:solidFill>
                          <a:latin typeface="Aptos Display" panose="020B0004020202020204" pitchFamily="34" charset="0"/>
                          <a:ea typeface="+mn-ea"/>
                          <a:cs typeface="+mn-cs"/>
                        </a:rPr>
                        <a:t>Oued Ellil</a:t>
                      </a:r>
                    </a:p>
                  </a:txBody>
                  <a:tcPr marL="7620" marR="7620" marT="7620" marB="0" anchor="b">
                    <a:solidFill>
                      <a:schemeClr val="bg1">
                        <a:lumMod val="85000"/>
                      </a:schemeClr>
                    </a:solidFill>
                  </a:tcPr>
                </a:tc>
                <a:tc>
                  <a:txBody>
                    <a:bodyPr/>
                    <a:lstStyle/>
                    <a:p>
                      <a:pPr marL="0" algn="ctr" defTabSz="914400" rtl="0" eaLnBrk="1" fontAlgn="b" latinLnBrk="0" hangingPunct="1">
                        <a:buNone/>
                      </a:pPr>
                      <a:r>
                        <a:rPr lang="fr-FR" sz="1100" b="1" u="none" strike="noStrike" kern="1200" dirty="0">
                          <a:solidFill>
                            <a:schemeClr val="accent6"/>
                          </a:solidFill>
                          <a:effectLst/>
                          <a:latin typeface="+mn-lt"/>
                          <a:ea typeface="+mn-ea"/>
                          <a:cs typeface="+mn-cs"/>
                        </a:rPr>
                        <a:t>1st</a:t>
                      </a:r>
                    </a:p>
                  </a:txBody>
                  <a:tcPr marL="7620" marR="7620" marT="7620" marB="0" anchor="b">
                    <a:solidFill>
                      <a:schemeClr val="bg1">
                        <a:lumMod val="85000"/>
                      </a:schemeClr>
                    </a:solidFill>
                  </a:tcPr>
                </a:tc>
                <a:tc>
                  <a:txBody>
                    <a:bodyPr/>
                    <a:lstStyle/>
                    <a:p>
                      <a:pPr marL="0" algn="ctr" defTabSz="914400" rtl="0" eaLnBrk="1" fontAlgn="b" latinLnBrk="0" hangingPunct="1">
                        <a:buNone/>
                      </a:pPr>
                      <a:r>
                        <a:rPr lang="fr-FR" sz="1100" b="1" u="none" strike="noStrike" kern="1200" dirty="0">
                          <a:solidFill>
                            <a:schemeClr val="accent6"/>
                          </a:solidFill>
                          <a:effectLst/>
                          <a:latin typeface="+mn-lt"/>
                          <a:ea typeface="+mn-ea"/>
                          <a:cs typeface="+mn-cs"/>
                        </a:rPr>
                        <a:t>1st</a:t>
                      </a:r>
                    </a:p>
                  </a:txBody>
                  <a:tcPr marL="7620" marR="7620" marT="7620" marB="0" anchor="b">
                    <a:solidFill>
                      <a:schemeClr val="bg1">
                        <a:lumMod val="85000"/>
                      </a:schemeClr>
                    </a:solidFill>
                  </a:tcPr>
                </a:tc>
                <a:tc>
                  <a:txBody>
                    <a:bodyPr/>
                    <a:lstStyle/>
                    <a:p>
                      <a:pPr marL="0" algn="ctr" defTabSz="914400" rtl="0" eaLnBrk="1" fontAlgn="b" latinLnBrk="0" hangingPunct="1">
                        <a:buNone/>
                      </a:pPr>
                      <a:r>
                        <a:rPr lang="fr-FR" sz="1100" b="1" u="none" strike="noStrike" kern="1200" dirty="0">
                          <a:solidFill>
                            <a:schemeClr val="accent6"/>
                          </a:solidFill>
                          <a:effectLst/>
                          <a:latin typeface="+mn-lt"/>
                          <a:ea typeface="+mn-ea"/>
                          <a:cs typeface="+mn-cs"/>
                        </a:rPr>
                        <a:t>1st</a:t>
                      </a:r>
                    </a:p>
                  </a:txBody>
                  <a:tcPr marL="7620" marR="7620" marT="7620" marB="0" anchor="b">
                    <a:solidFill>
                      <a:schemeClr val="bg1">
                        <a:lumMod val="85000"/>
                      </a:schemeClr>
                    </a:solidFill>
                  </a:tcPr>
                </a:tc>
                <a:extLst>
                  <a:ext uri="{0D108BD9-81ED-4DB2-BD59-A6C34878D82A}">
                    <a16:rowId xmlns:a16="http://schemas.microsoft.com/office/drawing/2014/main" val="2742707852"/>
                  </a:ext>
                </a:extLst>
              </a:tr>
              <a:tr h="123376">
                <a:tc>
                  <a:txBody>
                    <a:bodyPr/>
                    <a:lstStyle/>
                    <a:p>
                      <a:pPr algn="l" fontAlgn="b">
                        <a:buNone/>
                      </a:pPr>
                      <a:r>
                        <a:rPr lang="fr-FR" sz="1100" b="0" i="0" u="none" strike="noStrike" kern="1200" baseline="0" dirty="0" err="1">
                          <a:solidFill>
                            <a:schemeClr val="bg2">
                              <a:lumMod val="25000"/>
                            </a:schemeClr>
                          </a:solidFill>
                          <a:latin typeface="Aptos Display" panose="020B0004020202020204" pitchFamily="34" charset="0"/>
                          <a:ea typeface="+mn-ea"/>
                          <a:cs typeface="+mn-cs"/>
                        </a:rPr>
                        <a:t>Tabourba</a:t>
                      </a:r>
                      <a:endParaRPr lang="fr-FR" sz="1100" b="0" i="0" u="none" strike="noStrike" kern="1200" baseline="0" dirty="0">
                        <a:solidFill>
                          <a:schemeClr val="bg2">
                            <a:lumMod val="25000"/>
                          </a:schemeClr>
                        </a:solidFill>
                        <a:latin typeface="Aptos Display" panose="020B0004020202020204" pitchFamily="34" charset="0"/>
                        <a:ea typeface="+mn-ea"/>
                        <a:cs typeface="+mn-cs"/>
                      </a:endParaRPr>
                    </a:p>
                  </a:txBody>
                  <a:tcPr marL="7620" marR="7620" marT="7620" marB="0" anchor="b">
                    <a:solidFill>
                      <a:schemeClr val="bg1">
                        <a:lumMod val="95000"/>
                      </a:schemeClr>
                    </a:solidFill>
                  </a:tcPr>
                </a:tc>
                <a:tc>
                  <a:txBody>
                    <a:bodyPr/>
                    <a:lstStyle/>
                    <a:p>
                      <a:pPr marL="0" algn="ctr" defTabSz="914400" rtl="0" eaLnBrk="1" fontAlgn="b" latinLnBrk="0" hangingPunct="1">
                        <a:buNone/>
                      </a:pPr>
                      <a:r>
                        <a:rPr lang="fr-FR" sz="1100" b="1" u="none" strike="noStrike" kern="1200" dirty="0">
                          <a:solidFill>
                            <a:schemeClr val="accent6"/>
                          </a:solidFill>
                          <a:effectLst/>
                          <a:latin typeface="+mn-lt"/>
                          <a:ea typeface="+mn-ea"/>
                          <a:cs typeface="+mn-cs"/>
                        </a:rPr>
                        <a:t>1st</a:t>
                      </a:r>
                    </a:p>
                  </a:txBody>
                  <a:tcPr marL="7620" marR="7620" marT="7620" marB="0" anchor="b">
                    <a:solidFill>
                      <a:schemeClr val="bg1">
                        <a:lumMod val="95000"/>
                      </a:schemeClr>
                    </a:solidFill>
                  </a:tcPr>
                </a:tc>
                <a:tc>
                  <a:txBody>
                    <a:bodyPr/>
                    <a:lstStyle/>
                    <a:p>
                      <a:pPr marL="0" algn="ctr" defTabSz="914400" rtl="0" eaLnBrk="1" fontAlgn="b" latinLnBrk="0" hangingPunct="1">
                        <a:buNone/>
                      </a:pPr>
                      <a:r>
                        <a:rPr lang="fr-FR" sz="1100" b="1" u="none" strike="noStrike" kern="1200" dirty="0">
                          <a:solidFill>
                            <a:schemeClr val="accent6"/>
                          </a:solidFill>
                          <a:effectLst/>
                          <a:latin typeface="+mn-lt"/>
                          <a:ea typeface="+mn-ea"/>
                          <a:cs typeface="+mn-cs"/>
                        </a:rPr>
                        <a:t>1st</a:t>
                      </a:r>
                    </a:p>
                  </a:txBody>
                  <a:tcPr marL="7620" marR="7620" marT="7620" marB="0" anchor="b">
                    <a:solidFill>
                      <a:schemeClr val="bg1">
                        <a:lumMod val="95000"/>
                      </a:schemeClr>
                    </a:solidFill>
                  </a:tcPr>
                </a:tc>
                <a:tc>
                  <a:txBody>
                    <a:bodyPr/>
                    <a:lstStyle/>
                    <a:p>
                      <a:pPr marL="0" algn="ctr" defTabSz="914400" rtl="0" eaLnBrk="1" fontAlgn="b" latinLnBrk="0" hangingPunct="1">
                        <a:buNone/>
                      </a:pPr>
                      <a:r>
                        <a:rPr lang="fr-FR" sz="1100" b="1" u="none" strike="noStrike" kern="1200" dirty="0">
                          <a:solidFill>
                            <a:schemeClr val="accent6"/>
                          </a:solidFill>
                          <a:effectLst/>
                          <a:latin typeface="+mn-lt"/>
                          <a:ea typeface="+mn-ea"/>
                          <a:cs typeface="+mn-cs"/>
                        </a:rPr>
                        <a:t>1st</a:t>
                      </a:r>
                    </a:p>
                  </a:txBody>
                  <a:tcPr marL="7620" marR="7620" marT="7620" marB="0" anchor="b">
                    <a:solidFill>
                      <a:schemeClr val="bg1">
                        <a:lumMod val="95000"/>
                      </a:schemeClr>
                    </a:solidFill>
                  </a:tcPr>
                </a:tc>
                <a:extLst>
                  <a:ext uri="{0D108BD9-81ED-4DB2-BD59-A6C34878D82A}">
                    <a16:rowId xmlns:a16="http://schemas.microsoft.com/office/drawing/2014/main" val="350586278"/>
                  </a:ext>
                </a:extLst>
              </a:tr>
            </a:tbl>
          </a:graphicData>
        </a:graphic>
      </p:graphicFrame>
      <p:sp>
        <p:nvSpPr>
          <p:cNvPr id="7" name="ZoneTexte 6">
            <a:extLst>
              <a:ext uri="{FF2B5EF4-FFF2-40B4-BE49-F238E27FC236}">
                <a16:creationId xmlns:a16="http://schemas.microsoft.com/office/drawing/2014/main" id="{9F60125D-C62E-5C17-5AFF-44B3599D13D7}"/>
              </a:ext>
            </a:extLst>
          </p:cNvPr>
          <p:cNvSpPr txBox="1"/>
          <p:nvPr/>
        </p:nvSpPr>
        <p:spPr>
          <a:xfrm>
            <a:off x="32986" y="1462254"/>
            <a:ext cx="1050294" cy="369332"/>
          </a:xfrm>
          <a:prstGeom prst="rect">
            <a:avLst/>
          </a:prstGeom>
          <a:noFill/>
        </p:spPr>
        <p:txBody>
          <a:bodyPr wrap="square" rtlCol="0">
            <a:spAutoFit/>
          </a:bodyPr>
          <a:lstStyle/>
          <a:p>
            <a:pPr algn="ctr"/>
            <a:r>
              <a:rPr lang="fr-FR" dirty="0">
                <a:solidFill>
                  <a:schemeClr val="bg2">
                    <a:lumMod val="25000"/>
                  </a:schemeClr>
                </a:solidFill>
                <a:latin typeface="Aptos Display" panose="020B0004020202020204" pitchFamily="34" charset="0"/>
              </a:rPr>
              <a:t>Manouba</a:t>
            </a:r>
          </a:p>
        </p:txBody>
      </p:sp>
      <p:sp>
        <p:nvSpPr>
          <p:cNvPr id="8" name="ZoneTexte 7">
            <a:extLst>
              <a:ext uri="{FF2B5EF4-FFF2-40B4-BE49-F238E27FC236}">
                <a16:creationId xmlns:a16="http://schemas.microsoft.com/office/drawing/2014/main" id="{F3889005-8209-6215-EF59-3BE2A340658E}"/>
              </a:ext>
            </a:extLst>
          </p:cNvPr>
          <p:cNvSpPr txBox="1"/>
          <p:nvPr/>
        </p:nvSpPr>
        <p:spPr>
          <a:xfrm>
            <a:off x="6598745" y="1400685"/>
            <a:ext cx="1050294" cy="369332"/>
          </a:xfrm>
          <a:prstGeom prst="rect">
            <a:avLst/>
          </a:prstGeom>
          <a:noFill/>
        </p:spPr>
        <p:txBody>
          <a:bodyPr wrap="square" rtlCol="0">
            <a:spAutoFit/>
          </a:bodyPr>
          <a:lstStyle/>
          <a:p>
            <a:pPr algn="ctr"/>
            <a:r>
              <a:rPr lang="fr-FR" dirty="0">
                <a:solidFill>
                  <a:schemeClr val="bg2">
                    <a:lumMod val="25000"/>
                  </a:schemeClr>
                </a:solidFill>
                <a:latin typeface="Aptos Display" panose="020B0004020202020204" pitchFamily="34" charset="0"/>
              </a:rPr>
              <a:t>Ariana</a:t>
            </a:r>
          </a:p>
        </p:txBody>
      </p:sp>
      <p:sp>
        <p:nvSpPr>
          <p:cNvPr id="9" name="ZoneTexte 8">
            <a:extLst>
              <a:ext uri="{FF2B5EF4-FFF2-40B4-BE49-F238E27FC236}">
                <a16:creationId xmlns:a16="http://schemas.microsoft.com/office/drawing/2014/main" id="{06559C2A-7346-A2D8-EE18-27A182D670C7}"/>
              </a:ext>
            </a:extLst>
          </p:cNvPr>
          <p:cNvSpPr txBox="1"/>
          <p:nvPr/>
        </p:nvSpPr>
        <p:spPr>
          <a:xfrm>
            <a:off x="6642677" y="3574076"/>
            <a:ext cx="1381825" cy="369332"/>
          </a:xfrm>
          <a:prstGeom prst="rect">
            <a:avLst/>
          </a:prstGeom>
          <a:noFill/>
        </p:spPr>
        <p:txBody>
          <a:bodyPr wrap="square" rtlCol="0">
            <a:spAutoFit/>
          </a:bodyPr>
          <a:lstStyle/>
          <a:p>
            <a:pPr algn="ctr"/>
            <a:r>
              <a:rPr lang="fr-FR" dirty="0">
                <a:solidFill>
                  <a:schemeClr val="bg2">
                    <a:lumMod val="25000"/>
                  </a:schemeClr>
                </a:solidFill>
                <a:latin typeface="Aptos Display" panose="020B0004020202020204" pitchFamily="34" charset="0"/>
              </a:rPr>
              <a:t>Ben Arous</a:t>
            </a:r>
          </a:p>
        </p:txBody>
      </p:sp>
      <p:sp>
        <p:nvSpPr>
          <p:cNvPr id="10" name="ZoneTexte 9">
            <a:extLst>
              <a:ext uri="{FF2B5EF4-FFF2-40B4-BE49-F238E27FC236}">
                <a16:creationId xmlns:a16="http://schemas.microsoft.com/office/drawing/2014/main" id="{141E884F-E819-593C-303F-38D3D7C3E86D}"/>
              </a:ext>
            </a:extLst>
          </p:cNvPr>
          <p:cNvSpPr txBox="1"/>
          <p:nvPr/>
        </p:nvSpPr>
        <p:spPr>
          <a:xfrm>
            <a:off x="-51359" y="3591244"/>
            <a:ext cx="1050294" cy="369332"/>
          </a:xfrm>
          <a:prstGeom prst="rect">
            <a:avLst/>
          </a:prstGeom>
          <a:noFill/>
        </p:spPr>
        <p:txBody>
          <a:bodyPr wrap="square" rtlCol="0">
            <a:spAutoFit/>
          </a:bodyPr>
          <a:lstStyle/>
          <a:p>
            <a:pPr algn="ctr"/>
            <a:r>
              <a:rPr lang="fr-FR" dirty="0">
                <a:solidFill>
                  <a:schemeClr val="bg2">
                    <a:lumMod val="25000"/>
                  </a:schemeClr>
                </a:solidFill>
                <a:latin typeface="Aptos Display" panose="020B0004020202020204" pitchFamily="34" charset="0"/>
              </a:rPr>
              <a:t>Tunis</a:t>
            </a:r>
          </a:p>
        </p:txBody>
      </p:sp>
      <p:graphicFrame>
        <p:nvGraphicFramePr>
          <p:cNvPr id="11" name="Tableau 10">
            <a:extLst>
              <a:ext uri="{FF2B5EF4-FFF2-40B4-BE49-F238E27FC236}">
                <a16:creationId xmlns:a16="http://schemas.microsoft.com/office/drawing/2014/main" id="{9834FD15-478F-3502-31D5-41005558A5B1}"/>
              </a:ext>
            </a:extLst>
          </p:cNvPr>
          <p:cNvGraphicFramePr>
            <a:graphicFrameLocks noGrp="1"/>
          </p:cNvGraphicFramePr>
          <p:nvPr>
            <p:extLst>
              <p:ext uri="{D42A27DB-BD31-4B8C-83A1-F6EECF244321}">
                <p14:modId xmlns:p14="http://schemas.microsoft.com/office/powerpoint/2010/main" val="3130620020"/>
              </p:ext>
            </p:extLst>
          </p:nvPr>
        </p:nvGraphicFramePr>
        <p:xfrm>
          <a:off x="7333589" y="1683364"/>
          <a:ext cx="4663240" cy="1784875"/>
        </p:xfrm>
        <a:graphic>
          <a:graphicData uri="http://schemas.openxmlformats.org/drawingml/2006/table">
            <a:tbl>
              <a:tblPr>
                <a:tableStyleId>{073A0DAA-6AF3-43AB-8588-CEC1D06C72B9}</a:tableStyleId>
              </a:tblPr>
              <a:tblGrid>
                <a:gridCol w="1653517">
                  <a:extLst>
                    <a:ext uri="{9D8B030D-6E8A-4147-A177-3AD203B41FA5}">
                      <a16:colId xmlns:a16="http://schemas.microsoft.com/office/drawing/2014/main" val="345925993"/>
                    </a:ext>
                  </a:extLst>
                </a:gridCol>
                <a:gridCol w="1003241">
                  <a:extLst>
                    <a:ext uri="{9D8B030D-6E8A-4147-A177-3AD203B41FA5}">
                      <a16:colId xmlns:a16="http://schemas.microsoft.com/office/drawing/2014/main" val="4127843574"/>
                    </a:ext>
                  </a:extLst>
                </a:gridCol>
                <a:gridCol w="1003241">
                  <a:extLst>
                    <a:ext uri="{9D8B030D-6E8A-4147-A177-3AD203B41FA5}">
                      <a16:colId xmlns:a16="http://schemas.microsoft.com/office/drawing/2014/main" val="2824693634"/>
                    </a:ext>
                  </a:extLst>
                </a:gridCol>
                <a:gridCol w="1003241">
                  <a:extLst>
                    <a:ext uri="{9D8B030D-6E8A-4147-A177-3AD203B41FA5}">
                      <a16:colId xmlns:a16="http://schemas.microsoft.com/office/drawing/2014/main" val="3051979284"/>
                    </a:ext>
                  </a:extLst>
                </a:gridCol>
              </a:tblGrid>
              <a:tr h="230438">
                <a:tc>
                  <a:txBody>
                    <a:bodyPr/>
                    <a:lstStyle/>
                    <a:p>
                      <a:pPr algn="ctr" fontAlgn="b">
                        <a:buNone/>
                      </a:pPr>
                      <a:r>
                        <a:rPr lang="fr-FR" sz="1100" b="1" u="none" strike="noStrike" kern="1200" baseline="0" dirty="0" err="1">
                          <a:solidFill>
                            <a:schemeClr val="bg2">
                              <a:lumMod val="25000"/>
                            </a:schemeClr>
                          </a:solidFill>
                        </a:rPr>
                        <a:t>Délegation</a:t>
                      </a:r>
                      <a:endParaRPr lang="fr-FR" sz="1100" b="1" i="0" u="none" strike="noStrike" kern="1200" baseline="0" dirty="0">
                        <a:solidFill>
                          <a:schemeClr val="bg2">
                            <a:lumMod val="25000"/>
                          </a:schemeClr>
                        </a:solidFill>
                        <a:latin typeface="Aptos Display" panose="020B0004020202020204" pitchFamily="34" charset="0"/>
                        <a:ea typeface="+mn-ea"/>
                        <a:cs typeface="+mn-cs"/>
                      </a:endParaRPr>
                    </a:p>
                  </a:txBody>
                  <a:tcPr marL="7620" marR="7620" marT="7620" marB="0" anchor="b">
                    <a:solidFill>
                      <a:schemeClr val="bg1">
                        <a:lumMod val="95000"/>
                      </a:schemeClr>
                    </a:solidFill>
                  </a:tcPr>
                </a:tc>
                <a:tc>
                  <a:txBody>
                    <a:bodyPr/>
                    <a:lstStyle/>
                    <a:p>
                      <a:pPr algn="ctr" fontAlgn="b">
                        <a:buNone/>
                      </a:pPr>
                      <a:r>
                        <a:rPr lang="fr-FR" sz="1400" b="1" u="none" strike="noStrike" dirty="0">
                          <a:solidFill>
                            <a:schemeClr val="tx2">
                              <a:lumMod val="50000"/>
                              <a:lumOff val="50000"/>
                            </a:schemeClr>
                          </a:solidFill>
                          <a:effectLst/>
                        </a:rPr>
                        <a:t>TT</a:t>
                      </a:r>
                      <a:endParaRPr lang="fr-FR" sz="1400" b="1" i="0" u="none" strike="noStrike" dirty="0">
                        <a:solidFill>
                          <a:schemeClr val="tx2">
                            <a:lumMod val="50000"/>
                            <a:lumOff val="50000"/>
                          </a:schemeClr>
                        </a:solidFill>
                        <a:effectLst/>
                        <a:latin typeface="Calibri" panose="020F0502020204030204" pitchFamily="34" charset="0"/>
                      </a:endParaRPr>
                    </a:p>
                  </a:txBody>
                  <a:tcPr marL="7620" marR="7620" marT="7620" marB="0" anchor="b">
                    <a:solidFill>
                      <a:schemeClr val="bg1">
                        <a:lumMod val="95000"/>
                      </a:schemeClr>
                    </a:solidFill>
                  </a:tcPr>
                </a:tc>
                <a:tc>
                  <a:txBody>
                    <a:bodyPr/>
                    <a:lstStyle/>
                    <a:p>
                      <a:pPr algn="ctr" fontAlgn="b">
                        <a:buNone/>
                      </a:pPr>
                      <a:r>
                        <a:rPr lang="fr-FR" sz="1400" b="1" u="none" strike="noStrike" dirty="0">
                          <a:solidFill>
                            <a:srgbClr val="FF0000"/>
                          </a:solidFill>
                          <a:effectLst/>
                        </a:rPr>
                        <a:t>OO</a:t>
                      </a:r>
                      <a:endParaRPr lang="fr-FR" sz="1400" b="1" i="0" u="none" strike="noStrike" dirty="0">
                        <a:solidFill>
                          <a:srgbClr val="FF0000"/>
                        </a:solidFill>
                        <a:effectLst/>
                        <a:latin typeface="Calibri" panose="020F0502020204030204" pitchFamily="34" charset="0"/>
                      </a:endParaRPr>
                    </a:p>
                  </a:txBody>
                  <a:tcPr marL="7620" marR="7620" marT="7620" marB="0" anchor="b">
                    <a:solidFill>
                      <a:schemeClr val="bg1">
                        <a:lumMod val="95000"/>
                      </a:schemeClr>
                    </a:solidFill>
                  </a:tcPr>
                </a:tc>
                <a:tc>
                  <a:txBody>
                    <a:bodyPr/>
                    <a:lstStyle/>
                    <a:p>
                      <a:pPr algn="ctr" fontAlgn="b">
                        <a:buNone/>
                      </a:pPr>
                      <a:r>
                        <a:rPr lang="fr-FR" sz="1400" b="1" u="none" strike="noStrike" dirty="0">
                          <a:solidFill>
                            <a:srgbClr val="E26B0A"/>
                          </a:solidFill>
                          <a:effectLst/>
                        </a:rPr>
                        <a:t>OR</a:t>
                      </a:r>
                      <a:endParaRPr lang="fr-FR" sz="1400" b="1" i="0" u="none" strike="noStrike" dirty="0">
                        <a:solidFill>
                          <a:srgbClr val="E26B0A"/>
                        </a:solidFill>
                        <a:effectLst/>
                        <a:latin typeface="Calibri" panose="020F0502020204030204" pitchFamily="34" charset="0"/>
                      </a:endParaRPr>
                    </a:p>
                  </a:txBody>
                  <a:tcPr marL="7620" marR="7620" marT="7620" marB="0" anchor="b">
                    <a:solidFill>
                      <a:schemeClr val="bg1">
                        <a:lumMod val="95000"/>
                      </a:schemeClr>
                    </a:solidFill>
                  </a:tcPr>
                </a:tc>
                <a:extLst>
                  <a:ext uri="{0D108BD9-81ED-4DB2-BD59-A6C34878D82A}">
                    <a16:rowId xmlns:a16="http://schemas.microsoft.com/office/drawing/2014/main" val="758884354"/>
                  </a:ext>
                </a:extLst>
              </a:tr>
              <a:tr h="222846">
                <a:tc>
                  <a:txBody>
                    <a:bodyPr/>
                    <a:lstStyle/>
                    <a:p>
                      <a:pPr marL="0" algn="l" defTabSz="914400" rtl="0" eaLnBrk="1" fontAlgn="b" latinLnBrk="0" hangingPunct="1">
                        <a:buNone/>
                      </a:pPr>
                      <a:r>
                        <a:rPr lang="fr-FR" sz="1100" b="0" i="0" u="none" strike="noStrike" kern="1200" baseline="0" dirty="0">
                          <a:solidFill>
                            <a:schemeClr val="bg2">
                              <a:lumMod val="25000"/>
                            </a:schemeClr>
                          </a:solidFill>
                          <a:latin typeface="Aptos Display" panose="020B0004020202020204" pitchFamily="34" charset="0"/>
                          <a:ea typeface="+mn-ea"/>
                          <a:cs typeface="+mn-cs"/>
                        </a:rPr>
                        <a:t>Ariana</a:t>
                      </a:r>
                    </a:p>
                  </a:txBody>
                  <a:tcPr marL="7620" marR="7620" marT="7620" marB="0" anchor="b">
                    <a:solidFill>
                      <a:schemeClr val="bg1">
                        <a:lumMod val="85000"/>
                      </a:schemeClr>
                    </a:solidFill>
                  </a:tcPr>
                </a:tc>
                <a:tc>
                  <a:txBody>
                    <a:bodyPr/>
                    <a:lstStyle/>
                    <a:p>
                      <a:pPr marL="0" algn="ctr" defTabSz="914400" rtl="0" eaLnBrk="1" fontAlgn="b" latinLnBrk="0" hangingPunct="1">
                        <a:buNone/>
                      </a:pPr>
                      <a:r>
                        <a:rPr lang="fr-FR" sz="1100" b="1" u="none" strike="noStrike" kern="1200" dirty="0">
                          <a:solidFill>
                            <a:schemeClr val="accent6"/>
                          </a:solidFill>
                          <a:effectLst/>
                          <a:latin typeface="+mn-lt"/>
                          <a:ea typeface="+mn-ea"/>
                          <a:cs typeface="+mn-cs"/>
                        </a:rPr>
                        <a:t>1st</a:t>
                      </a:r>
                    </a:p>
                  </a:txBody>
                  <a:tcPr marL="7620" marR="7620" marT="7620" marB="0" anchor="b">
                    <a:solidFill>
                      <a:schemeClr val="bg1">
                        <a:lumMod val="85000"/>
                      </a:schemeClr>
                    </a:solidFill>
                  </a:tcPr>
                </a:tc>
                <a:tc>
                  <a:txBody>
                    <a:bodyPr/>
                    <a:lstStyle/>
                    <a:p>
                      <a:pPr marL="0" algn="ctr" defTabSz="914400" rtl="0" eaLnBrk="1" fontAlgn="b" latinLnBrk="0" hangingPunct="1">
                        <a:buNone/>
                      </a:pPr>
                      <a:r>
                        <a:rPr lang="fr-FR" sz="1100" b="1" u="none" strike="noStrike" kern="1200" dirty="0">
                          <a:solidFill>
                            <a:schemeClr val="accent6"/>
                          </a:solidFill>
                          <a:effectLst/>
                          <a:latin typeface="+mn-lt"/>
                          <a:ea typeface="+mn-ea"/>
                          <a:cs typeface="+mn-cs"/>
                        </a:rPr>
                        <a:t>1st</a:t>
                      </a:r>
                    </a:p>
                  </a:txBody>
                  <a:tcPr marL="7620" marR="7620" marT="7620" marB="0" anchor="b">
                    <a:solidFill>
                      <a:schemeClr val="bg1">
                        <a:lumMod val="85000"/>
                      </a:schemeClr>
                    </a:solidFill>
                  </a:tcPr>
                </a:tc>
                <a:tc>
                  <a:txBody>
                    <a:bodyPr/>
                    <a:lstStyle/>
                    <a:p>
                      <a:pPr marL="0" algn="ctr" defTabSz="914400" rtl="0" eaLnBrk="1" fontAlgn="b" latinLnBrk="0" hangingPunct="1">
                        <a:buNone/>
                      </a:pPr>
                      <a:r>
                        <a:rPr lang="fr-FR" sz="1100" b="1" u="none" strike="noStrike" kern="1200" dirty="0">
                          <a:solidFill>
                            <a:schemeClr val="accent6"/>
                          </a:solidFill>
                          <a:effectLst/>
                          <a:latin typeface="+mn-lt"/>
                          <a:ea typeface="+mn-ea"/>
                          <a:cs typeface="+mn-cs"/>
                        </a:rPr>
                        <a:t>1st</a:t>
                      </a:r>
                    </a:p>
                  </a:txBody>
                  <a:tcPr marL="7620" marR="7620" marT="7620" marB="0" anchor="b">
                    <a:solidFill>
                      <a:schemeClr val="bg1">
                        <a:lumMod val="85000"/>
                      </a:schemeClr>
                    </a:solidFill>
                  </a:tcPr>
                </a:tc>
                <a:extLst>
                  <a:ext uri="{0D108BD9-81ED-4DB2-BD59-A6C34878D82A}">
                    <a16:rowId xmlns:a16="http://schemas.microsoft.com/office/drawing/2014/main" val="1101052889"/>
                  </a:ext>
                </a:extLst>
              </a:tr>
              <a:tr h="222846">
                <a:tc>
                  <a:txBody>
                    <a:bodyPr/>
                    <a:lstStyle/>
                    <a:p>
                      <a:pPr marL="0" algn="l" defTabSz="914400" rtl="0" eaLnBrk="1" fontAlgn="b" latinLnBrk="0" hangingPunct="1">
                        <a:buNone/>
                      </a:pPr>
                      <a:r>
                        <a:rPr lang="fr-FR" sz="1100" b="0" i="0" u="none" strike="noStrike" kern="1200" baseline="0" dirty="0" err="1">
                          <a:solidFill>
                            <a:schemeClr val="bg2">
                              <a:lumMod val="25000"/>
                            </a:schemeClr>
                          </a:solidFill>
                          <a:latin typeface="Aptos Display" panose="020B0004020202020204" pitchFamily="34" charset="0"/>
                          <a:ea typeface="+mn-ea"/>
                          <a:cs typeface="+mn-cs"/>
                        </a:rPr>
                        <a:t>Cite_Ettadhamon</a:t>
                      </a:r>
                      <a:endParaRPr lang="fr-FR" sz="1100" b="0" i="0" u="none" strike="noStrike" kern="1200" baseline="0" dirty="0">
                        <a:solidFill>
                          <a:schemeClr val="bg2">
                            <a:lumMod val="25000"/>
                          </a:schemeClr>
                        </a:solidFill>
                        <a:latin typeface="Aptos Display" panose="020B0004020202020204" pitchFamily="34" charset="0"/>
                        <a:ea typeface="+mn-ea"/>
                        <a:cs typeface="+mn-cs"/>
                      </a:endParaRPr>
                    </a:p>
                  </a:txBody>
                  <a:tcPr marL="7620" marR="7620" marT="7620" marB="0" anchor="b">
                    <a:solidFill>
                      <a:schemeClr val="bg1">
                        <a:lumMod val="95000"/>
                      </a:schemeClr>
                    </a:solidFill>
                  </a:tcPr>
                </a:tc>
                <a:tc>
                  <a:txBody>
                    <a:bodyPr/>
                    <a:lstStyle/>
                    <a:p>
                      <a:pPr marL="0" algn="ctr" defTabSz="914400" rtl="0" eaLnBrk="1" fontAlgn="b" latinLnBrk="0" hangingPunct="1">
                        <a:buNone/>
                      </a:pPr>
                      <a:r>
                        <a:rPr lang="fr-FR" sz="1100" b="1" u="none" strike="noStrike" kern="1200" dirty="0">
                          <a:solidFill>
                            <a:schemeClr val="accent6"/>
                          </a:solidFill>
                          <a:effectLst/>
                          <a:latin typeface="+mn-lt"/>
                          <a:ea typeface="+mn-ea"/>
                          <a:cs typeface="+mn-cs"/>
                        </a:rPr>
                        <a:t>1st</a:t>
                      </a:r>
                    </a:p>
                  </a:txBody>
                  <a:tcPr marL="7620" marR="7620" marT="7620" marB="0" anchor="b">
                    <a:solidFill>
                      <a:schemeClr val="bg1">
                        <a:lumMod val="95000"/>
                      </a:schemeClr>
                    </a:solidFill>
                  </a:tcPr>
                </a:tc>
                <a:tc>
                  <a:txBody>
                    <a:bodyPr/>
                    <a:lstStyle/>
                    <a:p>
                      <a:pPr marL="0" algn="ctr" defTabSz="914400" rtl="0" eaLnBrk="1" fontAlgn="b" latinLnBrk="0" hangingPunct="1">
                        <a:buNone/>
                      </a:pPr>
                      <a:r>
                        <a:rPr lang="fr-FR" sz="1100" b="1" u="none" strike="noStrike" kern="1200" dirty="0">
                          <a:solidFill>
                            <a:schemeClr val="accent6"/>
                          </a:solidFill>
                          <a:effectLst/>
                          <a:latin typeface="+mn-lt"/>
                          <a:ea typeface="+mn-ea"/>
                          <a:cs typeface="+mn-cs"/>
                        </a:rPr>
                        <a:t>1st</a:t>
                      </a:r>
                    </a:p>
                  </a:txBody>
                  <a:tcPr marL="7620" marR="7620" marT="7620" marB="0" anchor="b">
                    <a:solidFill>
                      <a:schemeClr val="bg1">
                        <a:lumMod val="95000"/>
                      </a:schemeClr>
                    </a:solidFill>
                  </a:tcPr>
                </a:tc>
                <a:tc>
                  <a:txBody>
                    <a:bodyPr/>
                    <a:lstStyle/>
                    <a:p>
                      <a:pPr marL="0" algn="ctr" defTabSz="914400" rtl="0" eaLnBrk="1" fontAlgn="b" latinLnBrk="0" hangingPunct="1">
                        <a:buNone/>
                      </a:pPr>
                      <a:r>
                        <a:rPr lang="fr-FR" sz="1100" b="1" u="none" strike="noStrike" kern="1200" dirty="0">
                          <a:solidFill>
                            <a:schemeClr val="accent6"/>
                          </a:solidFill>
                          <a:effectLst/>
                          <a:latin typeface="+mn-lt"/>
                          <a:ea typeface="+mn-ea"/>
                          <a:cs typeface="+mn-cs"/>
                        </a:rPr>
                        <a:t>1st</a:t>
                      </a:r>
                    </a:p>
                  </a:txBody>
                  <a:tcPr marL="7620" marR="7620" marT="7620" marB="0" anchor="b">
                    <a:solidFill>
                      <a:schemeClr val="bg1">
                        <a:lumMod val="95000"/>
                      </a:schemeClr>
                    </a:solidFill>
                  </a:tcPr>
                </a:tc>
                <a:extLst>
                  <a:ext uri="{0D108BD9-81ED-4DB2-BD59-A6C34878D82A}">
                    <a16:rowId xmlns:a16="http://schemas.microsoft.com/office/drawing/2014/main" val="88068849"/>
                  </a:ext>
                </a:extLst>
              </a:tr>
              <a:tr h="222846">
                <a:tc>
                  <a:txBody>
                    <a:bodyPr/>
                    <a:lstStyle/>
                    <a:p>
                      <a:pPr marL="0" algn="l" defTabSz="914400" rtl="0" eaLnBrk="1" fontAlgn="b" latinLnBrk="0" hangingPunct="1">
                        <a:buNone/>
                      </a:pPr>
                      <a:r>
                        <a:rPr lang="fr-FR" sz="1100" b="0" i="0" u="none" strike="noStrike" kern="1200" baseline="0" dirty="0" err="1">
                          <a:solidFill>
                            <a:schemeClr val="bg2">
                              <a:lumMod val="25000"/>
                            </a:schemeClr>
                          </a:solidFill>
                          <a:latin typeface="Aptos Display" panose="020B0004020202020204" pitchFamily="34" charset="0"/>
                          <a:ea typeface="+mn-ea"/>
                          <a:cs typeface="+mn-cs"/>
                        </a:rPr>
                        <a:t>Kalaa_Andalous</a:t>
                      </a:r>
                      <a:endParaRPr lang="fr-FR" sz="1100" b="0" i="0" u="none" strike="noStrike" kern="1200" baseline="0" dirty="0">
                        <a:solidFill>
                          <a:schemeClr val="bg2">
                            <a:lumMod val="25000"/>
                          </a:schemeClr>
                        </a:solidFill>
                        <a:latin typeface="Aptos Display" panose="020B0004020202020204" pitchFamily="34" charset="0"/>
                        <a:ea typeface="+mn-ea"/>
                        <a:cs typeface="+mn-cs"/>
                      </a:endParaRPr>
                    </a:p>
                  </a:txBody>
                  <a:tcPr marL="7620" marR="7620" marT="7620" marB="0" anchor="b">
                    <a:solidFill>
                      <a:schemeClr val="bg1">
                        <a:lumMod val="85000"/>
                      </a:schemeClr>
                    </a:solidFill>
                  </a:tcPr>
                </a:tc>
                <a:tc>
                  <a:txBody>
                    <a:bodyPr/>
                    <a:lstStyle/>
                    <a:p>
                      <a:pPr marL="0" algn="ctr" defTabSz="914400" rtl="0" eaLnBrk="1" fontAlgn="b" latinLnBrk="0" hangingPunct="1">
                        <a:buNone/>
                      </a:pPr>
                      <a:r>
                        <a:rPr lang="fr-FR" sz="1100" b="1" u="none" strike="noStrike" kern="1200" dirty="0">
                          <a:solidFill>
                            <a:schemeClr val="accent6"/>
                          </a:solidFill>
                          <a:effectLst/>
                          <a:latin typeface="+mn-lt"/>
                          <a:ea typeface="+mn-ea"/>
                          <a:cs typeface="+mn-cs"/>
                        </a:rPr>
                        <a:t>1st</a:t>
                      </a:r>
                    </a:p>
                  </a:txBody>
                  <a:tcPr marL="7620" marR="7620" marT="7620" marB="0" anchor="b">
                    <a:solidFill>
                      <a:schemeClr val="bg1">
                        <a:lumMod val="85000"/>
                      </a:schemeClr>
                    </a:solidFill>
                  </a:tcPr>
                </a:tc>
                <a:tc>
                  <a:txBody>
                    <a:bodyPr/>
                    <a:lstStyle/>
                    <a:p>
                      <a:pPr marL="0" algn="ctr" defTabSz="914400" rtl="0" eaLnBrk="1" fontAlgn="b" latinLnBrk="0" hangingPunct="1">
                        <a:buNone/>
                      </a:pPr>
                      <a:r>
                        <a:rPr lang="fr-FR" sz="1100" b="1" u="none" strike="noStrike" kern="1200" dirty="0">
                          <a:solidFill>
                            <a:schemeClr val="accent6"/>
                          </a:solidFill>
                          <a:effectLst/>
                          <a:latin typeface="+mn-lt"/>
                          <a:ea typeface="+mn-ea"/>
                          <a:cs typeface="+mn-cs"/>
                        </a:rPr>
                        <a:t>1st</a:t>
                      </a:r>
                    </a:p>
                  </a:txBody>
                  <a:tcPr marL="7620" marR="7620" marT="7620" marB="0" anchor="b">
                    <a:solidFill>
                      <a:schemeClr val="bg1">
                        <a:lumMod val="85000"/>
                      </a:schemeClr>
                    </a:solidFill>
                  </a:tcPr>
                </a:tc>
                <a:tc>
                  <a:txBody>
                    <a:bodyPr/>
                    <a:lstStyle/>
                    <a:p>
                      <a:pPr marL="0" algn="ctr" defTabSz="914400" rtl="0" eaLnBrk="1" fontAlgn="b" latinLnBrk="0" hangingPunct="1">
                        <a:buNone/>
                      </a:pPr>
                      <a:r>
                        <a:rPr lang="fr-FR" sz="1100" b="1" u="none" strike="noStrike" kern="1200" dirty="0">
                          <a:solidFill>
                            <a:schemeClr val="accent6"/>
                          </a:solidFill>
                          <a:effectLst/>
                          <a:latin typeface="+mn-lt"/>
                          <a:ea typeface="+mn-ea"/>
                          <a:cs typeface="+mn-cs"/>
                        </a:rPr>
                        <a:t>1st</a:t>
                      </a:r>
                    </a:p>
                  </a:txBody>
                  <a:tcPr marL="7620" marR="7620" marT="7620" marB="0" anchor="b">
                    <a:solidFill>
                      <a:schemeClr val="bg1">
                        <a:lumMod val="85000"/>
                      </a:schemeClr>
                    </a:solidFill>
                  </a:tcPr>
                </a:tc>
                <a:extLst>
                  <a:ext uri="{0D108BD9-81ED-4DB2-BD59-A6C34878D82A}">
                    <a16:rowId xmlns:a16="http://schemas.microsoft.com/office/drawing/2014/main" val="2797036730"/>
                  </a:ext>
                </a:extLst>
              </a:tr>
              <a:tr h="245140">
                <a:tc>
                  <a:txBody>
                    <a:bodyPr/>
                    <a:lstStyle/>
                    <a:p>
                      <a:pPr marL="0" algn="l" defTabSz="914400" rtl="0" eaLnBrk="1" fontAlgn="b" latinLnBrk="0" hangingPunct="1">
                        <a:buNone/>
                      </a:pPr>
                      <a:r>
                        <a:rPr lang="fr-FR" sz="1100" b="0" i="0" u="none" strike="noStrike" kern="1200" baseline="0" dirty="0" err="1">
                          <a:solidFill>
                            <a:schemeClr val="bg2">
                              <a:lumMod val="25000"/>
                            </a:schemeClr>
                          </a:solidFill>
                          <a:latin typeface="Aptos Display" panose="020B0004020202020204" pitchFamily="34" charset="0"/>
                          <a:ea typeface="+mn-ea"/>
                          <a:cs typeface="+mn-cs"/>
                        </a:rPr>
                        <a:t>Mnihla</a:t>
                      </a:r>
                      <a:endParaRPr lang="fr-FR" sz="1100" b="0" i="0" u="none" strike="noStrike" kern="1200" baseline="0" dirty="0">
                        <a:solidFill>
                          <a:schemeClr val="bg2">
                            <a:lumMod val="25000"/>
                          </a:schemeClr>
                        </a:solidFill>
                        <a:latin typeface="Aptos Display" panose="020B0004020202020204" pitchFamily="34" charset="0"/>
                        <a:ea typeface="+mn-ea"/>
                        <a:cs typeface="+mn-cs"/>
                      </a:endParaRPr>
                    </a:p>
                  </a:txBody>
                  <a:tcPr marL="7620" marR="7620" marT="7620" marB="0" anchor="b">
                    <a:solidFill>
                      <a:schemeClr val="bg1">
                        <a:lumMod val="95000"/>
                      </a:schemeClr>
                    </a:solidFill>
                  </a:tcPr>
                </a:tc>
                <a:tc>
                  <a:txBody>
                    <a:bodyPr/>
                    <a:lstStyle/>
                    <a:p>
                      <a:pPr marL="0" algn="ctr" defTabSz="914400" rtl="0" eaLnBrk="1" fontAlgn="b" latinLnBrk="0" hangingPunct="1">
                        <a:buNone/>
                      </a:pPr>
                      <a:r>
                        <a:rPr lang="fr-FR" sz="1100" b="1" u="none" strike="noStrike" kern="1200" dirty="0">
                          <a:solidFill>
                            <a:schemeClr val="accent6"/>
                          </a:solidFill>
                          <a:effectLst/>
                          <a:latin typeface="+mn-lt"/>
                          <a:ea typeface="+mn-ea"/>
                          <a:cs typeface="+mn-cs"/>
                        </a:rPr>
                        <a:t>1st</a:t>
                      </a:r>
                    </a:p>
                  </a:txBody>
                  <a:tcPr marL="7620" marR="7620" marT="7620" marB="0" anchor="b">
                    <a:solidFill>
                      <a:schemeClr val="bg1">
                        <a:lumMod val="95000"/>
                      </a:schemeClr>
                    </a:solidFill>
                  </a:tcPr>
                </a:tc>
                <a:tc>
                  <a:txBody>
                    <a:bodyPr/>
                    <a:lstStyle/>
                    <a:p>
                      <a:pPr marL="0" algn="ctr" defTabSz="914400" rtl="0" eaLnBrk="1" fontAlgn="b" latinLnBrk="0" hangingPunct="1">
                        <a:buNone/>
                      </a:pPr>
                      <a:r>
                        <a:rPr lang="fr-FR" sz="1100" b="1" u="none" strike="noStrike" kern="1200" dirty="0">
                          <a:solidFill>
                            <a:schemeClr val="accent6"/>
                          </a:solidFill>
                          <a:effectLst/>
                          <a:latin typeface="+mn-lt"/>
                          <a:ea typeface="+mn-ea"/>
                          <a:cs typeface="+mn-cs"/>
                        </a:rPr>
                        <a:t>1st</a:t>
                      </a:r>
                    </a:p>
                  </a:txBody>
                  <a:tcPr marL="7620" marR="7620" marT="7620" marB="0" anchor="b">
                    <a:solidFill>
                      <a:schemeClr val="bg1">
                        <a:lumMod val="95000"/>
                      </a:schemeClr>
                    </a:solidFill>
                  </a:tcPr>
                </a:tc>
                <a:tc>
                  <a:txBody>
                    <a:bodyPr/>
                    <a:lstStyle/>
                    <a:p>
                      <a:pPr marL="0" algn="ctr" defTabSz="914400" rtl="0" eaLnBrk="1" fontAlgn="b" latinLnBrk="0" hangingPunct="1">
                        <a:buNone/>
                      </a:pPr>
                      <a:r>
                        <a:rPr lang="fr-FR" sz="1100" b="1" u="none" strike="noStrike" kern="1200" dirty="0">
                          <a:solidFill>
                            <a:schemeClr val="accent6"/>
                          </a:solidFill>
                          <a:effectLst/>
                          <a:latin typeface="+mn-lt"/>
                          <a:ea typeface="+mn-ea"/>
                          <a:cs typeface="+mn-cs"/>
                        </a:rPr>
                        <a:t>1st</a:t>
                      </a:r>
                    </a:p>
                  </a:txBody>
                  <a:tcPr marL="7620" marR="7620" marT="7620" marB="0" anchor="b">
                    <a:solidFill>
                      <a:schemeClr val="bg1">
                        <a:lumMod val="95000"/>
                      </a:schemeClr>
                    </a:solidFill>
                  </a:tcPr>
                </a:tc>
                <a:extLst>
                  <a:ext uri="{0D108BD9-81ED-4DB2-BD59-A6C34878D82A}">
                    <a16:rowId xmlns:a16="http://schemas.microsoft.com/office/drawing/2014/main" val="2097549442"/>
                  </a:ext>
                </a:extLst>
              </a:tr>
              <a:tr h="222846">
                <a:tc>
                  <a:txBody>
                    <a:bodyPr/>
                    <a:lstStyle/>
                    <a:p>
                      <a:pPr marL="0" algn="l" defTabSz="914400" rtl="0" eaLnBrk="1" fontAlgn="b" latinLnBrk="0" hangingPunct="1">
                        <a:buNone/>
                      </a:pPr>
                      <a:r>
                        <a:rPr lang="fr-FR" sz="1100" b="0" i="0" u="none" strike="noStrike" kern="1200" baseline="0" dirty="0" err="1">
                          <a:solidFill>
                            <a:schemeClr val="bg2">
                              <a:lumMod val="25000"/>
                            </a:schemeClr>
                          </a:solidFill>
                          <a:latin typeface="Aptos Display" panose="020B0004020202020204" pitchFamily="34" charset="0"/>
                          <a:ea typeface="+mn-ea"/>
                          <a:cs typeface="+mn-cs"/>
                        </a:rPr>
                        <a:t>Raoued</a:t>
                      </a:r>
                      <a:endParaRPr lang="fr-FR" sz="1100" b="0" i="0" u="none" strike="noStrike" kern="1200" baseline="0" dirty="0">
                        <a:solidFill>
                          <a:schemeClr val="bg2">
                            <a:lumMod val="25000"/>
                          </a:schemeClr>
                        </a:solidFill>
                        <a:latin typeface="Aptos Display" panose="020B0004020202020204" pitchFamily="34" charset="0"/>
                        <a:ea typeface="+mn-ea"/>
                        <a:cs typeface="+mn-cs"/>
                      </a:endParaRPr>
                    </a:p>
                  </a:txBody>
                  <a:tcPr marL="7620" marR="7620" marT="7620" marB="0" anchor="b">
                    <a:solidFill>
                      <a:schemeClr val="bg1">
                        <a:lumMod val="85000"/>
                      </a:schemeClr>
                    </a:solidFill>
                  </a:tcPr>
                </a:tc>
                <a:tc>
                  <a:txBody>
                    <a:bodyPr/>
                    <a:lstStyle/>
                    <a:p>
                      <a:pPr marL="0" algn="ctr" defTabSz="914400" rtl="0" eaLnBrk="1" fontAlgn="b" latinLnBrk="0" hangingPunct="1">
                        <a:buNone/>
                      </a:pPr>
                      <a:r>
                        <a:rPr lang="fr-FR" sz="1100" b="1" u="none" strike="noStrike" kern="1200" dirty="0">
                          <a:solidFill>
                            <a:schemeClr val="accent6"/>
                          </a:solidFill>
                          <a:effectLst/>
                          <a:latin typeface="+mn-lt"/>
                          <a:ea typeface="+mn-ea"/>
                          <a:cs typeface="+mn-cs"/>
                        </a:rPr>
                        <a:t>1st</a:t>
                      </a:r>
                    </a:p>
                  </a:txBody>
                  <a:tcPr marL="7620" marR="7620" marT="7620" marB="0" anchor="b">
                    <a:solidFill>
                      <a:schemeClr val="bg1">
                        <a:lumMod val="85000"/>
                      </a:schemeClr>
                    </a:solidFill>
                  </a:tcPr>
                </a:tc>
                <a:tc>
                  <a:txBody>
                    <a:bodyPr/>
                    <a:lstStyle/>
                    <a:p>
                      <a:pPr marL="0" algn="ctr" defTabSz="914400" rtl="0" eaLnBrk="1" fontAlgn="b" latinLnBrk="0" hangingPunct="1">
                        <a:buNone/>
                      </a:pPr>
                      <a:r>
                        <a:rPr lang="fr-FR" sz="1100" b="1" u="none" strike="noStrike" kern="1200" dirty="0">
                          <a:solidFill>
                            <a:schemeClr val="accent6"/>
                          </a:solidFill>
                          <a:effectLst/>
                          <a:latin typeface="+mn-lt"/>
                          <a:ea typeface="+mn-ea"/>
                          <a:cs typeface="+mn-cs"/>
                        </a:rPr>
                        <a:t>1st</a:t>
                      </a:r>
                    </a:p>
                  </a:txBody>
                  <a:tcPr marL="7620" marR="7620" marT="7620" marB="0" anchor="b">
                    <a:solidFill>
                      <a:schemeClr val="bg1">
                        <a:lumMod val="85000"/>
                      </a:schemeClr>
                    </a:solidFill>
                  </a:tcPr>
                </a:tc>
                <a:tc>
                  <a:txBody>
                    <a:bodyPr/>
                    <a:lstStyle/>
                    <a:p>
                      <a:pPr marL="0" algn="ctr" defTabSz="914400" rtl="0" eaLnBrk="1" fontAlgn="b" latinLnBrk="0" hangingPunct="1">
                        <a:buNone/>
                      </a:pPr>
                      <a:r>
                        <a:rPr lang="fr-FR" sz="1100" b="1" u="none" strike="noStrike" kern="1200" dirty="0">
                          <a:solidFill>
                            <a:schemeClr val="accent6"/>
                          </a:solidFill>
                          <a:effectLst/>
                          <a:latin typeface="+mn-lt"/>
                          <a:ea typeface="+mn-ea"/>
                          <a:cs typeface="+mn-cs"/>
                        </a:rPr>
                        <a:t>1st</a:t>
                      </a:r>
                    </a:p>
                  </a:txBody>
                  <a:tcPr marL="7620" marR="7620" marT="7620" marB="0" anchor="b">
                    <a:solidFill>
                      <a:schemeClr val="bg1">
                        <a:lumMod val="85000"/>
                      </a:schemeClr>
                    </a:solidFill>
                  </a:tcPr>
                </a:tc>
                <a:extLst>
                  <a:ext uri="{0D108BD9-81ED-4DB2-BD59-A6C34878D82A}">
                    <a16:rowId xmlns:a16="http://schemas.microsoft.com/office/drawing/2014/main" val="2496102772"/>
                  </a:ext>
                </a:extLst>
              </a:tr>
              <a:tr h="222846">
                <a:tc>
                  <a:txBody>
                    <a:bodyPr/>
                    <a:lstStyle/>
                    <a:p>
                      <a:pPr marL="0" algn="l" defTabSz="914400" rtl="0" eaLnBrk="1" fontAlgn="b" latinLnBrk="0" hangingPunct="1">
                        <a:buNone/>
                      </a:pPr>
                      <a:r>
                        <a:rPr lang="fr-FR" sz="1100" b="0" i="0" u="none" strike="noStrike" kern="1200" baseline="0" dirty="0" err="1">
                          <a:solidFill>
                            <a:schemeClr val="bg2">
                              <a:lumMod val="25000"/>
                            </a:schemeClr>
                          </a:solidFill>
                          <a:latin typeface="Aptos Display" panose="020B0004020202020204" pitchFamily="34" charset="0"/>
                          <a:ea typeface="+mn-ea"/>
                          <a:cs typeface="+mn-cs"/>
                        </a:rPr>
                        <a:t>Sidi_Thabet</a:t>
                      </a:r>
                      <a:endParaRPr lang="fr-FR" sz="1100" b="0" i="0" u="none" strike="noStrike" kern="1200" baseline="0" dirty="0">
                        <a:solidFill>
                          <a:schemeClr val="bg2">
                            <a:lumMod val="25000"/>
                          </a:schemeClr>
                        </a:solidFill>
                        <a:latin typeface="Aptos Display" panose="020B0004020202020204" pitchFamily="34" charset="0"/>
                        <a:ea typeface="+mn-ea"/>
                        <a:cs typeface="+mn-cs"/>
                      </a:endParaRPr>
                    </a:p>
                  </a:txBody>
                  <a:tcPr marL="7620" marR="7620" marT="7620" marB="0" anchor="b">
                    <a:solidFill>
                      <a:schemeClr val="bg1">
                        <a:lumMod val="95000"/>
                      </a:schemeClr>
                    </a:solidFill>
                  </a:tcPr>
                </a:tc>
                <a:tc>
                  <a:txBody>
                    <a:bodyPr/>
                    <a:lstStyle/>
                    <a:p>
                      <a:pPr marL="0" algn="ctr" defTabSz="914400" rtl="0" eaLnBrk="1" fontAlgn="b" latinLnBrk="0" hangingPunct="1">
                        <a:buNone/>
                      </a:pPr>
                      <a:r>
                        <a:rPr lang="fr-FR" sz="1100" b="1" u="none" strike="noStrike" kern="1200" dirty="0">
                          <a:solidFill>
                            <a:schemeClr val="accent6"/>
                          </a:solidFill>
                          <a:effectLst/>
                          <a:latin typeface="+mn-lt"/>
                          <a:ea typeface="+mn-ea"/>
                          <a:cs typeface="+mn-cs"/>
                        </a:rPr>
                        <a:t>1st</a:t>
                      </a:r>
                    </a:p>
                  </a:txBody>
                  <a:tcPr marL="7620" marR="7620" marT="7620" marB="0" anchor="b">
                    <a:solidFill>
                      <a:schemeClr val="bg1">
                        <a:lumMod val="95000"/>
                      </a:schemeClr>
                    </a:solidFill>
                  </a:tcPr>
                </a:tc>
                <a:tc>
                  <a:txBody>
                    <a:bodyPr/>
                    <a:lstStyle/>
                    <a:p>
                      <a:pPr marL="0" algn="ctr" defTabSz="914400" rtl="0" eaLnBrk="1" fontAlgn="b" latinLnBrk="0" hangingPunct="1">
                        <a:buNone/>
                      </a:pPr>
                      <a:r>
                        <a:rPr lang="fr-FR" sz="1100" b="1" u="none" strike="noStrike" kern="1200" dirty="0">
                          <a:solidFill>
                            <a:srgbClr val="DC615E"/>
                          </a:solidFill>
                          <a:effectLst/>
                          <a:latin typeface="+mn-lt"/>
                          <a:ea typeface="+mn-ea"/>
                          <a:cs typeface="+mn-cs"/>
                        </a:rPr>
                        <a:t>3rd</a:t>
                      </a:r>
                    </a:p>
                  </a:txBody>
                  <a:tcPr marL="7620" marR="7620" marT="7620" marB="0" anchor="b">
                    <a:solidFill>
                      <a:schemeClr val="bg1">
                        <a:lumMod val="95000"/>
                      </a:schemeClr>
                    </a:solidFill>
                  </a:tcPr>
                </a:tc>
                <a:tc>
                  <a:txBody>
                    <a:bodyPr/>
                    <a:lstStyle/>
                    <a:p>
                      <a:pPr marL="0" algn="ctr" defTabSz="914400" rtl="0" eaLnBrk="1" fontAlgn="b" latinLnBrk="0" hangingPunct="1">
                        <a:buNone/>
                      </a:pPr>
                      <a:r>
                        <a:rPr lang="fr-FR" sz="1100" b="1" u="none" strike="noStrike" kern="1200" dirty="0">
                          <a:solidFill>
                            <a:srgbClr val="996633"/>
                          </a:solidFill>
                          <a:effectLst/>
                          <a:latin typeface="+mn-lt"/>
                          <a:ea typeface="+mn-ea"/>
                          <a:cs typeface="+mn-cs"/>
                        </a:rPr>
                        <a:t>2nd</a:t>
                      </a:r>
                    </a:p>
                  </a:txBody>
                  <a:tcPr marL="7620" marR="7620" marT="7620" marB="0" anchor="b">
                    <a:solidFill>
                      <a:schemeClr val="bg1">
                        <a:lumMod val="95000"/>
                      </a:schemeClr>
                    </a:solidFill>
                  </a:tcPr>
                </a:tc>
                <a:extLst>
                  <a:ext uri="{0D108BD9-81ED-4DB2-BD59-A6C34878D82A}">
                    <a16:rowId xmlns:a16="http://schemas.microsoft.com/office/drawing/2014/main" val="2531457054"/>
                  </a:ext>
                </a:extLst>
              </a:tr>
              <a:tr h="195067">
                <a:tc>
                  <a:txBody>
                    <a:bodyPr/>
                    <a:lstStyle/>
                    <a:p>
                      <a:pPr marL="0" algn="l" defTabSz="914400" rtl="0" eaLnBrk="1" fontAlgn="b" latinLnBrk="0" hangingPunct="1">
                        <a:buNone/>
                      </a:pPr>
                      <a:r>
                        <a:rPr lang="fr-FR" sz="1100" b="0" i="0" u="none" strike="noStrike" kern="1200" baseline="0" dirty="0">
                          <a:solidFill>
                            <a:schemeClr val="bg2">
                              <a:lumMod val="25000"/>
                            </a:schemeClr>
                          </a:solidFill>
                          <a:latin typeface="Aptos Display" panose="020B0004020202020204" pitchFamily="34" charset="0"/>
                          <a:ea typeface="+mn-ea"/>
                          <a:cs typeface="+mn-cs"/>
                        </a:rPr>
                        <a:t>Soukra</a:t>
                      </a:r>
                    </a:p>
                  </a:txBody>
                  <a:tcPr marL="7620" marR="7620" marT="7620" marB="0" anchor="b">
                    <a:solidFill>
                      <a:schemeClr val="bg1">
                        <a:lumMod val="85000"/>
                      </a:schemeClr>
                    </a:solidFill>
                  </a:tcPr>
                </a:tc>
                <a:tc>
                  <a:txBody>
                    <a:bodyPr/>
                    <a:lstStyle/>
                    <a:p>
                      <a:pPr marL="0" algn="ctr" defTabSz="914400" rtl="0" eaLnBrk="1" fontAlgn="b" latinLnBrk="0" hangingPunct="1">
                        <a:buNone/>
                      </a:pPr>
                      <a:r>
                        <a:rPr lang="fr-FR" sz="1100" b="1" u="none" strike="noStrike" kern="1200" dirty="0">
                          <a:solidFill>
                            <a:schemeClr val="accent6"/>
                          </a:solidFill>
                          <a:effectLst/>
                          <a:latin typeface="+mn-lt"/>
                          <a:ea typeface="+mn-ea"/>
                          <a:cs typeface="+mn-cs"/>
                        </a:rPr>
                        <a:t>1st</a:t>
                      </a:r>
                    </a:p>
                  </a:txBody>
                  <a:tcPr marL="7620" marR="7620" marT="7620" marB="0" anchor="b">
                    <a:solidFill>
                      <a:schemeClr val="bg1">
                        <a:lumMod val="85000"/>
                      </a:schemeClr>
                    </a:solidFill>
                  </a:tcPr>
                </a:tc>
                <a:tc>
                  <a:txBody>
                    <a:bodyPr/>
                    <a:lstStyle/>
                    <a:p>
                      <a:pPr marL="0" algn="ctr" defTabSz="914400" rtl="0" eaLnBrk="1" fontAlgn="b" latinLnBrk="0" hangingPunct="1">
                        <a:buNone/>
                      </a:pPr>
                      <a:r>
                        <a:rPr lang="fr-FR" sz="1100" b="1" u="none" strike="noStrike" kern="1200" dirty="0">
                          <a:solidFill>
                            <a:schemeClr val="accent6"/>
                          </a:solidFill>
                          <a:effectLst/>
                          <a:latin typeface="+mn-lt"/>
                          <a:ea typeface="+mn-ea"/>
                          <a:cs typeface="+mn-cs"/>
                        </a:rPr>
                        <a:t>1st</a:t>
                      </a:r>
                    </a:p>
                  </a:txBody>
                  <a:tcPr marL="7620" marR="7620" marT="7620" marB="0" anchor="b">
                    <a:solidFill>
                      <a:schemeClr val="bg1">
                        <a:lumMod val="85000"/>
                      </a:schemeClr>
                    </a:solidFill>
                  </a:tcPr>
                </a:tc>
                <a:tc>
                  <a:txBody>
                    <a:bodyPr/>
                    <a:lstStyle/>
                    <a:p>
                      <a:pPr marL="0" algn="ctr" defTabSz="914400" rtl="0" eaLnBrk="1" fontAlgn="b" latinLnBrk="0" hangingPunct="1">
                        <a:buNone/>
                      </a:pPr>
                      <a:r>
                        <a:rPr lang="fr-FR" sz="1100" b="1" u="none" strike="noStrike" kern="1200" dirty="0">
                          <a:solidFill>
                            <a:schemeClr val="accent6"/>
                          </a:solidFill>
                          <a:effectLst/>
                          <a:latin typeface="+mn-lt"/>
                          <a:ea typeface="+mn-ea"/>
                          <a:cs typeface="+mn-cs"/>
                        </a:rPr>
                        <a:t>1st</a:t>
                      </a:r>
                    </a:p>
                  </a:txBody>
                  <a:tcPr marL="7620" marR="7620" marT="7620" marB="0" anchor="b">
                    <a:solidFill>
                      <a:schemeClr val="bg1">
                        <a:lumMod val="85000"/>
                      </a:schemeClr>
                    </a:solidFill>
                  </a:tcPr>
                </a:tc>
                <a:extLst>
                  <a:ext uri="{0D108BD9-81ED-4DB2-BD59-A6C34878D82A}">
                    <a16:rowId xmlns:a16="http://schemas.microsoft.com/office/drawing/2014/main" val="512383141"/>
                  </a:ext>
                </a:extLst>
              </a:tr>
            </a:tbl>
          </a:graphicData>
        </a:graphic>
      </p:graphicFrame>
      <p:graphicFrame>
        <p:nvGraphicFramePr>
          <p:cNvPr id="16" name="Tableau 15">
            <a:extLst>
              <a:ext uri="{FF2B5EF4-FFF2-40B4-BE49-F238E27FC236}">
                <a16:creationId xmlns:a16="http://schemas.microsoft.com/office/drawing/2014/main" id="{D0A18E40-734F-C54B-51DA-C9D1C80F0ED8}"/>
              </a:ext>
            </a:extLst>
          </p:cNvPr>
          <p:cNvGraphicFramePr>
            <a:graphicFrameLocks noGrp="1"/>
          </p:cNvGraphicFramePr>
          <p:nvPr>
            <p:extLst>
              <p:ext uri="{D42A27DB-BD31-4B8C-83A1-F6EECF244321}">
                <p14:modId xmlns:p14="http://schemas.microsoft.com/office/powerpoint/2010/main" val="2771175913"/>
              </p:ext>
            </p:extLst>
          </p:nvPr>
        </p:nvGraphicFramePr>
        <p:xfrm>
          <a:off x="7168188" y="3978631"/>
          <a:ext cx="4632563" cy="2434500"/>
        </p:xfrm>
        <a:graphic>
          <a:graphicData uri="http://schemas.openxmlformats.org/drawingml/2006/table">
            <a:tbl>
              <a:tblPr>
                <a:tableStyleId>{5C22544A-7EE6-4342-B048-85BDC9FD1C3A}</a:tableStyleId>
              </a:tblPr>
              <a:tblGrid>
                <a:gridCol w="1592820">
                  <a:extLst>
                    <a:ext uri="{9D8B030D-6E8A-4147-A177-3AD203B41FA5}">
                      <a16:colId xmlns:a16="http://schemas.microsoft.com/office/drawing/2014/main" val="3403819773"/>
                    </a:ext>
                  </a:extLst>
                </a:gridCol>
                <a:gridCol w="1052069">
                  <a:extLst>
                    <a:ext uri="{9D8B030D-6E8A-4147-A177-3AD203B41FA5}">
                      <a16:colId xmlns:a16="http://schemas.microsoft.com/office/drawing/2014/main" val="3547058601"/>
                    </a:ext>
                  </a:extLst>
                </a:gridCol>
                <a:gridCol w="993837">
                  <a:extLst>
                    <a:ext uri="{9D8B030D-6E8A-4147-A177-3AD203B41FA5}">
                      <a16:colId xmlns:a16="http://schemas.microsoft.com/office/drawing/2014/main" val="3428559309"/>
                    </a:ext>
                  </a:extLst>
                </a:gridCol>
                <a:gridCol w="993837">
                  <a:extLst>
                    <a:ext uri="{9D8B030D-6E8A-4147-A177-3AD203B41FA5}">
                      <a16:colId xmlns:a16="http://schemas.microsoft.com/office/drawing/2014/main" val="930532145"/>
                    </a:ext>
                  </a:extLst>
                </a:gridCol>
              </a:tblGrid>
              <a:tr h="210613">
                <a:tc>
                  <a:txBody>
                    <a:bodyPr/>
                    <a:lstStyle/>
                    <a:p>
                      <a:pPr algn="ctr" fontAlgn="b">
                        <a:buNone/>
                      </a:pPr>
                      <a:r>
                        <a:rPr lang="fr-FR" sz="1100" b="1" i="0" u="none" strike="noStrike" kern="1200" baseline="0" dirty="0" err="1">
                          <a:solidFill>
                            <a:schemeClr val="bg2">
                              <a:lumMod val="25000"/>
                            </a:schemeClr>
                          </a:solidFill>
                          <a:latin typeface="Aptos Display" panose="020B0004020202020204" pitchFamily="34" charset="0"/>
                          <a:ea typeface="+mn-ea"/>
                          <a:cs typeface="+mn-cs"/>
                        </a:rPr>
                        <a:t>Délegation</a:t>
                      </a:r>
                      <a:endParaRPr lang="fr-FR" sz="1100" b="1" i="0" u="none" strike="noStrike" kern="1200" baseline="0" dirty="0">
                        <a:solidFill>
                          <a:schemeClr val="bg2">
                            <a:lumMod val="25000"/>
                          </a:schemeClr>
                        </a:solidFill>
                        <a:latin typeface="Aptos Display" panose="020B0004020202020204" pitchFamily="34" charset="0"/>
                        <a:ea typeface="+mn-ea"/>
                        <a:cs typeface="+mn-cs"/>
                      </a:endParaRPr>
                    </a:p>
                  </a:txBody>
                  <a:tcPr marL="7620" marR="7620" marT="7620" marB="0" anchor="b">
                    <a:solidFill>
                      <a:schemeClr val="bg1">
                        <a:lumMod val="95000"/>
                      </a:schemeClr>
                    </a:solidFill>
                  </a:tcPr>
                </a:tc>
                <a:tc>
                  <a:txBody>
                    <a:bodyPr/>
                    <a:lstStyle/>
                    <a:p>
                      <a:pPr algn="ctr" fontAlgn="b">
                        <a:buNone/>
                      </a:pPr>
                      <a:r>
                        <a:rPr lang="fr-FR" sz="1400" b="1" i="0" u="none" strike="noStrike" dirty="0">
                          <a:solidFill>
                            <a:schemeClr val="tx2">
                              <a:lumMod val="50000"/>
                              <a:lumOff val="50000"/>
                            </a:schemeClr>
                          </a:solidFill>
                          <a:effectLst/>
                          <a:latin typeface="Calibri" panose="020F0502020204030204" pitchFamily="34" charset="0"/>
                        </a:rPr>
                        <a:t>TT</a:t>
                      </a:r>
                    </a:p>
                  </a:txBody>
                  <a:tcPr marL="7620" marR="7620" marT="7620" marB="0" anchor="b">
                    <a:solidFill>
                      <a:schemeClr val="bg1">
                        <a:lumMod val="95000"/>
                      </a:schemeClr>
                    </a:solidFill>
                  </a:tcPr>
                </a:tc>
                <a:tc>
                  <a:txBody>
                    <a:bodyPr/>
                    <a:lstStyle/>
                    <a:p>
                      <a:pPr algn="ctr" fontAlgn="b">
                        <a:buNone/>
                      </a:pPr>
                      <a:r>
                        <a:rPr lang="fr-FR" sz="1400" b="1" i="0" u="none" strike="noStrike" dirty="0">
                          <a:solidFill>
                            <a:srgbClr val="FF0000"/>
                          </a:solidFill>
                          <a:effectLst/>
                          <a:latin typeface="Calibri" panose="020F0502020204030204" pitchFamily="34" charset="0"/>
                        </a:rPr>
                        <a:t>OO</a:t>
                      </a:r>
                    </a:p>
                  </a:txBody>
                  <a:tcPr marL="7620" marR="7620" marT="7620" marB="0" anchor="b">
                    <a:solidFill>
                      <a:schemeClr val="bg1">
                        <a:lumMod val="95000"/>
                      </a:schemeClr>
                    </a:solidFill>
                  </a:tcPr>
                </a:tc>
                <a:tc>
                  <a:txBody>
                    <a:bodyPr/>
                    <a:lstStyle/>
                    <a:p>
                      <a:pPr algn="ctr" fontAlgn="b">
                        <a:buNone/>
                      </a:pPr>
                      <a:r>
                        <a:rPr lang="fr-FR" sz="1400" b="1" i="0" u="none" strike="noStrike" dirty="0">
                          <a:solidFill>
                            <a:srgbClr val="E26B0A"/>
                          </a:solidFill>
                          <a:effectLst/>
                          <a:latin typeface="Calibri" panose="020F0502020204030204" pitchFamily="34" charset="0"/>
                        </a:rPr>
                        <a:t>OR</a:t>
                      </a:r>
                    </a:p>
                  </a:txBody>
                  <a:tcPr marL="7620" marR="7620" marT="7620" marB="0" anchor="b">
                    <a:solidFill>
                      <a:schemeClr val="bg1">
                        <a:lumMod val="95000"/>
                      </a:schemeClr>
                    </a:solidFill>
                  </a:tcPr>
                </a:tc>
                <a:extLst>
                  <a:ext uri="{0D108BD9-81ED-4DB2-BD59-A6C34878D82A}">
                    <a16:rowId xmlns:a16="http://schemas.microsoft.com/office/drawing/2014/main" val="3967216365"/>
                  </a:ext>
                </a:extLst>
              </a:tr>
              <a:tr h="182880">
                <a:tc>
                  <a:txBody>
                    <a:bodyPr/>
                    <a:lstStyle/>
                    <a:p>
                      <a:pPr algn="l" fontAlgn="b">
                        <a:buNone/>
                      </a:pPr>
                      <a:r>
                        <a:rPr lang="fr-FR" sz="1100" u="none" strike="noStrike" dirty="0" err="1">
                          <a:effectLst/>
                        </a:rPr>
                        <a:t>BenAarous</a:t>
                      </a:r>
                      <a:endParaRPr lang="fr-FR" sz="1100" b="0" i="0" u="none" strike="noStrike" dirty="0">
                        <a:solidFill>
                          <a:srgbClr val="000000"/>
                        </a:solidFill>
                        <a:effectLst/>
                        <a:latin typeface="Calibri" panose="020F0502020204030204" pitchFamily="34" charset="0"/>
                      </a:endParaRPr>
                    </a:p>
                  </a:txBody>
                  <a:tcPr marL="7620" marR="7620" marT="7620" marB="0" anchor="b">
                    <a:solidFill>
                      <a:schemeClr val="bg1">
                        <a:lumMod val="85000"/>
                      </a:schemeClr>
                    </a:solidFill>
                  </a:tcPr>
                </a:tc>
                <a:tc>
                  <a:txBody>
                    <a:bodyPr/>
                    <a:lstStyle/>
                    <a:p>
                      <a:pPr marL="0" algn="ctr" defTabSz="914400" rtl="0" eaLnBrk="1" fontAlgn="b" latinLnBrk="0" hangingPunct="1">
                        <a:buNone/>
                      </a:pPr>
                      <a:r>
                        <a:rPr lang="fr-FR" sz="1100" b="1" u="none" strike="noStrike" kern="1200" dirty="0">
                          <a:solidFill>
                            <a:schemeClr val="accent6"/>
                          </a:solidFill>
                          <a:effectLst/>
                          <a:latin typeface="+mn-lt"/>
                          <a:ea typeface="+mn-ea"/>
                          <a:cs typeface="+mn-cs"/>
                        </a:rPr>
                        <a:t>1st</a:t>
                      </a:r>
                    </a:p>
                  </a:txBody>
                  <a:tcPr marL="7620" marR="7620" marT="7620" marB="0" anchor="b">
                    <a:solidFill>
                      <a:schemeClr val="bg1">
                        <a:lumMod val="85000"/>
                      </a:schemeClr>
                    </a:solidFill>
                  </a:tcPr>
                </a:tc>
                <a:tc>
                  <a:txBody>
                    <a:bodyPr/>
                    <a:lstStyle/>
                    <a:p>
                      <a:pPr marL="0" algn="ctr" defTabSz="914400" rtl="0" eaLnBrk="1" fontAlgn="b" latinLnBrk="0" hangingPunct="1">
                        <a:buNone/>
                      </a:pPr>
                      <a:r>
                        <a:rPr lang="fr-FR" sz="1100" b="1" u="none" strike="noStrike" kern="1200" dirty="0">
                          <a:solidFill>
                            <a:schemeClr val="accent6"/>
                          </a:solidFill>
                          <a:effectLst/>
                          <a:latin typeface="+mn-lt"/>
                          <a:ea typeface="+mn-ea"/>
                          <a:cs typeface="+mn-cs"/>
                        </a:rPr>
                        <a:t>1st</a:t>
                      </a:r>
                    </a:p>
                  </a:txBody>
                  <a:tcPr marL="7620" marR="7620" marT="7620" marB="0" anchor="b">
                    <a:solidFill>
                      <a:schemeClr val="bg1">
                        <a:lumMod val="85000"/>
                      </a:schemeClr>
                    </a:solidFill>
                  </a:tcPr>
                </a:tc>
                <a:tc>
                  <a:txBody>
                    <a:bodyPr/>
                    <a:lstStyle/>
                    <a:p>
                      <a:pPr marL="0" algn="ctr" defTabSz="914400" rtl="0" eaLnBrk="1" fontAlgn="b" latinLnBrk="0" hangingPunct="1">
                        <a:buNone/>
                      </a:pPr>
                      <a:r>
                        <a:rPr lang="fr-FR" sz="1100" b="1" u="none" strike="noStrike" kern="1200" dirty="0">
                          <a:solidFill>
                            <a:schemeClr val="accent6"/>
                          </a:solidFill>
                          <a:effectLst/>
                          <a:latin typeface="+mn-lt"/>
                          <a:ea typeface="+mn-ea"/>
                          <a:cs typeface="+mn-cs"/>
                        </a:rPr>
                        <a:t>1st</a:t>
                      </a:r>
                    </a:p>
                  </a:txBody>
                  <a:tcPr marL="7620" marR="7620" marT="7620" marB="0" anchor="b">
                    <a:solidFill>
                      <a:schemeClr val="bg1">
                        <a:lumMod val="85000"/>
                      </a:schemeClr>
                    </a:solidFill>
                  </a:tcPr>
                </a:tc>
                <a:extLst>
                  <a:ext uri="{0D108BD9-81ED-4DB2-BD59-A6C34878D82A}">
                    <a16:rowId xmlns:a16="http://schemas.microsoft.com/office/drawing/2014/main" val="3890740260"/>
                  </a:ext>
                </a:extLst>
              </a:tr>
              <a:tr h="182880">
                <a:tc>
                  <a:txBody>
                    <a:bodyPr/>
                    <a:lstStyle/>
                    <a:p>
                      <a:pPr algn="l" fontAlgn="b">
                        <a:buNone/>
                      </a:pPr>
                      <a:r>
                        <a:rPr lang="fr-FR" sz="1100" u="none" strike="noStrike">
                          <a:effectLst/>
                        </a:rPr>
                        <a:t>Boumhal</a:t>
                      </a:r>
                      <a:endParaRPr lang="fr-FR" sz="1100" b="0" i="0" u="none" strike="noStrike">
                        <a:solidFill>
                          <a:srgbClr val="000000"/>
                        </a:solidFill>
                        <a:effectLst/>
                        <a:latin typeface="Calibri" panose="020F0502020204030204" pitchFamily="34" charset="0"/>
                      </a:endParaRPr>
                    </a:p>
                  </a:txBody>
                  <a:tcPr marL="7620" marR="7620" marT="7620" marB="0" anchor="b">
                    <a:solidFill>
                      <a:schemeClr val="bg1">
                        <a:lumMod val="95000"/>
                      </a:schemeClr>
                    </a:solidFill>
                  </a:tcPr>
                </a:tc>
                <a:tc>
                  <a:txBody>
                    <a:bodyPr/>
                    <a:lstStyle/>
                    <a:p>
                      <a:pPr marL="0" algn="ctr" defTabSz="914400" rtl="0" eaLnBrk="1" fontAlgn="b" latinLnBrk="0" hangingPunct="1">
                        <a:buNone/>
                      </a:pPr>
                      <a:r>
                        <a:rPr lang="fr-FR" sz="1100" b="1" u="none" strike="noStrike" kern="1200" dirty="0">
                          <a:solidFill>
                            <a:schemeClr val="accent6"/>
                          </a:solidFill>
                          <a:effectLst/>
                          <a:latin typeface="+mn-lt"/>
                          <a:ea typeface="+mn-ea"/>
                          <a:cs typeface="+mn-cs"/>
                        </a:rPr>
                        <a:t>1st</a:t>
                      </a:r>
                    </a:p>
                  </a:txBody>
                  <a:tcPr marL="7620" marR="7620" marT="7620" marB="0" anchor="b">
                    <a:solidFill>
                      <a:schemeClr val="bg1">
                        <a:lumMod val="95000"/>
                      </a:schemeClr>
                    </a:solidFill>
                  </a:tcPr>
                </a:tc>
                <a:tc>
                  <a:txBody>
                    <a:bodyPr/>
                    <a:lstStyle/>
                    <a:p>
                      <a:pPr marL="0" algn="ctr" defTabSz="914400" rtl="0" eaLnBrk="1" fontAlgn="b" latinLnBrk="0" hangingPunct="1">
                        <a:buNone/>
                      </a:pPr>
                      <a:r>
                        <a:rPr lang="fr-FR" sz="1100" b="1" u="none" strike="noStrike" kern="1200" dirty="0">
                          <a:solidFill>
                            <a:schemeClr val="accent6"/>
                          </a:solidFill>
                          <a:effectLst/>
                          <a:latin typeface="+mn-lt"/>
                          <a:ea typeface="+mn-ea"/>
                          <a:cs typeface="+mn-cs"/>
                        </a:rPr>
                        <a:t>1st</a:t>
                      </a:r>
                    </a:p>
                  </a:txBody>
                  <a:tcPr marL="7620" marR="7620" marT="7620" marB="0" anchor="b">
                    <a:solidFill>
                      <a:schemeClr val="bg1">
                        <a:lumMod val="95000"/>
                      </a:schemeClr>
                    </a:solidFill>
                  </a:tcPr>
                </a:tc>
                <a:tc>
                  <a:txBody>
                    <a:bodyPr/>
                    <a:lstStyle/>
                    <a:p>
                      <a:pPr marL="0" algn="ctr" defTabSz="914400" rtl="0" eaLnBrk="1" fontAlgn="b" latinLnBrk="0" hangingPunct="1">
                        <a:buNone/>
                      </a:pPr>
                      <a:r>
                        <a:rPr lang="fr-FR" sz="1100" b="1" u="none" strike="noStrike" kern="1200" dirty="0">
                          <a:solidFill>
                            <a:schemeClr val="accent6"/>
                          </a:solidFill>
                          <a:effectLst/>
                          <a:latin typeface="+mn-lt"/>
                          <a:ea typeface="+mn-ea"/>
                          <a:cs typeface="+mn-cs"/>
                        </a:rPr>
                        <a:t>1st</a:t>
                      </a:r>
                    </a:p>
                  </a:txBody>
                  <a:tcPr marL="7620" marR="7620" marT="7620" marB="0" anchor="b">
                    <a:solidFill>
                      <a:schemeClr val="bg1">
                        <a:lumMod val="95000"/>
                      </a:schemeClr>
                    </a:solidFill>
                  </a:tcPr>
                </a:tc>
                <a:extLst>
                  <a:ext uri="{0D108BD9-81ED-4DB2-BD59-A6C34878D82A}">
                    <a16:rowId xmlns:a16="http://schemas.microsoft.com/office/drawing/2014/main" val="1132562258"/>
                  </a:ext>
                </a:extLst>
              </a:tr>
              <a:tr h="182880">
                <a:tc>
                  <a:txBody>
                    <a:bodyPr/>
                    <a:lstStyle/>
                    <a:p>
                      <a:pPr algn="l" fontAlgn="b">
                        <a:buNone/>
                      </a:pPr>
                      <a:r>
                        <a:rPr lang="fr-FR" sz="1100" u="none" strike="noStrike" dirty="0">
                          <a:effectLst/>
                        </a:rPr>
                        <a:t>El </a:t>
                      </a:r>
                      <a:r>
                        <a:rPr lang="fr-FR" sz="1100" u="none" strike="noStrike" dirty="0" err="1">
                          <a:effectLst/>
                        </a:rPr>
                        <a:t>Mourouj</a:t>
                      </a:r>
                      <a:endParaRPr lang="fr-FR" sz="1100" b="0" i="0" u="none" strike="noStrike" dirty="0">
                        <a:solidFill>
                          <a:srgbClr val="000000"/>
                        </a:solidFill>
                        <a:effectLst/>
                        <a:latin typeface="Calibri" panose="020F0502020204030204" pitchFamily="34" charset="0"/>
                      </a:endParaRPr>
                    </a:p>
                  </a:txBody>
                  <a:tcPr marL="7620" marR="7620" marT="7620" marB="0" anchor="b">
                    <a:solidFill>
                      <a:schemeClr val="bg1">
                        <a:lumMod val="85000"/>
                      </a:schemeClr>
                    </a:solidFill>
                  </a:tcPr>
                </a:tc>
                <a:tc>
                  <a:txBody>
                    <a:bodyPr/>
                    <a:lstStyle/>
                    <a:p>
                      <a:pPr marL="0" algn="ctr" defTabSz="914400" rtl="0" eaLnBrk="1" fontAlgn="b" latinLnBrk="0" hangingPunct="1">
                        <a:buNone/>
                      </a:pPr>
                      <a:r>
                        <a:rPr lang="fr-FR" sz="1100" b="1" u="none" strike="noStrike" kern="1200" dirty="0">
                          <a:solidFill>
                            <a:schemeClr val="accent6"/>
                          </a:solidFill>
                          <a:effectLst/>
                          <a:latin typeface="+mn-lt"/>
                          <a:ea typeface="+mn-ea"/>
                          <a:cs typeface="+mn-cs"/>
                        </a:rPr>
                        <a:t>1st</a:t>
                      </a:r>
                    </a:p>
                  </a:txBody>
                  <a:tcPr marL="7620" marR="7620" marT="7620" marB="0" anchor="b">
                    <a:solidFill>
                      <a:schemeClr val="bg1">
                        <a:lumMod val="85000"/>
                      </a:schemeClr>
                    </a:solidFill>
                  </a:tcPr>
                </a:tc>
                <a:tc>
                  <a:txBody>
                    <a:bodyPr/>
                    <a:lstStyle/>
                    <a:p>
                      <a:pPr marL="0" algn="ctr" defTabSz="914400" rtl="0" eaLnBrk="1" fontAlgn="b" latinLnBrk="0" hangingPunct="1">
                        <a:buNone/>
                      </a:pPr>
                      <a:r>
                        <a:rPr lang="fr-FR" sz="1100" b="1" u="none" strike="noStrike" kern="1200" dirty="0">
                          <a:solidFill>
                            <a:schemeClr val="accent6"/>
                          </a:solidFill>
                          <a:effectLst/>
                          <a:latin typeface="+mn-lt"/>
                          <a:ea typeface="+mn-ea"/>
                          <a:cs typeface="+mn-cs"/>
                        </a:rPr>
                        <a:t>1st</a:t>
                      </a:r>
                    </a:p>
                  </a:txBody>
                  <a:tcPr marL="7620" marR="7620" marT="7620" marB="0" anchor="b">
                    <a:solidFill>
                      <a:schemeClr val="bg1">
                        <a:lumMod val="85000"/>
                      </a:schemeClr>
                    </a:solidFill>
                  </a:tcPr>
                </a:tc>
                <a:tc>
                  <a:txBody>
                    <a:bodyPr/>
                    <a:lstStyle/>
                    <a:p>
                      <a:pPr marL="0" algn="ctr" defTabSz="914400" rtl="0" eaLnBrk="1" fontAlgn="b" latinLnBrk="0" hangingPunct="1">
                        <a:buNone/>
                      </a:pPr>
                      <a:r>
                        <a:rPr lang="fr-FR" sz="1100" b="1" u="none" strike="noStrike" kern="1200" dirty="0">
                          <a:solidFill>
                            <a:schemeClr val="accent6"/>
                          </a:solidFill>
                          <a:effectLst/>
                          <a:latin typeface="+mn-lt"/>
                          <a:ea typeface="+mn-ea"/>
                          <a:cs typeface="+mn-cs"/>
                        </a:rPr>
                        <a:t>1st</a:t>
                      </a:r>
                    </a:p>
                  </a:txBody>
                  <a:tcPr marL="7620" marR="7620" marT="7620" marB="0" anchor="b">
                    <a:solidFill>
                      <a:schemeClr val="bg1">
                        <a:lumMod val="85000"/>
                      </a:schemeClr>
                    </a:solidFill>
                  </a:tcPr>
                </a:tc>
                <a:extLst>
                  <a:ext uri="{0D108BD9-81ED-4DB2-BD59-A6C34878D82A}">
                    <a16:rowId xmlns:a16="http://schemas.microsoft.com/office/drawing/2014/main" val="1949226964"/>
                  </a:ext>
                </a:extLst>
              </a:tr>
              <a:tr h="182880">
                <a:tc>
                  <a:txBody>
                    <a:bodyPr/>
                    <a:lstStyle/>
                    <a:p>
                      <a:pPr algn="l" fontAlgn="b">
                        <a:buNone/>
                      </a:pPr>
                      <a:r>
                        <a:rPr lang="fr-FR" sz="1100" u="none" strike="noStrike">
                          <a:effectLst/>
                        </a:rPr>
                        <a:t>Ezzahra</a:t>
                      </a:r>
                      <a:endParaRPr lang="fr-FR" sz="1100" b="0" i="0" u="none" strike="noStrike">
                        <a:solidFill>
                          <a:srgbClr val="000000"/>
                        </a:solidFill>
                        <a:effectLst/>
                        <a:latin typeface="Calibri" panose="020F0502020204030204" pitchFamily="34" charset="0"/>
                      </a:endParaRPr>
                    </a:p>
                  </a:txBody>
                  <a:tcPr marL="7620" marR="7620" marT="7620" marB="0" anchor="b">
                    <a:solidFill>
                      <a:schemeClr val="bg1">
                        <a:lumMod val="95000"/>
                      </a:schemeClr>
                    </a:solidFill>
                  </a:tcPr>
                </a:tc>
                <a:tc>
                  <a:txBody>
                    <a:bodyPr/>
                    <a:lstStyle/>
                    <a:p>
                      <a:pPr marL="0" algn="ctr" defTabSz="914400" rtl="0" eaLnBrk="1" fontAlgn="b" latinLnBrk="0" hangingPunct="1">
                        <a:buNone/>
                      </a:pPr>
                      <a:r>
                        <a:rPr lang="fr-FR" sz="1100" b="1" u="none" strike="noStrike" kern="1200" dirty="0">
                          <a:solidFill>
                            <a:schemeClr val="accent6"/>
                          </a:solidFill>
                          <a:effectLst/>
                          <a:latin typeface="+mn-lt"/>
                          <a:ea typeface="+mn-ea"/>
                          <a:cs typeface="+mn-cs"/>
                        </a:rPr>
                        <a:t>1st</a:t>
                      </a:r>
                    </a:p>
                  </a:txBody>
                  <a:tcPr marL="7620" marR="7620" marT="7620" marB="0" anchor="b">
                    <a:solidFill>
                      <a:schemeClr val="bg1">
                        <a:lumMod val="95000"/>
                      </a:schemeClr>
                    </a:solidFill>
                  </a:tcPr>
                </a:tc>
                <a:tc>
                  <a:txBody>
                    <a:bodyPr/>
                    <a:lstStyle/>
                    <a:p>
                      <a:pPr marL="0" algn="ctr" defTabSz="914400" rtl="0" eaLnBrk="1" fontAlgn="b" latinLnBrk="0" hangingPunct="1">
                        <a:buNone/>
                      </a:pPr>
                      <a:r>
                        <a:rPr lang="fr-FR" sz="1100" b="1" u="none" strike="noStrike" kern="1200" dirty="0">
                          <a:solidFill>
                            <a:schemeClr val="accent6"/>
                          </a:solidFill>
                          <a:effectLst/>
                          <a:latin typeface="+mn-lt"/>
                          <a:ea typeface="+mn-ea"/>
                          <a:cs typeface="+mn-cs"/>
                        </a:rPr>
                        <a:t>1st</a:t>
                      </a:r>
                    </a:p>
                  </a:txBody>
                  <a:tcPr marL="7620" marR="7620" marT="7620" marB="0" anchor="b">
                    <a:solidFill>
                      <a:schemeClr val="bg1">
                        <a:lumMod val="95000"/>
                      </a:schemeClr>
                    </a:solidFill>
                  </a:tcPr>
                </a:tc>
                <a:tc>
                  <a:txBody>
                    <a:bodyPr/>
                    <a:lstStyle/>
                    <a:p>
                      <a:pPr marL="0" algn="ctr" defTabSz="914400" rtl="0" eaLnBrk="1" fontAlgn="b" latinLnBrk="0" hangingPunct="1">
                        <a:buNone/>
                      </a:pPr>
                      <a:r>
                        <a:rPr lang="fr-FR" sz="1100" b="1" u="none" strike="noStrike" kern="1200" dirty="0">
                          <a:solidFill>
                            <a:schemeClr val="accent6"/>
                          </a:solidFill>
                          <a:effectLst/>
                          <a:latin typeface="+mn-lt"/>
                          <a:ea typeface="+mn-ea"/>
                          <a:cs typeface="+mn-cs"/>
                        </a:rPr>
                        <a:t>1st</a:t>
                      </a:r>
                    </a:p>
                  </a:txBody>
                  <a:tcPr marL="7620" marR="7620" marT="7620" marB="0" anchor="b">
                    <a:solidFill>
                      <a:schemeClr val="bg1">
                        <a:lumMod val="95000"/>
                      </a:schemeClr>
                    </a:solidFill>
                  </a:tcPr>
                </a:tc>
                <a:extLst>
                  <a:ext uri="{0D108BD9-81ED-4DB2-BD59-A6C34878D82A}">
                    <a16:rowId xmlns:a16="http://schemas.microsoft.com/office/drawing/2014/main" val="2719464118"/>
                  </a:ext>
                </a:extLst>
              </a:tr>
              <a:tr h="182880">
                <a:tc>
                  <a:txBody>
                    <a:bodyPr/>
                    <a:lstStyle/>
                    <a:p>
                      <a:pPr algn="l" fontAlgn="b">
                        <a:buNone/>
                      </a:pPr>
                      <a:r>
                        <a:rPr lang="fr-FR" sz="1100" u="none" strike="noStrike" dirty="0" err="1">
                          <a:effectLst/>
                        </a:rPr>
                        <a:t>Fouchena</a:t>
                      </a:r>
                      <a:endParaRPr lang="fr-FR" sz="1100" b="0" i="0" u="none" strike="noStrike" dirty="0">
                        <a:solidFill>
                          <a:srgbClr val="000000"/>
                        </a:solidFill>
                        <a:effectLst/>
                        <a:latin typeface="Calibri" panose="020F0502020204030204" pitchFamily="34" charset="0"/>
                      </a:endParaRPr>
                    </a:p>
                  </a:txBody>
                  <a:tcPr marL="7620" marR="7620" marT="7620" marB="0" anchor="b">
                    <a:solidFill>
                      <a:schemeClr val="bg1">
                        <a:lumMod val="85000"/>
                      </a:schemeClr>
                    </a:solidFill>
                  </a:tcPr>
                </a:tc>
                <a:tc>
                  <a:txBody>
                    <a:bodyPr/>
                    <a:lstStyle/>
                    <a:p>
                      <a:pPr marL="0" algn="ctr" defTabSz="914400" rtl="0" eaLnBrk="1" fontAlgn="b" latinLnBrk="0" hangingPunct="1">
                        <a:buNone/>
                      </a:pPr>
                      <a:r>
                        <a:rPr lang="fr-FR" sz="1100" b="1" u="none" strike="noStrike" kern="1200" dirty="0">
                          <a:solidFill>
                            <a:schemeClr val="accent6"/>
                          </a:solidFill>
                          <a:effectLst/>
                          <a:latin typeface="+mn-lt"/>
                          <a:ea typeface="+mn-ea"/>
                          <a:cs typeface="+mn-cs"/>
                        </a:rPr>
                        <a:t>1st</a:t>
                      </a:r>
                    </a:p>
                  </a:txBody>
                  <a:tcPr marL="7620" marR="7620" marT="7620" marB="0" anchor="b">
                    <a:solidFill>
                      <a:schemeClr val="bg1">
                        <a:lumMod val="85000"/>
                      </a:schemeClr>
                    </a:solidFill>
                  </a:tcPr>
                </a:tc>
                <a:tc>
                  <a:txBody>
                    <a:bodyPr/>
                    <a:lstStyle/>
                    <a:p>
                      <a:pPr marL="0" algn="ctr" defTabSz="914400" rtl="0" eaLnBrk="1" fontAlgn="b" latinLnBrk="0" hangingPunct="1">
                        <a:buNone/>
                      </a:pPr>
                      <a:r>
                        <a:rPr lang="fr-FR" sz="1100" b="1" u="none" strike="noStrike" kern="1200" dirty="0">
                          <a:solidFill>
                            <a:schemeClr val="accent6"/>
                          </a:solidFill>
                          <a:effectLst/>
                          <a:latin typeface="+mn-lt"/>
                          <a:ea typeface="+mn-ea"/>
                          <a:cs typeface="+mn-cs"/>
                        </a:rPr>
                        <a:t>1st</a:t>
                      </a:r>
                    </a:p>
                  </a:txBody>
                  <a:tcPr marL="7620" marR="7620" marT="7620" marB="0" anchor="b">
                    <a:solidFill>
                      <a:schemeClr val="bg1">
                        <a:lumMod val="85000"/>
                      </a:schemeClr>
                    </a:solidFill>
                  </a:tcPr>
                </a:tc>
                <a:tc>
                  <a:txBody>
                    <a:bodyPr/>
                    <a:lstStyle/>
                    <a:p>
                      <a:pPr marL="0" algn="ctr" defTabSz="914400" rtl="0" eaLnBrk="1" fontAlgn="b" latinLnBrk="0" hangingPunct="1">
                        <a:buNone/>
                      </a:pPr>
                      <a:r>
                        <a:rPr lang="fr-FR" sz="1100" b="1" u="none" strike="noStrike" kern="1200" dirty="0">
                          <a:solidFill>
                            <a:schemeClr val="accent6"/>
                          </a:solidFill>
                          <a:effectLst/>
                          <a:latin typeface="+mn-lt"/>
                          <a:ea typeface="+mn-ea"/>
                          <a:cs typeface="+mn-cs"/>
                        </a:rPr>
                        <a:t>1st</a:t>
                      </a:r>
                    </a:p>
                  </a:txBody>
                  <a:tcPr marL="7620" marR="7620" marT="7620" marB="0" anchor="b">
                    <a:solidFill>
                      <a:schemeClr val="bg1">
                        <a:lumMod val="85000"/>
                      </a:schemeClr>
                    </a:solidFill>
                  </a:tcPr>
                </a:tc>
                <a:extLst>
                  <a:ext uri="{0D108BD9-81ED-4DB2-BD59-A6C34878D82A}">
                    <a16:rowId xmlns:a16="http://schemas.microsoft.com/office/drawing/2014/main" val="1739434570"/>
                  </a:ext>
                </a:extLst>
              </a:tr>
              <a:tr h="182880">
                <a:tc>
                  <a:txBody>
                    <a:bodyPr/>
                    <a:lstStyle/>
                    <a:p>
                      <a:pPr algn="l" fontAlgn="b">
                        <a:buNone/>
                      </a:pPr>
                      <a:r>
                        <a:rPr lang="fr-FR" sz="1100" u="none" strike="noStrike">
                          <a:effectLst/>
                        </a:rPr>
                        <a:t>Hammem El Chat</a:t>
                      </a:r>
                      <a:endParaRPr lang="fr-FR" sz="1100" b="0" i="0" u="none" strike="noStrike">
                        <a:solidFill>
                          <a:srgbClr val="000000"/>
                        </a:solidFill>
                        <a:effectLst/>
                        <a:latin typeface="Calibri" panose="020F0502020204030204" pitchFamily="34" charset="0"/>
                      </a:endParaRPr>
                    </a:p>
                  </a:txBody>
                  <a:tcPr marL="7620" marR="7620" marT="7620" marB="0" anchor="b">
                    <a:solidFill>
                      <a:schemeClr val="bg1">
                        <a:lumMod val="95000"/>
                      </a:schemeClr>
                    </a:solidFill>
                  </a:tcPr>
                </a:tc>
                <a:tc>
                  <a:txBody>
                    <a:bodyPr/>
                    <a:lstStyle/>
                    <a:p>
                      <a:pPr marL="0" algn="ctr" defTabSz="914400" rtl="0" eaLnBrk="1" fontAlgn="b" latinLnBrk="0" hangingPunct="1">
                        <a:buNone/>
                      </a:pPr>
                      <a:r>
                        <a:rPr lang="fr-FR" sz="1100" b="1" u="none" strike="noStrike" kern="1200" dirty="0">
                          <a:solidFill>
                            <a:schemeClr val="accent6"/>
                          </a:solidFill>
                          <a:effectLst/>
                          <a:latin typeface="+mn-lt"/>
                          <a:ea typeface="+mn-ea"/>
                          <a:cs typeface="+mn-cs"/>
                        </a:rPr>
                        <a:t>1st</a:t>
                      </a:r>
                    </a:p>
                  </a:txBody>
                  <a:tcPr marL="7620" marR="7620" marT="7620" marB="0" anchor="b">
                    <a:solidFill>
                      <a:schemeClr val="bg1">
                        <a:lumMod val="95000"/>
                      </a:schemeClr>
                    </a:solidFill>
                  </a:tcPr>
                </a:tc>
                <a:tc>
                  <a:txBody>
                    <a:bodyPr/>
                    <a:lstStyle/>
                    <a:p>
                      <a:pPr marL="0" algn="ctr" defTabSz="914400" rtl="0" eaLnBrk="1" fontAlgn="b" latinLnBrk="0" hangingPunct="1">
                        <a:buNone/>
                      </a:pPr>
                      <a:r>
                        <a:rPr lang="fr-FR" sz="1100" b="1" u="none" strike="noStrike" kern="1200" dirty="0">
                          <a:solidFill>
                            <a:schemeClr val="accent6"/>
                          </a:solidFill>
                          <a:effectLst/>
                          <a:latin typeface="+mn-lt"/>
                          <a:ea typeface="+mn-ea"/>
                          <a:cs typeface="+mn-cs"/>
                        </a:rPr>
                        <a:t>1st</a:t>
                      </a:r>
                    </a:p>
                  </a:txBody>
                  <a:tcPr marL="7620" marR="7620" marT="7620" marB="0" anchor="b">
                    <a:solidFill>
                      <a:schemeClr val="bg1">
                        <a:lumMod val="95000"/>
                      </a:schemeClr>
                    </a:solidFill>
                  </a:tcPr>
                </a:tc>
                <a:tc>
                  <a:txBody>
                    <a:bodyPr/>
                    <a:lstStyle/>
                    <a:p>
                      <a:pPr marL="0" algn="ctr" defTabSz="914400" rtl="0" eaLnBrk="1" fontAlgn="b" latinLnBrk="0" hangingPunct="1">
                        <a:buNone/>
                      </a:pPr>
                      <a:r>
                        <a:rPr lang="fr-FR" sz="1100" b="1" u="none" strike="noStrike" kern="1200" dirty="0">
                          <a:solidFill>
                            <a:schemeClr val="accent6"/>
                          </a:solidFill>
                          <a:effectLst/>
                          <a:latin typeface="+mn-lt"/>
                          <a:ea typeface="+mn-ea"/>
                          <a:cs typeface="+mn-cs"/>
                        </a:rPr>
                        <a:t>1st</a:t>
                      </a:r>
                    </a:p>
                  </a:txBody>
                  <a:tcPr marL="7620" marR="7620" marT="7620" marB="0" anchor="b">
                    <a:solidFill>
                      <a:schemeClr val="bg1">
                        <a:lumMod val="95000"/>
                      </a:schemeClr>
                    </a:solidFill>
                  </a:tcPr>
                </a:tc>
                <a:extLst>
                  <a:ext uri="{0D108BD9-81ED-4DB2-BD59-A6C34878D82A}">
                    <a16:rowId xmlns:a16="http://schemas.microsoft.com/office/drawing/2014/main" val="458644786"/>
                  </a:ext>
                </a:extLst>
              </a:tr>
              <a:tr h="182880">
                <a:tc>
                  <a:txBody>
                    <a:bodyPr/>
                    <a:lstStyle/>
                    <a:p>
                      <a:pPr algn="l" fontAlgn="b">
                        <a:buNone/>
                      </a:pPr>
                      <a:r>
                        <a:rPr lang="fr-FR" sz="1100" u="none" strike="noStrike" dirty="0" err="1">
                          <a:effectLst/>
                        </a:rPr>
                        <a:t>Hammem</a:t>
                      </a:r>
                      <a:r>
                        <a:rPr lang="fr-FR" sz="1100" u="none" strike="noStrike" dirty="0">
                          <a:effectLst/>
                        </a:rPr>
                        <a:t> </a:t>
                      </a:r>
                      <a:r>
                        <a:rPr lang="fr-FR" sz="1100" u="none" strike="noStrike" dirty="0" err="1">
                          <a:effectLst/>
                        </a:rPr>
                        <a:t>Lanif</a:t>
                      </a:r>
                      <a:endParaRPr lang="fr-FR" sz="1100" b="0" i="0" u="none" strike="noStrike" dirty="0">
                        <a:solidFill>
                          <a:srgbClr val="000000"/>
                        </a:solidFill>
                        <a:effectLst/>
                        <a:latin typeface="Calibri" panose="020F0502020204030204" pitchFamily="34" charset="0"/>
                      </a:endParaRPr>
                    </a:p>
                  </a:txBody>
                  <a:tcPr marL="7620" marR="7620" marT="7620" marB="0" anchor="b">
                    <a:solidFill>
                      <a:schemeClr val="bg1">
                        <a:lumMod val="85000"/>
                      </a:schemeClr>
                    </a:solidFill>
                  </a:tcPr>
                </a:tc>
                <a:tc>
                  <a:txBody>
                    <a:bodyPr/>
                    <a:lstStyle/>
                    <a:p>
                      <a:pPr marL="0" algn="ctr" defTabSz="914400" rtl="0" eaLnBrk="1" fontAlgn="b" latinLnBrk="0" hangingPunct="1">
                        <a:buNone/>
                      </a:pPr>
                      <a:r>
                        <a:rPr lang="fr-FR" sz="1100" b="1" u="none" strike="noStrike" kern="1200" dirty="0">
                          <a:solidFill>
                            <a:schemeClr val="accent6"/>
                          </a:solidFill>
                          <a:effectLst/>
                          <a:latin typeface="+mn-lt"/>
                          <a:ea typeface="+mn-ea"/>
                          <a:cs typeface="+mn-cs"/>
                        </a:rPr>
                        <a:t>1st</a:t>
                      </a:r>
                    </a:p>
                  </a:txBody>
                  <a:tcPr marL="7620" marR="7620" marT="7620" marB="0" anchor="b">
                    <a:solidFill>
                      <a:schemeClr val="bg1">
                        <a:lumMod val="85000"/>
                      </a:schemeClr>
                    </a:solidFill>
                  </a:tcPr>
                </a:tc>
                <a:tc>
                  <a:txBody>
                    <a:bodyPr/>
                    <a:lstStyle/>
                    <a:p>
                      <a:pPr marL="0" algn="ctr" defTabSz="914400" rtl="0" eaLnBrk="1" fontAlgn="b" latinLnBrk="0" hangingPunct="1">
                        <a:buNone/>
                      </a:pPr>
                      <a:r>
                        <a:rPr lang="fr-FR" sz="1100" b="1" u="none" strike="noStrike" kern="1200" dirty="0">
                          <a:solidFill>
                            <a:schemeClr val="accent6"/>
                          </a:solidFill>
                          <a:effectLst/>
                          <a:latin typeface="+mn-lt"/>
                          <a:ea typeface="+mn-ea"/>
                          <a:cs typeface="+mn-cs"/>
                        </a:rPr>
                        <a:t>1st</a:t>
                      </a:r>
                    </a:p>
                  </a:txBody>
                  <a:tcPr marL="7620" marR="7620" marT="7620" marB="0" anchor="b">
                    <a:solidFill>
                      <a:schemeClr val="bg1">
                        <a:lumMod val="85000"/>
                      </a:schemeClr>
                    </a:solidFill>
                  </a:tcPr>
                </a:tc>
                <a:tc>
                  <a:txBody>
                    <a:bodyPr/>
                    <a:lstStyle/>
                    <a:p>
                      <a:pPr marL="0" algn="ctr" defTabSz="914400" rtl="0" eaLnBrk="1" fontAlgn="b" latinLnBrk="0" hangingPunct="1">
                        <a:buNone/>
                      </a:pPr>
                      <a:r>
                        <a:rPr lang="fr-FR" sz="1100" b="1" u="none" strike="noStrike" kern="1200" dirty="0">
                          <a:solidFill>
                            <a:schemeClr val="accent6"/>
                          </a:solidFill>
                          <a:effectLst/>
                          <a:latin typeface="+mn-lt"/>
                          <a:ea typeface="+mn-ea"/>
                          <a:cs typeface="+mn-cs"/>
                        </a:rPr>
                        <a:t>1st</a:t>
                      </a:r>
                    </a:p>
                  </a:txBody>
                  <a:tcPr marL="7620" marR="7620" marT="7620" marB="0" anchor="b">
                    <a:solidFill>
                      <a:schemeClr val="bg1">
                        <a:lumMod val="85000"/>
                      </a:schemeClr>
                    </a:solidFill>
                  </a:tcPr>
                </a:tc>
                <a:extLst>
                  <a:ext uri="{0D108BD9-81ED-4DB2-BD59-A6C34878D82A}">
                    <a16:rowId xmlns:a16="http://schemas.microsoft.com/office/drawing/2014/main" val="3105562225"/>
                  </a:ext>
                </a:extLst>
              </a:tr>
              <a:tr h="182880">
                <a:tc>
                  <a:txBody>
                    <a:bodyPr/>
                    <a:lstStyle/>
                    <a:p>
                      <a:pPr algn="l" fontAlgn="b">
                        <a:buNone/>
                      </a:pPr>
                      <a:r>
                        <a:rPr lang="fr-FR" sz="1100" u="none" strike="noStrike">
                          <a:effectLst/>
                        </a:rPr>
                        <a:t>Medina Jadida</a:t>
                      </a:r>
                      <a:endParaRPr lang="fr-FR" sz="1100" b="0" i="0" u="none" strike="noStrike">
                        <a:solidFill>
                          <a:srgbClr val="000000"/>
                        </a:solidFill>
                        <a:effectLst/>
                        <a:latin typeface="Calibri" panose="020F0502020204030204" pitchFamily="34" charset="0"/>
                      </a:endParaRPr>
                    </a:p>
                  </a:txBody>
                  <a:tcPr marL="7620" marR="7620" marT="7620" marB="0" anchor="b">
                    <a:solidFill>
                      <a:schemeClr val="bg1">
                        <a:lumMod val="95000"/>
                      </a:schemeClr>
                    </a:solidFill>
                  </a:tcPr>
                </a:tc>
                <a:tc>
                  <a:txBody>
                    <a:bodyPr/>
                    <a:lstStyle/>
                    <a:p>
                      <a:pPr marL="0" algn="ctr" defTabSz="914400" rtl="0" eaLnBrk="1" fontAlgn="b" latinLnBrk="0" hangingPunct="1">
                        <a:buNone/>
                      </a:pPr>
                      <a:r>
                        <a:rPr lang="fr-FR" sz="1100" b="1" u="none" strike="noStrike" kern="1200" dirty="0">
                          <a:solidFill>
                            <a:schemeClr val="accent6"/>
                          </a:solidFill>
                          <a:effectLst/>
                          <a:latin typeface="+mn-lt"/>
                          <a:ea typeface="+mn-ea"/>
                          <a:cs typeface="+mn-cs"/>
                        </a:rPr>
                        <a:t>1st</a:t>
                      </a:r>
                    </a:p>
                  </a:txBody>
                  <a:tcPr marL="7620" marR="7620" marT="7620" marB="0" anchor="b">
                    <a:solidFill>
                      <a:schemeClr val="bg1">
                        <a:lumMod val="95000"/>
                      </a:schemeClr>
                    </a:solidFill>
                  </a:tcPr>
                </a:tc>
                <a:tc>
                  <a:txBody>
                    <a:bodyPr/>
                    <a:lstStyle/>
                    <a:p>
                      <a:pPr marL="0" algn="ctr" defTabSz="914400" rtl="0" eaLnBrk="1" fontAlgn="b" latinLnBrk="0" hangingPunct="1">
                        <a:buNone/>
                      </a:pPr>
                      <a:r>
                        <a:rPr lang="fr-FR" sz="1100" b="1" u="none" strike="noStrike" kern="1200" dirty="0">
                          <a:solidFill>
                            <a:schemeClr val="accent6"/>
                          </a:solidFill>
                          <a:effectLst/>
                          <a:latin typeface="+mn-lt"/>
                          <a:ea typeface="+mn-ea"/>
                          <a:cs typeface="+mn-cs"/>
                        </a:rPr>
                        <a:t>1st</a:t>
                      </a:r>
                    </a:p>
                  </a:txBody>
                  <a:tcPr marL="7620" marR="7620" marT="7620" marB="0" anchor="b">
                    <a:solidFill>
                      <a:schemeClr val="bg1">
                        <a:lumMod val="95000"/>
                      </a:schemeClr>
                    </a:solidFill>
                  </a:tcPr>
                </a:tc>
                <a:tc>
                  <a:txBody>
                    <a:bodyPr/>
                    <a:lstStyle/>
                    <a:p>
                      <a:pPr marL="0" algn="ctr" defTabSz="914400" rtl="0" eaLnBrk="1" fontAlgn="b" latinLnBrk="0" hangingPunct="1">
                        <a:buNone/>
                      </a:pPr>
                      <a:r>
                        <a:rPr lang="fr-FR" sz="1100" b="1" u="none" strike="noStrike" kern="1200" dirty="0">
                          <a:solidFill>
                            <a:srgbClr val="DC615E"/>
                          </a:solidFill>
                          <a:effectLst/>
                          <a:latin typeface="+mn-lt"/>
                          <a:ea typeface="+mn-ea"/>
                          <a:cs typeface="+mn-cs"/>
                        </a:rPr>
                        <a:t>3rd</a:t>
                      </a:r>
                    </a:p>
                  </a:txBody>
                  <a:tcPr marL="7620" marR="7620" marT="7620" marB="0" anchor="b">
                    <a:solidFill>
                      <a:schemeClr val="bg1">
                        <a:lumMod val="95000"/>
                      </a:schemeClr>
                    </a:solidFill>
                  </a:tcPr>
                </a:tc>
                <a:extLst>
                  <a:ext uri="{0D108BD9-81ED-4DB2-BD59-A6C34878D82A}">
                    <a16:rowId xmlns:a16="http://schemas.microsoft.com/office/drawing/2014/main" val="2743276176"/>
                  </a:ext>
                </a:extLst>
              </a:tr>
              <a:tr h="182880">
                <a:tc>
                  <a:txBody>
                    <a:bodyPr/>
                    <a:lstStyle/>
                    <a:p>
                      <a:pPr algn="l" fontAlgn="b">
                        <a:buNone/>
                      </a:pPr>
                      <a:r>
                        <a:rPr lang="fr-FR" sz="1100" u="none" strike="noStrike" dirty="0" err="1">
                          <a:effectLst/>
                        </a:rPr>
                        <a:t>Megrine</a:t>
                      </a:r>
                      <a:endParaRPr lang="fr-FR" sz="1100" b="0" i="0" u="none" strike="noStrike" dirty="0">
                        <a:solidFill>
                          <a:srgbClr val="000000"/>
                        </a:solidFill>
                        <a:effectLst/>
                        <a:latin typeface="Calibri" panose="020F0502020204030204" pitchFamily="34" charset="0"/>
                      </a:endParaRPr>
                    </a:p>
                  </a:txBody>
                  <a:tcPr marL="7620" marR="7620" marT="7620" marB="0" anchor="b">
                    <a:solidFill>
                      <a:schemeClr val="bg1">
                        <a:lumMod val="85000"/>
                      </a:schemeClr>
                    </a:solidFill>
                  </a:tcPr>
                </a:tc>
                <a:tc>
                  <a:txBody>
                    <a:bodyPr/>
                    <a:lstStyle/>
                    <a:p>
                      <a:pPr marL="0" algn="ctr" defTabSz="914400" rtl="0" eaLnBrk="1" fontAlgn="b" latinLnBrk="0" hangingPunct="1">
                        <a:buNone/>
                      </a:pPr>
                      <a:r>
                        <a:rPr lang="fr-FR" sz="1100" b="1" u="none" strike="noStrike" kern="1200" dirty="0">
                          <a:solidFill>
                            <a:schemeClr val="accent6"/>
                          </a:solidFill>
                          <a:effectLst/>
                          <a:latin typeface="+mn-lt"/>
                          <a:ea typeface="+mn-ea"/>
                          <a:cs typeface="+mn-cs"/>
                        </a:rPr>
                        <a:t>1st</a:t>
                      </a:r>
                    </a:p>
                  </a:txBody>
                  <a:tcPr marL="7620" marR="7620" marT="7620" marB="0" anchor="b">
                    <a:solidFill>
                      <a:schemeClr val="bg1">
                        <a:lumMod val="85000"/>
                      </a:schemeClr>
                    </a:solidFill>
                  </a:tcPr>
                </a:tc>
                <a:tc>
                  <a:txBody>
                    <a:bodyPr/>
                    <a:lstStyle/>
                    <a:p>
                      <a:pPr marL="0" algn="ctr" defTabSz="914400" rtl="0" eaLnBrk="1" fontAlgn="b" latinLnBrk="0" hangingPunct="1">
                        <a:buNone/>
                      </a:pPr>
                      <a:r>
                        <a:rPr lang="fr-FR" sz="1100" b="1" u="none" strike="noStrike" kern="1200" dirty="0">
                          <a:solidFill>
                            <a:schemeClr val="accent6"/>
                          </a:solidFill>
                          <a:effectLst/>
                          <a:latin typeface="+mn-lt"/>
                          <a:ea typeface="+mn-ea"/>
                          <a:cs typeface="+mn-cs"/>
                        </a:rPr>
                        <a:t>1st</a:t>
                      </a:r>
                    </a:p>
                  </a:txBody>
                  <a:tcPr marL="7620" marR="7620" marT="7620" marB="0" anchor="b">
                    <a:solidFill>
                      <a:schemeClr val="bg1">
                        <a:lumMod val="85000"/>
                      </a:schemeClr>
                    </a:solidFill>
                  </a:tcPr>
                </a:tc>
                <a:tc>
                  <a:txBody>
                    <a:bodyPr/>
                    <a:lstStyle/>
                    <a:p>
                      <a:pPr marL="0" algn="ctr" defTabSz="914400" rtl="0" eaLnBrk="1" fontAlgn="b" latinLnBrk="0" hangingPunct="1">
                        <a:buNone/>
                      </a:pPr>
                      <a:r>
                        <a:rPr lang="fr-FR" sz="1100" b="1" u="none" strike="noStrike" kern="1200" dirty="0">
                          <a:solidFill>
                            <a:schemeClr val="accent6"/>
                          </a:solidFill>
                          <a:effectLst/>
                          <a:latin typeface="+mn-lt"/>
                          <a:ea typeface="+mn-ea"/>
                          <a:cs typeface="+mn-cs"/>
                        </a:rPr>
                        <a:t>1st</a:t>
                      </a:r>
                    </a:p>
                  </a:txBody>
                  <a:tcPr marL="7620" marR="7620" marT="7620" marB="0" anchor="b">
                    <a:solidFill>
                      <a:schemeClr val="bg1">
                        <a:lumMod val="85000"/>
                      </a:schemeClr>
                    </a:solidFill>
                  </a:tcPr>
                </a:tc>
                <a:extLst>
                  <a:ext uri="{0D108BD9-81ED-4DB2-BD59-A6C34878D82A}">
                    <a16:rowId xmlns:a16="http://schemas.microsoft.com/office/drawing/2014/main" val="1464017532"/>
                  </a:ext>
                </a:extLst>
              </a:tr>
              <a:tr h="182880">
                <a:tc>
                  <a:txBody>
                    <a:bodyPr/>
                    <a:lstStyle/>
                    <a:p>
                      <a:pPr algn="l" fontAlgn="b">
                        <a:buNone/>
                      </a:pPr>
                      <a:r>
                        <a:rPr lang="fr-FR" sz="1100" u="none" strike="noStrike">
                          <a:effectLst/>
                        </a:rPr>
                        <a:t>Mohammadia</a:t>
                      </a:r>
                      <a:endParaRPr lang="fr-FR" sz="1100" b="0" i="0" u="none" strike="noStrike">
                        <a:solidFill>
                          <a:srgbClr val="000000"/>
                        </a:solidFill>
                        <a:effectLst/>
                        <a:latin typeface="Calibri" panose="020F0502020204030204" pitchFamily="34" charset="0"/>
                      </a:endParaRPr>
                    </a:p>
                  </a:txBody>
                  <a:tcPr marL="7620" marR="7620" marT="7620" marB="0" anchor="b">
                    <a:solidFill>
                      <a:schemeClr val="bg1">
                        <a:lumMod val="95000"/>
                      </a:schemeClr>
                    </a:solidFill>
                  </a:tcPr>
                </a:tc>
                <a:tc>
                  <a:txBody>
                    <a:bodyPr/>
                    <a:lstStyle/>
                    <a:p>
                      <a:pPr marL="0" algn="ctr" defTabSz="914400" rtl="0" eaLnBrk="1" fontAlgn="b" latinLnBrk="0" hangingPunct="1">
                        <a:buNone/>
                      </a:pPr>
                      <a:r>
                        <a:rPr lang="fr-FR" sz="1100" b="1" u="none" strike="noStrike" kern="1200" dirty="0">
                          <a:solidFill>
                            <a:srgbClr val="DC615E"/>
                          </a:solidFill>
                          <a:effectLst/>
                          <a:latin typeface="+mn-lt"/>
                          <a:ea typeface="+mn-ea"/>
                          <a:cs typeface="+mn-cs"/>
                        </a:rPr>
                        <a:t>3rd</a:t>
                      </a:r>
                    </a:p>
                  </a:txBody>
                  <a:tcPr marL="7620" marR="7620" marT="7620" marB="0" anchor="b">
                    <a:solidFill>
                      <a:schemeClr val="bg1">
                        <a:lumMod val="95000"/>
                      </a:schemeClr>
                    </a:solidFill>
                  </a:tcPr>
                </a:tc>
                <a:tc>
                  <a:txBody>
                    <a:bodyPr/>
                    <a:lstStyle/>
                    <a:p>
                      <a:pPr marL="0" algn="ctr" defTabSz="914400" rtl="0" eaLnBrk="1" fontAlgn="b" latinLnBrk="0" hangingPunct="1">
                        <a:buNone/>
                      </a:pPr>
                      <a:r>
                        <a:rPr lang="fr-FR" sz="1100" b="1" u="none" strike="noStrike" kern="1200" dirty="0">
                          <a:solidFill>
                            <a:schemeClr val="accent6"/>
                          </a:solidFill>
                          <a:effectLst/>
                          <a:latin typeface="+mn-lt"/>
                          <a:ea typeface="+mn-ea"/>
                          <a:cs typeface="+mn-cs"/>
                        </a:rPr>
                        <a:t>1st</a:t>
                      </a:r>
                    </a:p>
                  </a:txBody>
                  <a:tcPr marL="7620" marR="7620" marT="7620" marB="0" anchor="b">
                    <a:solidFill>
                      <a:schemeClr val="bg1">
                        <a:lumMod val="95000"/>
                      </a:schemeClr>
                    </a:solidFill>
                  </a:tcPr>
                </a:tc>
                <a:tc>
                  <a:txBody>
                    <a:bodyPr/>
                    <a:lstStyle/>
                    <a:p>
                      <a:pPr marL="0" algn="ctr" defTabSz="914400" rtl="0" eaLnBrk="1" fontAlgn="b" latinLnBrk="0" hangingPunct="1">
                        <a:buNone/>
                      </a:pPr>
                      <a:r>
                        <a:rPr lang="fr-FR" sz="1100" b="1" u="none" strike="noStrike" kern="1200" dirty="0">
                          <a:solidFill>
                            <a:schemeClr val="accent6"/>
                          </a:solidFill>
                          <a:effectLst/>
                          <a:latin typeface="+mn-lt"/>
                          <a:ea typeface="+mn-ea"/>
                          <a:cs typeface="+mn-cs"/>
                        </a:rPr>
                        <a:t>1st</a:t>
                      </a:r>
                    </a:p>
                  </a:txBody>
                  <a:tcPr marL="7620" marR="7620" marT="7620" marB="0" anchor="b">
                    <a:solidFill>
                      <a:schemeClr val="bg1">
                        <a:lumMod val="95000"/>
                      </a:schemeClr>
                    </a:solidFill>
                  </a:tcPr>
                </a:tc>
                <a:extLst>
                  <a:ext uri="{0D108BD9-81ED-4DB2-BD59-A6C34878D82A}">
                    <a16:rowId xmlns:a16="http://schemas.microsoft.com/office/drawing/2014/main" val="2494077714"/>
                  </a:ext>
                </a:extLst>
              </a:tr>
              <a:tr h="182880">
                <a:tc>
                  <a:txBody>
                    <a:bodyPr/>
                    <a:lstStyle/>
                    <a:p>
                      <a:pPr algn="l" fontAlgn="b">
                        <a:buNone/>
                      </a:pPr>
                      <a:r>
                        <a:rPr lang="fr-FR" sz="1100" u="none" strike="noStrike" dirty="0" err="1">
                          <a:effectLst/>
                        </a:rPr>
                        <a:t>Moranag</a:t>
                      </a:r>
                      <a:endParaRPr lang="fr-FR" sz="1100" b="0" i="0" u="none" strike="noStrike" dirty="0">
                        <a:solidFill>
                          <a:srgbClr val="000000"/>
                        </a:solidFill>
                        <a:effectLst/>
                        <a:latin typeface="Calibri" panose="020F0502020204030204" pitchFamily="34" charset="0"/>
                      </a:endParaRPr>
                    </a:p>
                  </a:txBody>
                  <a:tcPr marL="7620" marR="7620" marT="7620" marB="0" anchor="b">
                    <a:solidFill>
                      <a:schemeClr val="bg1">
                        <a:lumMod val="85000"/>
                      </a:schemeClr>
                    </a:solidFill>
                  </a:tcPr>
                </a:tc>
                <a:tc>
                  <a:txBody>
                    <a:bodyPr/>
                    <a:lstStyle/>
                    <a:p>
                      <a:pPr marL="0" algn="ctr" defTabSz="914400" rtl="0" eaLnBrk="1" fontAlgn="b" latinLnBrk="0" hangingPunct="1">
                        <a:buNone/>
                      </a:pPr>
                      <a:r>
                        <a:rPr lang="fr-FR" sz="1100" b="1" u="none" strike="noStrike" kern="1200" dirty="0">
                          <a:solidFill>
                            <a:schemeClr val="accent6"/>
                          </a:solidFill>
                          <a:effectLst/>
                          <a:latin typeface="+mn-lt"/>
                          <a:ea typeface="+mn-ea"/>
                          <a:cs typeface="+mn-cs"/>
                        </a:rPr>
                        <a:t>1st</a:t>
                      </a:r>
                    </a:p>
                  </a:txBody>
                  <a:tcPr marL="7620" marR="7620" marT="7620" marB="0" anchor="b">
                    <a:solidFill>
                      <a:schemeClr val="bg1">
                        <a:lumMod val="85000"/>
                      </a:schemeClr>
                    </a:solidFill>
                  </a:tcPr>
                </a:tc>
                <a:tc>
                  <a:txBody>
                    <a:bodyPr/>
                    <a:lstStyle/>
                    <a:p>
                      <a:pPr marL="0" algn="ctr" defTabSz="914400" rtl="0" eaLnBrk="1" fontAlgn="b" latinLnBrk="0" hangingPunct="1">
                        <a:buNone/>
                      </a:pPr>
                      <a:r>
                        <a:rPr lang="fr-FR" sz="1100" b="1" u="none" strike="noStrike" kern="1200" dirty="0">
                          <a:solidFill>
                            <a:schemeClr val="accent6"/>
                          </a:solidFill>
                          <a:effectLst/>
                          <a:latin typeface="+mn-lt"/>
                          <a:ea typeface="+mn-ea"/>
                          <a:cs typeface="+mn-cs"/>
                        </a:rPr>
                        <a:t>1st</a:t>
                      </a:r>
                    </a:p>
                  </a:txBody>
                  <a:tcPr marL="7620" marR="7620" marT="7620" marB="0" anchor="b">
                    <a:solidFill>
                      <a:schemeClr val="bg1">
                        <a:lumMod val="85000"/>
                      </a:schemeClr>
                    </a:solidFill>
                  </a:tcPr>
                </a:tc>
                <a:tc>
                  <a:txBody>
                    <a:bodyPr/>
                    <a:lstStyle/>
                    <a:p>
                      <a:pPr marL="0" algn="ctr" defTabSz="914400" rtl="0" eaLnBrk="1" fontAlgn="b" latinLnBrk="0" hangingPunct="1">
                        <a:buNone/>
                      </a:pPr>
                      <a:r>
                        <a:rPr lang="fr-FR" sz="1100" b="1" u="none" strike="noStrike" kern="1200" dirty="0">
                          <a:solidFill>
                            <a:srgbClr val="DC615E"/>
                          </a:solidFill>
                          <a:effectLst/>
                          <a:latin typeface="+mn-lt"/>
                          <a:ea typeface="+mn-ea"/>
                          <a:cs typeface="+mn-cs"/>
                        </a:rPr>
                        <a:t>3rd</a:t>
                      </a:r>
                    </a:p>
                  </a:txBody>
                  <a:tcPr marL="7620" marR="7620" marT="7620" marB="0" anchor="b">
                    <a:solidFill>
                      <a:schemeClr val="bg1">
                        <a:lumMod val="85000"/>
                      </a:schemeClr>
                    </a:solidFill>
                  </a:tcPr>
                </a:tc>
                <a:extLst>
                  <a:ext uri="{0D108BD9-81ED-4DB2-BD59-A6C34878D82A}">
                    <a16:rowId xmlns:a16="http://schemas.microsoft.com/office/drawing/2014/main" val="3345346881"/>
                  </a:ext>
                </a:extLst>
              </a:tr>
              <a:tr h="201840">
                <a:tc>
                  <a:txBody>
                    <a:bodyPr/>
                    <a:lstStyle/>
                    <a:p>
                      <a:pPr algn="l" fontAlgn="b">
                        <a:buNone/>
                      </a:pPr>
                      <a:r>
                        <a:rPr lang="fr-FR" sz="1100" u="none" strike="noStrike">
                          <a:effectLst/>
                        </a:rPr>
                        <a:t>Rades</a:t>
                      </a:r>
                      <a:endParaRPr lang="fr-FR" sz="1100" b="0" i="0" u="none" strike="noStrike">
                        <a:solidFill>
                          <a:srgbClr val="000000"/>
                        </a:solidFill>
                        <a:effectLst/>
                        <a:latin typeface="Calibri" panose="020F0502020204030204" pitchFamily="34" charset="0"/>
                      </a:endParaRPr>
                    </a:p>
                  </a:txBody>
                  <a:tcPr marL="7620" marR="7620" marT="7620" marB="0" anchor="b">
                    <a:solidFill>
                      <a:schemeClr val="bg1">
                        <a:lumMod val="95000"/>
                      </a:schemeClr>
                    </a:solidFill>
                  </a:tcPr>
                </a:tc>
                <a:tc>
                  <a:txBody>
                    <a:bodyPr/>
                    <a:lstStyle/>
                    <a:p>
                      <a:pPr marL="0" algn="ctr" defTabSz="914400" rtl="0" eaLnBrk="1" fontAlgn="b" latinLnBrk="0" hangingPunct="1">
                        <a:buNone/>
                      </a:pPr>
                      <a:r>
                        <a:rPr lang="fr-FR" sz="1100" b="1" u="none" strike="noStrike" kern="1200" dirty="0">
                          <a:solidFill>
                            <a:schemeClr val="accent6"/>
                          </a:solidFill>
                          <a:effectLst/>
                          <a:latin typeface="+mn-lt"/>
                          <a:ea typeface="+mn-ea"/>
                          <a:cs typeface="+mn-cs"/>
                        </a:rPr>
                        <a:t>1st</a:t>
                      </a:r>
                    </a:p>
                  </a:txBody>
                  <a:tcPr marL="7620" marR="7620" marT="7620" marB="0" anchor="b">
                    <a:solidFill>
                      <a:schemeClr val="bg1">
                        <a:lumMod val="95000"/>
                      </a:schemeClr>
                    </a:solidFill>
                  </a:tcPr>
                </a:tc>
                <a:tc>
                  <a:txBody>
                    <a:bodyPr/>
                    <a:lstStyle/>
                    <a:p>
                      <a:pPr marL="0" algn="ctr" defTabSz="914400" rtl="0" eaLnBrk="1" fontAlgn="b" latinLnBrk="0" hangingPunct="1">
                        <a:buNone/>
                      </a:pPr>
                      <a:r>
                        <a:rPr lang="fr-FR" sz="1100" b="1" u="none" strike="noStrike" kern="1200" dirty="0">
                          <a:solidFill>
                            <a:schemeClr val="accent6"/>
                          </a:solidFill>
                          <a:effectLst/>
                          <a:latin typeface="+mn-lt"/>
                          <a:ea typeface="+mn-ea"/>
                          <a:cs typeface="+mn-cs"/>
                        </a:rPr>
                        <a:t>1st</a:t>
                      </a:r>
                    </a:p>
                  </a:txBody>
                  <a:tcPr marL="7620" marR="7620" marT="7620" marB="0" anchor="b">
                    <a:solidFill>
                      <a:schemeClr val="bg1">
                        <a:lumMod val="95000"/>
                      </a:schemeClr>
                    </a:solidFill>
                  </a:tcPr>
                </a:tc>
                <a:tc>
                  <a:txBody>
                    <a:bodyPr/>
                    <a:lstStyle/>
                    <a:p>
                      <a:pPr marL="0" algn="ctr" defTabSz="914400" rtl="0" eaLnBrk="1" fontAlgn="b" latinLnBrk="0" hangingPunct="1">
                        <a:buNone/>
                      </a:pPr>
                      <a:r>
                        <a:rPr lang="fr-FR" sz="1100" b="1" u="none" strike="noStrike" kern="1200" dirty="0">
                          <a:solidFill>
                            <a:schemeClr val="accent6"/>
                          </a:solidFill>
                          <a:effectLst/>
                          <a:latin typeface="+mn-lt"/>
                          <a:ea typeface="+mn-ea"/>
                          <a:cs typeface="+mn-cs"/>
                        </a:rPr>
                        <a:t>1st</a:t>
                      </a:r>
                    </a:p>
                  </a:txBody>
                  <a:tcPr marL="7620" marR="7620" marT="7620" marB="0" anchor="b">
                    <a:solidFill>
                      <a:schemeClr val="bg1">
                        <a:lumMod val="95000"/>
                      </a:schemeClr>
                    </a:solidFill>
                  </a:tcPr>
                </a:tc>
                <a:extLst>
                  <a:ext uri="{0D108BD9-81ED-4DB2-BD59-A6C34878D82A}">
                    <a16:rowId xmlns:a16="http://schemas.microsoft.com/office/drawing/2014/main" val="466322056"/>
                  </a:ext>
                </a:extLst>
              </a:tr>
            </a:tbl>
          </a:graphicData>
        </a:graphic>
      </p:graphicFrame>
    </p:spTree>
    <p:extLst>
      <p:ext uri="{BB962C8B-B14F-4D97-AF65-F5344CB8AC3E}">
        <p14:creationId xmlns:p14="http://schemas.microsoft.com/office/powerpoint/2010/main" val="4212676371"/>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6180</TotalTime>
  <Words>2576</Words>
  <Application>Microsoft Office PowerPoint</Application>
  <PresentationFormat>Grand écran</PresentationFormat>
  <Paragraphs>598</Paragraphs>
  <Slides>38</Slides>
  <Notes>13</Notes>
  <HiddenSlides>0</HiddenSlides>
  <MMClips>0</MMClips>
  <ScaleCrop>false</ScaleCrop>
  <HeadingPairs>
    <vt:vector size="6" baseType="variant">
      <vt:variant>
        <vt:lpstr>Polices utilisées</vt:lpstr>
      </vt:variant>
      <vt:variant>
        <vt:i4>9</vt:i4>
      </vt:variant>
      <vt:variant>
        <vt:lpstr>Thème</vt:lpstr>
      </vt:variant>
      <vt:variant>
        <vt:i4>1</vt:i4>
      </vt:variant>
      <vt:variant>
        <vt:lpstr>Titres des diapositives</vt:lpstr>
      </vt:variant>
      <vt:variant>
        <vt:i4>38</vt:i4>
      </vt:variant>
    </vt:vector>
  </HeadingPairs>
  <TitlesOfParts>
    <vt:vector size="48" baseType="lpstr">
      <vt:lpstr>Aptos</vt:lpstr>
      <vt:lpstr>Aptos Display</vt:lpstr>
      <vt:lpstr>Aptos ExtraBold</vt:lpstr>
      <vt:lpstr>Arial</vt:lpstr>
      <vt:lpstr>Calibri</vt:lpstr>
      <vt:lpstr>Cambria</vt:lpstr>
      <vt:lpstr>Nunito Light</vt:lpstr>
      <vt:lpstr>Verdana</vt:lpstr>
      <vt:lpstr>Wingdings</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User2</dc:creator>
  <cp:lastModifiedBy>User2</cp:lastModifiedBy>
  <cp:revision>515</cp:revision>
  <dcterms:created xsi:type="dcterms:W3CDTF">2026-01-06T07:46:56Z</dcterms:created>
  <dcterms:modified xsi:type="dcterms:W3CDTF">2026-04-24T09:41:38Z</dcterms:modified>
</cp:coreProperties>
</file>